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.xml" ContentType="application/vnd.openxmlformats-officedocument.presentationml.notesSlide+xml"/>
  <Override PartName="/ppt/charts/chart7.xml" ContentType="application/vnd.openxmlformats-officedocument.drawingml.chart+xml"/>
  <Override PartName="/ppt/drawings/drawing1.xml" ContentType="application/vnd.openxmlformats-officedocument.drawingml.chartshapes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notesSlides/notesSlide2.xml" ContentType="application/vnd.openxmlformats-officedocument.presentationml.notesSlide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notesSlides/notesSlide3.xml" ContentType="application/vnd.openxmlformats-officedocument.presentationml.notesSlide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chart46.xml" ContentType="application/vnd.openxmlformats-officedocument.drawingml.chart+xml"/>
  <Override PartName="/ppt/charts/chart47.xml" ContentType="application/vnd.openxmlformats-officedocument.drawingml.chart+xml"/>
  <Override PartName="/ppt/charts/chart48.xml" ContentType="application/vnd.openxmlformats-officedocument.drawingml.chart+xml"/>
  <Override PartName="/ppt/charts/chart49.xml" ContentType="application/vnd.openxmlformats-officedocument.drawingml.chart+xml"/>
  <Override PartName="/ppt/charts/chart50.xml" ContentType="application/vnd.openxmlformats-officedocument.drawingml.chart+xml"/>
  <Override PartName="/ppt/charts/chart51.xml" ContentType="application/vnd.openxmlformats-officedocument.drawingml.chart+xml"/>
  <Override PartName="/ppt/charts/chart52.xml" ContentType="application/vnd.openxmlformats-officedocument.drawingml.chart+xml"/>
  <Override PartName="/ppt/charts/chart53.xml" ContentType="application/vnd.openxmlformats-officedocument.drawingml.chart+xml"/>
  <Override PartName="/ppt/charts/chart54.xml" ContentType="application/vnd.openxmlformats-officedocument.drawingml.chart+xml"/>
  <Override PartName="/ppt/charts/chart5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04" r:id="rId3"/>
    <p:sldId id="309" r:id="rId4"/>
    <p:sldId id="293" r:id="rId5"/>
    <p:sldId id="257" r:id="rId6"/>
    <p:sldId id="285" r:id="rId7"/>
    <p:sldId id="310" r:id="rId8"/>
    <p:sldId id="259" r:id="rId9"/>
    <p:sldId id="260" r:id="rId10"/>
    <p:sldId id="261" r:id="rId11"/>
    <p:sldId id="287" r:id="rId12"/>
    <p:sldId id="262" r:id="rId13"/>
    <p:sldId id="263" r:id="rId14"/>
    <p:sldId id="264" r:id="rId15"/>
    <p:sldId id="265" r:id="rId16"/>
    <p:sldId id="298" r:id="rId17"/>
    <p:sldId id="288" r:id="rId18"/>
    <p:sldId id="297" r:id="rId19"/>
    <p:sldId id="308" r:id="rId20"/>
    <p:sldId id="266" r:id="rId21"/>
    <p:sldId id="296" r:id="rId22"/>
    <p:sldId id="268" r:id="rId23"/>
    <p:sldId id="267" r:id="rId24"/>
    <p:sldId id="270" r:id="rId25"/>
    <p:sldId id="272" r:id="rId26"/>
    <p:sldId id="269" r:id="rId27"/>
    <p:sldId id="271" r:id="rId28"/>
    <p:sldId id="273" r:id="rId29"/>
    <p:sldId id="274" r:id="rId30"/>
    <p:sldId id="275" r:id="rId31"/>
    <p:sldId id="292" r:id="rId32"/>
    <p:sldId id="290" r:id="rId33"/>
    <p:sldId id="291" r:id="rId34"/>
    <p:sldId id="276" r:id="rId35"/>
    <p:sldId id="299" r:id="rId36"/>
    <p:sldId id="294" r:id="rId37"/>
    <p:sldId id="305" r:id="rId38"/>
    <p:sldId id="306" r:id="rId39"/>
    <p:sldId id="277" r:id="rId40"/>
    <p:sldId id="280" r:id="rId41"/>
    <p:sldId id="303" r:id="rId42"/>
    <p:sldId id="300" r:id="rId43"/>
    <p:sldId id="302" r:id="rId44"/>
    <p:sldId id="307" r:id="rId45"/>
    <p:sldId id="279" r:id="rId46"/>
    <p:sldId id="281" r:id="rId47"/>
    <p:sldId id="283" r:id="rId48"/>
    <p:sldId id="295" r:id="rId49"/>
    <p:sldId id="289" r:id="rId50"/>
    <p:sldId id="301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-11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SIGF\Picarro\Data\Local%20Waters\Fall%202014%20updated%20Local%20Waters%20isotope%20data%20master%20sheet(Autosaved)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SIGF\Picarro\Data\Local%20Waters\Fall%202014%20updated%20Local%20Waters%20isotope%20data%20master%20sheet(Autosaved)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ropbox\RIVER%20STUDY\Brazos_Water_paper_data_summary_AV1'-21APR15-eg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Manuscripts\Brazos%20mussels%20calendar%20matching_av6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Manuscripts\Brazos%20mussels%20calendar%20matching_av6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Manuscripts\Brazos%20mussels%20calendar%20matching_av6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Manuscripts\Brazos%20mussels%20calendar%20matching_av6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Manuscripts\Brazos%20mussels%20calendar%20matching_av6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Manuscripts\Brazos%20mussels%20calendar%20matching_av6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Manuscripts\Brazos%20mussels%20calendar%20matching_av6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Manuscripts\Brazos%20mussels%20calendar%20matching_av6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Local%20Waters\Manuscripts,%20outlines\Brazos_Water_paper_data_summary_AV1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Manuscripts\Brazos%20mussels%20calendar%20matching_av6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Manuscripts\Brazos%20mussels%20calendar%20matching_av6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Manuscripts\Brazos%20mussels%20calendar%20matching_av6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Manuscripts\Brazos%20mussels%20calendar%20matching_av6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Manuscripts\Brazos%20mussels%20calendar%20matching_av6.xlsx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Manuscripts\Brazos%20mussels%20calendar%20matching_av6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Manuscripts\Brazos%20mussels%20calendar%20matching_av6.xlsx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Manuscripts\Brazos%20mussels%20calendar%20matching_av6.xlsx" TargetMode="External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Manuscripts\Brazos%20mussels%20calendar%20matching_av6.xlsx" TargetMode="External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Manuscripts\Brazos%20mussels%20calendar%20matching_av6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SIGF\Picarro\Data\Local%20Waters\Fall%202014%20updated%20Local%20Waters%20isotope%20data%20master%20sheet(Autosaved).xlsx" TargetMode="External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chemistry\Trace%20elements\Alex_summary_reduced%20(Autosaved)%20(Autosaved).xlsx" TargetMode="External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chemistry\Trace%20elements\Alex_summary_reduced%20(Autosaved)%20(Autosaved).xlsx" TargetMode="External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chemistry\Trace%20elements\Alex_summary_reduced%20(Autosaved)%20(Autosaved).xlsx" TargetMode="External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chemistry\Trace%20elements\Alex_summary_reduced%20(Autosaved)%20(Autosaved).xlsx" TargetMode="External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chemistry\Trace%20elements\Alex_summary_reduced%20(Autosaved)%20(Autosaved).xlsx" TargetMode="External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chemistry\Trace%20elements\Alex_summary_reduced%20(Autosaved)%20(Autosaved).xlsx" TargetMode="External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chemistry\Trace%20elements\Alex_summary_reduced%20(Autosaved)%20(Autosaved).xlsx" TargetMode="External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chemistry\Trace%20elements\Alex_summary_reduced%20(Autosaved)%20(Autosaved).xlsx" TargetMode="External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chemistry\Trace%20elements\Alex_summary_reduced%20(Autosaved)%20(Autosaved).xlsx" TargetMode="External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chemistry\Trace%20elements\Alex_summary_reduced%20(Autosaved)%20(Autosaved)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ropbox\RIVER%20STUDY\Brazos_Water_paper_data_summary_AV1'-21APR15-eg.xlsx" TargetMode="External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chemistry\Trace%20elements\Alex_summary_reduced%20(Autosaved)%20(Autosaved).xlsx" TargetMode="External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chemistry\Trace%20elements\Alex_summary_reduced%20(Autosaved)%20(Autosaved).xlsx" TargetMode="External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chemistry\Trace%20elements\Alex_summary_reduced%20(Autosaved)%20(Autosaved).xlsx" TargetMode="External"/></Relationships>
</file>

<file path=ppt/charts/_rels/chart4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chemistry\Trace%20elements\Alex_summary_reduced%20(Autosaved)%20(Autosaved).xlsx" TargetMode="External"/></Relationships>
</file>

<file path=ppt/charts/_rels/chart4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chemistry\Trace%20elements\Alex_summary_reduced%20(Autosaved)%20(Autosaved).xlsx" TargetMode="External"/></Relationships>
</file>

<file path=ppt/charts/_rels/chart4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chemistry\Trace%20elements\Alex_summary_reduced%20(Autosaved)%20(Autosaved).xlsx" TargetMode="External"/></Relationships>
</file>

<file path=ppt/charts/_rels/chart4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chemistry\Trace%20elements\Alex_summary_reduced%20(Autosaved)%20(Autosaved).xlsx" TargetMode="External"/></Relationships>
</file>

<file path=ppt/charts/_rels/chart4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chemistry\Trace%20elements\Alex_summary_reduced%20(Autosaved)%20(Autosaved).xlsx" TargetMode="External"/></Relationships>
</file>

<file path=ppt/charts/_rels/chart4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chemistry\Trace%20elements\Alex_summary_reduced%20(Autosaved)%20(Autosaved).xlsx" TargetMode="External"/></Relationships>
</file>

<file path=ppt/charts/_rels/chart4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chemistry\Trace%20elements\Alex_summary_reduced%20(Autosaved)%20(Autosaved)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ropbox\RIVER%20STUDY\Brazos_Water_paper_data_summary_AV1'-21APR15-eg.xlsx" TargetMode="External"/></Relationships>
</file>

<file path=ppt/charts/_rels/chart5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chemistry\Trace%20elements\Alex_summary_reduced%20(Autosaved)%20(Autosaved).xlsx" TargetMode="External"/></Relationships>
</file>

<file path=ppt/charts/_rels/chart5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chemistry\Trace%20elements\Alex_summary_reduced%20(Autosaved)%20(Autosaved).xlsx" TargetMode="External"/></Relationships>
</file>

<file path=ppt/charts/_rels/chart5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chemistry\Trace%20elements\Alex_summary_reduced%20(Autosaved)%20(Autosaved).xlsx" TargetMode="External"/></Relationships>
</file>

<file path=ppt/charts/_rels/chart5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chemistry\Trace%20elements\Alex_summary_reduced%20(Autosaved)%20(Autosaved).xlsx" TargetMode="External"/></Relationships>
</file>

<file path=ppt/charts/_rels/chart5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chemistry\Trace%20elements\Alex_summary_reduced%20(Autosaved)%20(Autosaved).xlsx" TargetMode="External"/></Relationships>
</file>

<file path=ppt/charts/_rels/chart5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thesis%20research\mussels\chemistry\Trace%20elements\Alex_summary_reduced%20(Autosaved)%20(Autosaved)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ropbox\RIVER%20STUDY\Brazos_Water_paper_data_summary_AV1'-21APR15-eg.xlsx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Alex\Documents\Texas%20A&amp;M\SIGF\Picarro\Data\Local%20Waters\Fall%202014%20updated%20Local%20Waters%20isotope%20data%20master%20sheet(Autosaved)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SIGF\Picarro\Data\Local%20Waters\Fall%202014%20updated%20Local%20Waters%20isotope%20data%20master%20sheet(Autosaved)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xas%20A&amp;M\SIGF\Picarro\Data\Local%20Waters\Fall%202014%20updated%20Local%20Waters%20isotope%20data%20master%20sheet(Autosaved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Brazos River discharge and Lake Whitney contribution to flow in Bryan</a:t>
            </a:r>
          </a:p>
        </c:rich>
      </c:tx>
      <c:layout>
        <c:manualLayout>
          <c:xMode val="edge"/>
          <c:yMode val="edge"/>
          <c:x val="0.20514333368043527"/>
          <c:y val="4.7470845845436607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7.2861207190245428E-2"/>
          <c:y val="0.13793940387799258"/>
          <c:w val="0.82603780946300631"/>
          <c:h val="0.60897947081741222"/>
        </c:manualLayout>
      </c:layout>
      <c:scatterChart>
        <c:scatterStyle val="lineMarker"/>
        <c:varyColors val="0"/>
        <c:ser>
          <c:idx val="0"/>
          <c:order val="0"/>
          <c:tx>
            <c:strRef>
              <c:f>'Hydrograph separation'!$E$1</c:f>
              <c:strCache>
                <c:ptCount val="1"/>
                <c:pt idx="0">
                  <c:v>Whitney  Releases</c:v>
                </c:pt>
              </c:strCache>
            </c:strRef>
          </c:tx>
          <c:spPr>
            <a:ln w="22225">
              <a:solidFill>
                <a:schemeClr val="bg1">
                  <a:lumMod val="65000"/>
                </a:schemeClr>
              </a:solidFill>
            </a:ln>
          </c:spPr>
          <c:marker>
            <c:symbol val="none"/>
          </c:marker>
          <c:xVal>
            <c:numRef>
              <c:f>'Hydrograph separation'!$A$6:$A$656</c:f>
              <c:numCache>
                <c:formatCode>m/d/yyyy</c:formatCode>
                <c:ptCount val="651"/>
                <c:pt idx="0">
                  <c:v>40912</c:v>
                </c:pt>
                <c:pt idx="1">
                  <c:v>40913</c:v>
                </c:pt>
                <c:pt idx="2">
                  <c:v>40914</c:v>
                </c:pt>
                <c:pt idx="3">
                  <c:v>40915</c:v>
                </c:pt>
                <c:pt idx="4">
                  <c:v>40916</c:v>
                </c:pt>
                <c:pt idx="5">
                  <c:v>40917</c:v>
                </c:pt>
                <c:pt idx="6">
                  <c:v>40918</c:v>
                </c:pt>
                <c:pt idx="7">
                  <c:v>40919</c:v>
                </c:pt>
                <c:pt idx="8">
                  <c:v>40920</c:v>
                </c:pt>
                <c:pt idx="9">
                  <c:v>40921</c:v>
                </c:pt>
                <c:pt idx="10">
                  <c:v>40922</c:v>
                </c:pt>
                <c:pt idx="11">
                  <c:v>40923</c:v>
                </c:pt>
                <c:pt idx="12">
                  <c:v>40924</c:v>
                </c:pt>
                <c:pt idx="13">
                  <c:v>40925</c:v>
                </c:pt>
                <c:pt idx="14">
                  <c:v>40926</c:v>
                </c:pt>
                <c:pt idx="15">
                  <c:v>40927</c:v>
                </c:pt>
                <c:pt idx="16">
                  <c:v>40928</c:v>
                </c:pt>
                <c:pt idx="17">
                  <c:v>40929</c:v>
                </c:pt>
                <c:pt idx="18">
                  <c:v>40930</c:v>
                </c:pt>
                <c:pt idx="19">
                  <c:v>40931</c:v>
                </c:pt>
                <c:pt idx="20">
                  <c:v>40932</c:v>
                </c:pt>
                <c:pt idx="21">
                  <c:v>40933</c:v>
                </c:pt>
                <c:pt idx="22">
                  <c:v>40934</c:v>
                </c:pt>
                <c:pt idx="23">
                  <c:v>40935</c:v>
                </c:pt>
                <c:pt idx="24">
                  <c:v>40936</c:v>
                </c:pt>
                <c:pt idx="25">
                  <c:v>40937</c:v>
                </c:pt>
                <c:pt idx="26">
                  <c:v>40938</c:v>
                </c:pt>
                <c:pt idx="27">
                  <c:v>40939</c:v>
                </c:pt>
                <c:pt idx="28">
                  <c:v>40940</c:v>
                </c:pt>
                <c:pt idx="29">
                  <c:v>40941</c:v>
                </c:pt>
                <c:pt idx="30">
                  <c:v>40942</c:v>
                </c:pt>
                <c:pt idx="31">
                  <c:v>40943</c:v>
                </c:pt>
                <c:pt idx="32">
                  <c:v>40944</c:v>
                </c:pt>
                <c:pt idx="33">
                  <c:v>40945</c:v>
                </c:pt>
                <c:pt idx="34">
                  <c:v>40946</c:v>
                </c:pt>
                <c:pt idx="35">
                  <c:v>40947</c:v>
                </c:pt>
                <c:pt idx="36">
                  <c:v>40948</c:v>
                </c:pt>
                <c:pt idx="37">
                  <c:v>40949</c:v>
                </c:pt>
                <c:pt idx="38">
                  <c:v>40950</c:v>
                </c:pt>
                <c:pt idx="39">
                  <c:v>40951</c:v>
                </c:pt>
                <c:pt idx="40">
                  <c:v>40952</c:v>
                </c:pt>
                <c:pt idx="41">
                  <c:v>40953</c:v>
                </c:pt>
                <c:pt idx="42">
                  <c:v>40954</c:v>
                </c:pt>
                <c:pt idx="43">
                  <c:v>40955</c:v>
                </c:pt>
                <c:pt idx="44">
                  <c:v>40956</c:v>
                </c:pt>
                <c:pt idx="45">
                  <c:v>40957</c:v>
                </c:pt>
                <c:pt idx="46">
                  <c:v>40958</c:v>
                </c:pt>
                <c:pt idx="47">
                  <c:v>40959</c:v>
                </c:pt>
                <c:pt idx="48">
                  <c:v>40960</c:v>
                </c:pt>
                <c:pt idx="49">
                  <c:v>40961</c:v>
                </c:pt>
                <c:pt idx="50">
                  <c:v>40962</c:v>
                </c:pt>
                <c:pt idx="51">
                  <c:v>40963</c:v>
                </c:pt>
                <c:pt idx="52">
                  <c:v>40964</c:v>
                </c:pt>
                <c:pt idx="53">
                  <c:v>40965</c:v>
                </c:pt>
                <c:pt idx="54">
                  <c:v>40966</c:v>
                </c:pt>
                <c:pt idx="55">
                  <c:v>40967</c:v>
                </c:pt>
                <c:pt idx="56">
                  <c:v>40968</c:v>
                </c:pt>
                <c:pt idx="57">
                  <c:v>40969</c:v>
                </c:pt>
                <c:pt idx="58">
                  <c:v>40970</c:v>
                </c:pt>
                <c:pt idx="59">
                  <c:v>40971</c:v>
                </c:pt>
                <c:pt idx="60">
                  <c:v>40972</c:v>
                </c:pt>
                <c:pt idx="61">
                  <c:v>40973</c:v>
                </c:pt>
                <c:pt idx="62">
                  <c:v>40974</c:v>
                </c:pt>
                <c:pt idx="63">
                  <c:v>40975</c:v>
                </c:pt>
                <c:pt idx="64">
                  <c:v>40976</c:v>
                </c:pt>
                <c:pt idx="65">
                  <c:v>40977</c:v>
                </c:pt>
                <c:pt idx="66">
                  <c:v>40978</c:v>
                </c:pt>
                <c:pt idx="67">
                  <c:v>40979</c:v>
                </c:pt>
                <c:pt idx="68">
                  <c:v>40980</c:v>
                </c:pt>
                <c:pt idx="69">
                  <c:v>40981</c:v>
                </c:pt>
                <c:pt idx="70">
                  <c:v>40982</c:v>
                </c:pt>
                <c:pt idx="71">
                  <c:v>40983</c:v>
                </c:pt>
                <c:pt idx="72">
                  <c:v>40984</c:v>
                </c:pt>
                <c:pt idx="73">
                  <c:v>40985</c:v>
                </c:pt>
                <c:pt idx="74">
                  <c:v>40986</c:v>
                </c:pt>
                <c:pt idx="75">
                  <c:v>40987</c:v>
                </c:pt>
                <c:pt idx="76">
                  <c:v>40988</c:v>
                </c:pt>
                <c:pt idx="77">
                  <c:v>40989</c:v>
                </c:pt>
                <c:pt idx="78">
                  <c:v>40990</c:v>
                </c:pt>
                <c:pt idx="79">
                  <c:v>40991</c:v>
                </c:pt>
                <c:pt idx="80">
                  <c:v>40992</c:v>
                </c:pt>
                <c:pt idx="81">
                  <c:v>40993</c:v>
                </c:pt>
                <c:pt idx="82">
                  <c:v>40994</c:v>
                </c:pt>
                <c:pt idx="83">
                  <c:v>40995</c:v>
                </c:pt>
                <c:pt idx="84">
                  <c:v>40996</c:v>
                </c:pt>
                <c:pt idx="85">
                  <c:v>40997</c:v>
                </c:pt>
                <c:pt idx="86">
                  <c:v>40998</c:v>
                </c:pt>
                <c:pt idx="87">
                  <c:v>40999</c:v>
                </c:pt>
                <c:pt idx="88">
                  <c:v>41000</c:v>
                </c:pt>
                <c:pt idx="89">
                  <c:v>41001</c:v>
                </c:pt>
                <c:pt idx="90">
                  <c:v>41002</c:v>
                </c:pt>
                <c:pt idx="91">
                  <c:v>41003</c:v>
                </c:pt>
                <c:pt idx="92">
                  <c:v>41004</c:v>
                </c:pt>
                <c:pt idx="93">
                  <c:v>41005</c:v>
                </c:pt>
                <c:pt idx="94">
                  <c:v>41006</c:v>
                </c:pt>
                <c:pt idx="95">
                  <c:v>41007</c:v>
                </c:pt>
                <c:pt idx="96">
                  <c:v>41008</c:v>
                </c:pt>
                <c:pt idx="97">
                  <c:v>41009</c:v>
                </c:pt>
                <c:pt idx="98">
                  <c:v>41010</c:v>
                </c:pt>
                <c:pt idx="99">
                  <c:v>41011</c:v>
                </c:pt>
                <c:pt idx="100">
                  <c:v>41012</c:v>
                </c:pt>
                <c:pt idx="101">
                  <c:v>41013</c:v>
                </c:pt>
                <c:pt idx="102">
                  <c:v>41014</c:v>
                </c:pt>
                <c:pt idx="103">
                  <c:v>41015</c:v>
                </c:pt>
                <c:pt idx="104">
                  <c:v>41016</c:v>
                </c:pt>
                <c:pt idx="105">
                  <c:v>41017</c:v>
                </c:pt>
                <c:pt idx="106">
                  <c:v>41018</c:v>
                </c:pt>
                <c:pt idx="107">
                  <c:v>41019</c:v>
                </c:pt>
                <c:pt idx="108">
                  <c:v>41020</c:v>
                </c:pt>
                <c:pt idx="109">
                  <c:v>41021</c:v>
                </c:pt>
                <c:pt idx="110">
                  <c:v>41022</c:v>
                </c:pt>
                <c:pt idx="111">
                  <c:v>41023</c:v>
                </c:pt>
                <c:pt idx="112">
                  <c:v>41024</c:v>
                </c:pt>
                <c:pt idx="113">
                  <c:v>41025</c:v>
                </c:pt>
                <c:pt idx="114">
                  <c:v>41026</c:v>
                </c:pt>
                <c:pt idx="115">
                  <c:v>41027</c:v>
                </c:pt>
                <c:pt idx="116">
                  <c:v>41028</c:v>
                </c:pt>
                <c:pt idx="117">
                  <c:v>41029</c:v>
                </c:pt>
                <c:pt idx="118">
                  <c:v>41030</c:v>
                </c:pt>
                <c:pt idx="119">
                  <c:v>41031</c:v>
                </c:pt>
                <c:pt idx="120">
                  <c:v>41032</c:v>
                </c:pt>
                <c:pt idx="121">
                  <c:v>41033</c:v>
                </c:pt>
                <c:pt idx="122">
                  <c:v>41034</c:v>
                </c:pt>
                <c:pt idx="123">
                  <c:v>41035</c:v>
                </c:pt>
                <c:pt idx="124">
                  <c:v>41036</c:v>
                </c:pt>
                <c:pt idx="125">
                  <c:v>41037</c:v>
                </c:pt>
                <c:pt idx="126">
                  <c:v>41038</c:v>
                </c:pt>
                <c:pt idx="127">
                  <c:v>41039</c:v>
                </c:pt>
                <c:pt idx="128">
                  <c:v>41040</c:v>
                </c:pt>
                <c:pt idx="129">
                  <c:v>41041</c:v>
                </c:pt>
                <c:pt idx="130">
                  <c:v>41042</c:v>
                </c:pt>
                <c:pt idx="131">
                  <c:v>41043</c:v>
                </c:pt>
                <c:pt idx="132">
                  <c:v>41044</c:v>
                </c:pt>
                <c:pt idx="133">
                  <c:v>41045</c:v>
                </c:pt>
                <c:pt idx="134">
                  <c:v>41046</c:v>
                </c:pt>
                <c:pt idx="135">
                  <c:v>41047</c:v>
                </c:pt>
                <c:pt idx="136">
                  <c:v>41048</c:v>
                </c:pt>
                <c:pt idx="137">
                  <c:v>41049</c:v>
                </c:pt>
                <c:pt idx="138">
                  <c:v>41050</c:v>
                </c:pt>
                <c:pt idx="139">
                  <c:v>41051</c:v>
                </c:pt>
                <c:pt idx="140">
                  <c:v>41052</c:v>
                </c:pt>
                <c:pt idx="141">
                  <c:v>41053</c:v>
                </c:pt>
                <c:pt idx="142">
                  <c:v>41054</c:v>
                </c:pt>
                <c:pt idx="143">
                  <c:v>41055</c:v>
                </c:pt>
                <c:pt idx="144">
                  <c:v>41056</c:v>
                </c:pt>
                <c:pt idx="145">
                  <c:v>41057</c:v>
                </c:pt>
                <c:pt idx="146">
                  <c:v>41058</c:v>
                </c:pt>
                <c:pt idx="147">
                  <c:v>41059</c:v>
                </c:pt>
                <c:pt idx="148">
                  <c:v>41060</c:v>
                </c:pt>
                <c:pt idx="149">
                  <c:v>41061</c:v>
                </c:pt>
                <c:pt idx="150">
                  <c:v>41062</c:v>
                </c:pt>
                <c:pt idx="151">
                  <c:v>41063</c:v>
                </c:pt>
                <c:pt idx="152">
                  <c:v>41064</c:v>
                </c:pt>
                <c:pt idx="153">
                  <c:v>41065</c:v>
                </c:pt>
                <c:pt idx="154">
                  <c:v>41066</c:v>
                </c:pt>
                <c:pt idx="155">
                  <c:v>41067</c:v>
                </c:pt>
                <c:pt idx="156">
                  <c:v>41068</c:v>
                </c:pt>
                <c:pt idx="157">
                  <c:v>41069</c:v>
                </c:pt>
                <c:pt idx="158">
                  <c:v>41070</c:v>
                </c:pt>
                <c:pt idx="159">
                  <c:v>41071</c:v>
                </c:pt>
                <c:pt idx="160">
                  <c:v>41072</c:v>
                </c:pt>
                <c:pt idx="161">
                  <c:v>41073</c:v>
                </c:pt>
                <c:pt idx="162">
                  <c:v>41074</c:v>
                </c:pt>
                <c:pt idx="163">
                  <c:v>41075</c:v>
                </c:pt>
                <c:pt idx="164">
                  <c:v>41076</c:v>
                </c:pt>
                <c:pt idx="165">
                  <c:v>41077</c:v>
                </c:pt>
                <c:pt idx="166">
                  <c:v>41078</c:v>
                </c:pt>
                <c:pt idx="167">
                  <c:v>41079</c:v>
                </c:pt>
                <c:pt idx="168">
                  <c:v>41080</c:v>
                </c:pt>
                <c:pt idx="169">
                  <c:v>41081</c:v>
                </c:pt>
                <c:pt idx="170">
                  <c:v>41082</c:v>
                </c:pt>
                <c:pt idx="171">
                  <c:v>41083</c:v>
                </c:pt>
                <c:pt idx="172">
                  <c:v>41084</c:v>
                </c:pt>
                <c:pt idx="173">
                  <c:v>41085</c:v>
                </c:pt>
                <c:pt idx="174">
                  <c:v>41086</c:v>
                </c:pt>
                <c:pt idx="175">
                  <c:v>41087</c:v>
                </c:pt>
                <c:pt idx="176">
                  <c:v>41088</c:v>
                </c:pt>
                <c:pt idx="177">
                  <c:v>41089</c:v>
                </c:pt>
                <c:pt idx="178">
                  <c:v>41090</c:v>
                </c:pt>
                <c:pt idx="179">
                  <c:v>41091</c:v>
                </c:pt>
                <c:pt idx="180">
                  <c:v>41092</c:v>
                </c:pt>
                <c:pt idx="181">
                  <c:v>41093</c:v>
                </c:pt>
                <c:pt idx="182">
                  <c:v>41094</c:v>
                </c:pt>
                <c:pt idx="183">
                  <c:v>41095</c:v>
                </c:pt>
                <c:pt idx="184">
                  <c:v>41096</c:v>
                </c:pt>
                <c:pt idx="185">
                  <c:v>41097</c:v>
                </c:pt>
                <c:pt idx="186">
                  <c:v>41098</c:v>
                </c:pt>
                <c:pt idx="187">
                  <c:v>41099</c:v>
                </c:pt>
                <c:pt idx="188">
                  <c:v>41100</c:v>
                </c:pt>
                <c:pt idx="189">
                  <c:v>41101</c:v>
                </c:pt>
                <c:pt idx="190">
                  <c:v>41102</c:v>
                </c:pt>
                <c:pt idx="191">
                  <c:v>41103</c:v>
                </c:pt>
                <c:pt idx="192">
                  <c:v>41104</c:v>
                </c:pt>
                <c:pt idx="193">
                  <c:v>41105</c:v>
                </c:pt>
                <c:pt idx="194">
                  <c:v>41106</c:v>
                </c:pt>
                <c:pt idx="195">
                  <c:v>41107</c:v>
                </c:pt>
                <c:pt idx="196">
                  <c:v>41108</c:v>
                </c:pt>
                <c:pt idx="197">
                  <c:v>41109</c:v>
                </c:pt>
                <c:pt idx="198">
                  <c:v>41110</c:v>
                </c:pt>
                <c:pt idx="199">
                  <c:v>41111</c:v>
                </c:pt>
                <c:pt idx="200">
                  <c:v>41112</c:v>
                </c:pt>
                <c:pt idx="201">
                  <c:v>41113</c:v>
                </c:pt>
                <c:pt idx="202">
                  <c:v>41114</c:v>
                </c:pt>
                <c:pt idx="203">
                  <c:v>41115</c:v>
                </c:pt>
                <c:pt idx="204">
                  <c:v>41116</c:v>
                </c:pt>
                <c:pt idx="205">
                  <c:v>41117</c:v>
                </c:pt>
                <c:pt idx="206">
                  <c:v>41118</c:v>
                </c:pt>
                <c:pt idx="207">
                  <c:v>41119</c:v>
                </c:pt>
                <c:pt idx="208">
                  <c:v>41120</c:v>
                </c:pt>
                <c:pt idx="209">
                  <c:v>41121</c:v>
                </c:pt>
                <c:pt idx="210">
                  <c:v>41122</c:v>
                </c:pt>
                <c:pt idx="211">
                  <c:v>41123</c:v>
                </c:pt>
                <c:pt idx="212">
                  <c:v>41124</c:v>
                </c:pt>
                <c:pt idx="213">
                  <c:v>41125</c:v>
                </c:pt>
                <c:pt idx="214">
                  <c:v>41126</c:v>
                </c:pt>
                <c:pt idx="215">
                  <c:v>41127</c:v>
                </c:pt>
                <c:pt idx="216">
                  <c:v>41128</c:v>
                </c:pt>
                <c:pt idx="217">
                  <c:v>41129</c:v>
                </c:pt>
                <c:pt idx="218">
                  <c:v>41130</c:v>
                </c:pt>
                <c:pt idx="219">
                  <c:v>41131</c:v>
                </c:pt>
                <c:pt idx="220">
                  <c:v>41132</c:v>
                </c:pt>
                <c:pt idx="221">
                  <c:v>41133</c:v>
                </c:pt>
                <c:pt idx="222">
                  <c:v>41134</c:v>
                </c:pt>
                <c:pt idx="223">
                  <c:v>41135</c:v>
                </c:pt>
                <c:pt idx="224">
                  <c:v>41136</c:v>
                </c:pt>
                <c:pt idx="225">
                  <c:v>41137</c:v>
                </c:pt>
                <c:pt idx="226">
                  <c:v>41138</c:v>
                </c:pt>
                <c:pt idx="227">
                  <c:v>41139</c:v>
                </c:pt>
                <c:pt idx="228">
                  <c:v>41140</c:v>
                </c:pt>
                <c:pt idx="229">
                  <c:v>41141</c:v>
                </c:pt>
                <c:pt idx="230">
                  <c:v>41142</c:v>
                </c:pt>
                <c:pt idx="231">
                  <c:v>41143</c:v>
                </c:pt>
                <c:pt idx="232">
                  <c:v>41144</c:v>
                </c:pt>
                <c:pt idx="233">
                  <c:v>41145</c:v>
                </c:pt>
                <c:pt idx="234">
                  <c:v>41146</c:v>
                </c:pt>
                <c:pt idx="235">
                  <c:v>41147</c:v>
                </c:pt>
                <c:pt idx="236">
                  <c:v>41148</c:v>
                </c:pt>
                <c:pt idx="237">
                  <c:v>41149</c:v>
                </c:pt>
                <c:pt idx="238">
                  <c:v>41150</c:v>
                </c:pt>
                <c:pt idx="239">
                  <c:v>41151</c:v>
                </c:pt>
                <c:pt idx="240">
                  <c:v>41152</c:v>
                </c:pt>
                <c:pt idx="241">
                  <c:v>41153</c:v>
                </c:pt>
                <c:pt idx="242">
                  <c:v>41154</c:v>
                </c:pt>
                <c:pt idx="243">
                  <c:v>41155</c:v>
                </c:pt>
                <c:pt idx="244">
                  <c:v>41156</c:v>
                </c:pt>
                <c:pt idx="245">
                  <c:v>41157</c:v>
                </c:pt>
                <c:pt idx="246">
                  <c:v>41158</c:v>
                </c:pt>
                <c:pt idx="247">
                  <c:v>41159</c:v>
                </c:pt>
                <c:pt idx="248">
                  <c:v>41160</c:v>
                </c:pt>
                <c:pt idx="249">
                  <c:v>41161</c:v>
                </c:pt>
                <c:pt idx="250">
                  <c:v>41162</c:v>
                </c:pt>
                <c:pt idx="251">
                  <c:v>41163</c:v>
                </c:pt>
                <c:pt idx="252">
                  <c:v>41164</c:v>
                </c:pt>
                <c:pt idx="253">
                  <c:v>41165</c:v>
                </c:pt>
                <c:pt idx="254">
                  <c:v>41166</c:v>
                </c:pt>
                <c:pt idx="255">
                  <c:v>41167</c:v>
                </c:pt>
                <c:pt idx="256">
                  <c:v>41168</c:v>
                </c:pt>
                <c:pt idx="257">
                  <c:v>41169</c:v>
                </c:pt>
                <c:pt idx="258">
                  <c:v>41170</c:v>
                </c:pt>
                <c:pt idx="259">
                  <c:v>41171</c:v>
                </c:pt>
                <c:pt idx="260">
                  <c:v>41172</c:v>
                </c:pt>
                <c:pt idx="261">
                  <c:v>41173</c:v>
                </c:pt>
                <c:pt idx="262">
                  <c:v>41174</c:v>
                </c:pt>
                <c:pt idx="263">
                  <c:v>41175</c:v>
                </c:pt>
                <c:pt idx="264">
                  <c:v>41176</c:v>
                </c:pt>
                <c:pt idx="265">
                  <c:v>41177</c:v>
                </c:pt>
                <c:pt idx="266">
                  <c:v>41178</c:v>
                </c:pt>
                <c:pt idx="267">
                  <c:v>41179</c:v>
                </c:pt>
                <c:pt idx="268">
                  <c:v>41180</c:v>
                </c:pt>
                <c:pt idx="269">
                  <c:v>41181</c:v>
                </c:pt>
                <c:pt idx="270">
                  <c:v>41182</c:v>
                </c:pt>
                <c:pt idx="271">
                  <c:v>41183</c:v>
                </c:pt>
                <c:pt idx="272">
                  <c:v>41184</c:v>
                </c:pt>
                <c:pt idx="273">
                  <c:v>41185</c:v>
                </c:pt>
                <c:pt idx="274">
                  <c:v>41186</c:v>
                </c:pt>
                <c:pt idx="275">
                  <c:v>41187</c:v>
                </c:pt>
                <c:pt idx="276">
                  <c:v>41188</c:v>
                </c:pt>
                <c:pt idx="277">
                  <c:v>41189</c:v>
                </c:pt>
                <c:pt idx="278">
                  <c:v>41190</c:v>
                </c:pt>
                <c:pt idx="279">
                  <c:v>41191</c:v>
                </c:pt>
                <c:pt idx="280">
                  <c:v>41192</c:v>
                </c:pt>
                <c:pt idx="281">
                  <c:v>41193</c:v>
                </c:pt>
                <c:pt idx="282">
                  <c:v>41194</c:v>
                </c:pt>
                <c:pt idx="283">
                  <c:v>41195</c:v>
                </c:pt>
                <c:pt idx="284">
                  <c:v>41196</c:v>
                </c:pt>
                <c:pt idx="285">
                  <c:v>41197</c:v>
                </c:pt>
                <c:pt idx="286">
                  <c:v>41198</c:v>
                </c:pt>
                <c:pt idx="287">
                  <c:v>41199</c:v>
                </c:pt>
                <c:pt idx="288">
                  <c:v>41200</c:v>
                </c:pt>
                <c:pt idx="289">
                  <c:v>41201</c:v>
                </c:pt>
                <c:pt idx="290">
                  <c:v>41202</c:v>
                </c:pt>
                <c:pt idx="291">
                  <c:v>41203</c:v>
                </c:pt>
                <c:pt idx="292">
                  <c:v>41204</c:v>
                </c:pt>
                <c:pt idx="293">
                  <c:v>41205</c:v>
                </c:pt>
                <c:pt idx="294">
                  <c:v>41206</c:v>
                </c:pt>
                <c:pt idx="295">
                  <c:v>41207</c:v>
                </c:pt>
                <c:pt idx="296">
                  <c:v>41208</c:v>
                </c:pt>
                <c:pt idx="297">
                  <c:v>41209</c:v>
                </c:pt>
                <c:pt idx="298">
                  <c:v>41210</c:v>
                </c:pt>
                <c:pt idx="299">
                  <c:v>41211</c:v>
                </c:pt>
                <c:pt idx="300">
                  <c:v>41212</c:v>
                </c:pt>
                <c:pt idx="301">
                  <c:v>41213</c:v>
                </c:pt>
                <c:pt idx="302">
                  <c:v>41214</c:v>
                </c:pt>
                <c:pt idx="303">
                  <c:v>41215</c:v>
                </c:pt>
                <c:pt idx="304">
                  <c:v>41216</c:v>
                </c:pt>
                <c:pt idx="305">
                  <c:v>41217</c:v>
                </c:pt>
                <c:pt idx="306">
                  <c:v>41218</c:v>
                </c:pt>
                <c:pt idx="307">
                  <c:v>41219</c:v>
                </c:pt>
                <c:pt idx="308">
                  <c:v>41220</c:v>
                </c:pt>
                <c:pt idx="309">
                  <c:v>41221</c:v>
                </c:pt>
                <c:pt idx="310">
                  <c:v>41222</c:v>
                </c:pt>
                <c:pt idx="311">
                  <c:v>41223</c:v>
                </c:pt>
                <c:pt idx="312">
                  <c:v>41224</c:v>
                </c:pt>
                <c:pt idx="313">
                  <c:v>41225</c:v>
                </c:pt>
                <c:pt idx="314">
                  <c:v>41226</c:v>
                </c:pt>
                <c:pt idx="315">
                  <c:v>41227</c:v>
                </c:pt>
                <c:pt idx="316">
                  <c:v>41228</c:v>
                </c:pt>
                <c:pt idx="317">
                  <c:v>41229</c:v>
                </c:pt>
                <c:pt idx="318">
                  <c:v>41230</c:v>
                </c:pt>
                <c:pt idx="319">
                  <c:v>41231</c:v>
                </c:pt>
                <c:pt idx="320">
                  <c:v>41232</c:v>
                </c:pt>
                <c:pt idx="321">
                  <c:v>41233</c:v>
                </c:pt>
                <c:pt idx="322">
                  <c:v>41234</c:v>
                </c:pt>
                <c:pt idx="323">
                  <c:v>41235</c:v>
                </c:pt>
                <c:pt idx="324">
                  <c:v>41236</c:v>
                </c:pt>
                <c:pt idx="325">
                  <c:v>41237</c:v>
                </c:pt>
                <c:pt idx="326">
                  <c:v>41238</c:v>
                </c:pt>
                <c:pt idx="327">
                  <c:v>41239</c:v>
                </c:pt>
                <c:pt idx="328">
                  <c:v>41240</c:v>
                </c:pt>
                <c:pt idx="329">
                  <c:v>41241</c:v>
                </c:pt>
                <c:pt idx="330">
                  <c:v>41242</c:v>
                </c:pt>
                <c:pt idx="331">
                  <c:v>41243</c:v>
                </c:pt>
                <c:pt idx="332">
                  <c:v>41244</c:v>
                </c:pt>
                <c:pt idx="333">
                  <c:v>41245</c:v>
                </c:pt>
                <c:pt idx="334">
                  <c:v>41246</c:v>
                </c:pt>
                <c:pt idx="335">
                  <c:v>41247</c:v>
                </c:pt>
                <c:pt idx="336">
                  <c:v>41248</c:v>
                </c:pt>
                <c:pt idx="337">
                  <c:v>41249</c:v>
                </c:pt>
                <c:pt idx="338">
                  <c:v>41250</c:v>
                </c:pt>
                <c:pt idx="339">
                  <c:v>41251</c:v>
                </c:pt>
                <c:pt idx="340">
                  <c:v>41252</c:v>
                </c:pt>
                <c:pt idx="341">
                  <c:v>41253</c:v>
                </c:pt>
                <c:pt idx="342">
                  <c:v>41254</c:v>
                </c:pt>
                <c:pt idx="343">
                  <c:v>41255</c:v>
                </c:pt>
                <c:pt idx="344">
                  <c:v>41256</c:v>
                </c:pt>
                <c:pt idx="345">
                  <c:v>41257</c:v>
                </c:pt>
                <c:pt idx="346">
                  <c:v>41258</c:v>
                </c:pt>
                <c:pt idx="347">
                  <c:v>41259</c:v>
                </c:pt>
                <c:pt idx="348">
                  <c:v>41260</c:v>
                </c:pt>
                <c:pt idx="349">
                  <c:v>41261</c:v>
                </c:pt>
                <c:pt idx="350">
                  <c:v>41262</c:v>
                </c:pt>
                <c:pt idx="351">
                  <c:v>41263</c:v>
                </c:pt>
                <c:pt idx="352">
                  <c:v>41264</c:v>
                </c:pt>
                <c:pt idx="353">
                  <c:v>41265</c:v>
                </c:pt>
                <c:pt idx="354">
                  <c:v>41266</c:v>
                </c:pt>
                <c:pt idx="355">
                  <c:v>41267</c:v>
                </c:pt>
                <c:pt idx="356">
                  <c:v>41268</c:v>
                </c:pt>
                <c:pt idx="357">
                  <c:v>41269</c:v>
                </c:pt>
                <c:pt idx="358">
                  <c:v>41270</c:v>
                </c:pt>
                <c:pt idx="359">
                  <c:v>41271</c:v>
                </c:pt>
                <c:pt idx="360">
                  <c:v>41272</c:v>
                </c:pt>
                <c:pt idx="361">
                  <c:v>41273</c:v>
                </c:pt>
                <c:pt idx="362">
                  <c:v>41274</c:v>
                </c:pt>
                <c:pt idx="363">
                  <c:v>41275</c:v>
                </c:pt>
                <c:pt idx="364">
                  <c:v>41276</c:v>
                </c:pt>
                <c:pt idx="365">
                  <c:v>41277</c:v>
                </c:pt>
                <c:pt idx="366">
                  <c:v>41278</c:v>
                </c:pt>
                <c:pt idx="367">
                  <c:v>41279</c:v>
                </c:pt>
                <c:pt idx="368">
                  <c:v>41280</c:v>
                </c:pt>
                <c:pt idx="369">
                  <c:v>41281</c:v>
                </c:pt>
                <c:pt idx="370">
                  <c:v>41282</c:v>
                </c:pt>
                <c:pt idx="371">
                  <c:v>41283</c:v>
                </c:pt>
                <c:pt idx="372">
                  <c:v>41284</c:v>
                </c:pt>
                <c:pt idx="373">
                  <c:v>41285</c:v>
                </c:pt>
                <c:pt idx="374">
                  <c:v>41286</c:v>
                </c:pt>
                <c:pt idx="375">
                  <c:v>41287</c:v>
                </c:pt>
                <c:pt idx="376">
                  <c:v>41288</c:v>
                </c:pt>
                <c:pt idx="377">
                  <c:v>41289</c:v>
                </c:pt>
                <c:pt idx="378">
                  <c:v>41290</c:v>
                </c:pt>
                <c:pt idx="379">
                  <c:v>41291</c:v>
                </c:pt>
                <c:pt idx="380">
                  <c:v>41292</c:v>
                </c:pt>
                <c:pt idx="381">
                  <c:v>41293</c:v>
                </c:pt>
                <c:pt idx="382">
                  <c:v>41294</c:v>
                </c:pt>
                <c:pt idx="383">
                  <c:v>41295</c:v>
                </c:pt>
                <c:pt idx="384">
                  <c:v>41296</c:v>
                </c:pt>
                <c:pt idx="385">
                  <c:v>41297</c:v>
                </c:pt>
                <c:pt idx="386">
                  <c:v>41298</c:v>
                </c:pt>
                <c:pt idx="387">
                  <c:v>41299</c:v>
                </c:pt>
                <c:pt idx="388">
                  <c:v>41300</c:v>
                </c:pt>
                <c:pt idx="389">
                  <c:v>41301</c:v>
                </c:pt>
                <c:pt idx="390">
                  <c:v>41302</c:v>
                </c:pt>
                <c:pt idx="391">
                  <c:v>41303</c:v>
                </c:pt>
                <c:pt idx="392">
                  <c:v>41304</c:v>
                </c:pt>
                <c:pt idx="393">
                  <c:v>41305</c:v>
                </c:pt>
                <c:pt idx="394">
                  <c:v>41306</c:v>
                </c:pt>
                <c:pt idx="395">
                  <c:v>41307</c:v>
                </c:pt>
                <c:pt idx="396">
                  <c:v>41308</c:v>
                </c:pt>
                <c:pt idx="397">
                  <c:v>41309</c:v>
                </c:pt>
                <c:pt idx="398">
                  <c:v>41310</c:v>
                </c:pt>
                <c:pt idx="399">
                  <c:v>41311</c:v>
                </c:pt>
                <c:pt idx="400">
                  <c:v>41312</c:v>
                </c:pt>
                <c:pt idx="401">
                  <c:v>41313</c:v>
                </c:pt>
                <c:pt idx="402">
                  <c:v>41314</c:v>
                </c:pt>
                <c:pt idx="403">
                  <c:v>41315</c:v>
                </c:pt>
                <c:pt idx="404">
                  <c:v>41316</c:v>
                </c:pt>
                <c:pt idx="405">
                  <c:v>41317</c:v>
                </c:pt>
                <c:pt idx="406">
                  <c:v>41318</c:v>
                </c:pt>
                <c:pt idx="407">
                  <c:v>41319</c:v>
                </c:pt>
                <c:pt idx="408">
                  <c:v>41320</c:v>
                </c:pt>
                <c:pt idx="409">
                  <c:v>41321</c:v>
                </c:pt>
                <c:pt idx="410">
                  <c:v>41322</c:v>
                </c:pt>
                <c:pt idx="411">
                  <c:v>41323</c:v>
                </c:pt>
                <c:pt idx="412">
                  <c:v>41324</c:v>
                </c:pt>
                <c:pt idx="413">
                  <c:v>41325</c:v>
                </c:pt>
                <c:pt idx="414">
                  <c:v>41326</c:v>
                </c:pt>
                <c:pt idx="415">
                  <c:v>41327</c:v>
                </c:pt>
                <c:pt idx="416">
                  <c:v>41328</c:v>
                </c:pt>
                <c:pt idx="417">
                  <c:v>41329</c:v>
                </c:pt>
                <c:pt idx="418">
                  <c:v>41330</c:v>
                </c:pt>
                <c:pt idx="419">
                  <c:v>41331</c:v>
                </c:pt>
                <c:pt idx="420">
                  <c:v>41332</c:v>
                </c:pt>
                <c:pt idx="421">
                  <c:v>41333</c:v>
                </c:pt>
                <c:pt idx="422">
                  <c:v>41334</c:v>
                </c:pt>
                <c:pt idx="423">
                  <c:v>41335</c:v>
                </c:pt>
                <c:pt idx="424">
                  <c:v>41336</c:v>
                </c:pt>
                <c:pt idx="425">
                  <c:v>41337</c:v>
                </c:pt>
                <c:pt idx="426">
                  <c:v>41338</c:v>
                </c:pt>
                <c:pt idx="427">
                  <c:v>41339</c:v>
                </c:pt>
                <c:pt idx="428">
                  <c:v>41340</c:v>
                </c:pt>
                <c:pt idx="429">
                  <c:v>41341</c:v>
                </c:pt>
                <c:pt idx="430">
                  <c:v>41342</c:v>
                </c:pt>
                <c:pt idx="431">
                  <c:v>41343</c:v>
                </c:pt>
                <c:pt idx="432">
                  <c:v>41344</c:v>
                </c:pt>
                <c:pt idx="433">
                  <c:v>41345</c:v>
                </c:pt>
                <c:pt idx="434">
                  <c:v>41346</c:v>
                </c:pt>
                <c:pt idx="435">
                  <c:v>41347</c:v>
                </c:pt>
                <c:pt idx="436">
                  <c:v>41348</c:v>
                </c:pt>
                <c:pt idx="437">
                  <c:v>41349</c:v>
                </c:pt>
                <c:pt idx="438">
                  <c:v>41350</c:v>
                </c:pt>
                <c:pt idx="439">
                  <c:v>41351</c:v>
                </c:pt>
                <c:pt idx="440">
                  <c:v>41352</c:v>
                </c:pt>
                <c:pt idx="441">
                  <c:v>41353</c:v>
                </c:pt>
                <c:pt idx="442">
                  <c:v>41354</c:v>
                </c:pt>
                <c:pt idx="443">
                  <c:v>41355</c:v>
                </c:pt>
                <c:pt idx="444">
                  <c:v>41356</c:v>
                </c:pt>
                <c:pt idx="445">
                  <c:v>41357</c:v>
                </c:pt>
                <c:pt idx="446">
                  <c:v>41358</c:v>
                </c:pt>
                <c:pt idx="447">
                  <c:v>41359</c:v>
                </c:pt>
                <c:pt idx="448">
                  <c:v>41360</c:v>
                </c:pt>
                <c:pt idx="449">
                  <c:v>41361</c:v>
                </c:pt>
                <c:pt idx="450">
                  <c:v>41362</c:v>
                </c:pt>
                <c:pt idx="451">
                  <c:v>41363</c:v>
                </c:pt>
                <c:pt idx="452">
                  <c:v>41364</c:v>
                </c:pt>
                <c:pt idx="453">
                  <c:v>41365</c:v>
                </c:pt>
                <c:pt idx="454">
                  <c:v>41366</c:v>
                </c:pt>
                <c:pt idx="455">
                  <c:v>41367</c:v>
                </c:pt>
                <c:pt idx="456">
                  <c:v>41368</c:v>
                </c:pt>
                <c:pt idx="457">
                  <c:v>41369</c:v>
                </c:pt>
                <c:pt idx="458">
                  <c:v>41370</c:v>
                </c:pt>
                <c:pt idx="459">
                  <c:v>41371</c:v>
                </c:pt>
                <c:pt idx="460">
                  <c:v>41372</c:v>
                </c:pt>
                <c:pt idx="461">
                  <c:v>41373</c:v>
                </c:pt>
                <c:pt idx="462">
                  <c:v>41374</c:v>
                </c:pt>
                <c:pt idx="463">
                  <c:v>41375</c:v>
                </c:pt>
                <c:pt idx="464">
                  <c:v>41376</c:v>
                </c:pt>
                <c:pt idx="465">
                  <c:v>41377</c:v>
                </c:pt>
                <c:pt idx="466">
                  <c:v>41378</c:v>
                </c:pt>
                <c:pt idx="467">
                  <c:v>41379</c:v>
                </c:pt>
                <c:pt idx="468">
                  <c:v>41380</c:v>
                </c:pt>
                <c:pt idx="469">
                  <c:v>41381</c:v>
                </c:pt>
                <c:pt idx="470">
                  <c:v>41382</c:v>
                </c:pt>
                <c:pt idx="471">
                  <c:v>41383</c:v>
                </c:pt>
                <c:pt idx="472">
                  <c:v>41384</c:v>
                </c:pt>
                <c:pt idx="473">
                  <c:v>41385</c:v>
                </c:pt>
                <c:pt idx="474">
                  <c:v>41386</c:v>
                </c:pt>
                <c:pt idx="475">
                  <c:v>41387</c:v>
                </c:pt>
                <c:pt idx="476">
                  <c:v>41388</c:v>
                </c:pt>
                <c:pt idx="477">
                  <c:v>41389</c:v>
                </c:pt>
                <c:pt idx="478">
                  <c:v>41390</c:v>
                </c:pt>
                <c:pt idx="479">
                  <c:v>41391</c:v>
                </c:pt>
                <c:pt idx="480">
                  <c:v>41392</c:v>
                </c:pt>
                <c:pt idx="481">
                  <c:v>41393</c:v>
                </c:pt>
                <c:pt idx="482">
                  <c:v>41394</c:v>
                </c:pt>
                <c:pt idx="483">
                  <c:v>41395</c:v>
                </c:pt>
                <c:pt idx="484">
                  <c:v>41396</c:v>
                </c:pt>
                <c:pt idx="485">
                  <c:v>41397</c:v>
                </c:pt>
                <c:pt idx="486">
                  <c:v>41398</c:v>
                </c:pt>
                <c:pt idx="487">
                  <c:v>41399</c:v>
                </c:pt>
                <c:pt idx="488">
                  <c:v>41400</c:v>
                </c:pt>
                <c:pt idx="489">
                  <c:v>41401</c:v>
                </c:pt>
                <c:pt idx="490">
                  <c:v>41402</c:v>
                </c:pt>
                <c:pt idx="491">
                  <c:v>41403</c:v>
                </c:pt>
                <c:pt idx="492">
                  <c:v>41404</c:v>
                </c:pt>
                <c:pt idx="493">
                  <c:v>41405</c:v>
                </c:pt>
                <c:pt idx="494">
                  <c:v>41406</c:v>
                </c:pt>
                <c:pt idx="495">
                  <c:v>41407</c:v>
                </c:pt>
                <c:pt idx="496">
                  <c:v>41408</c:v>
                </c:pt>
                <c:pt idx="497">
                  <c:v>41409</c:v>
                </c:pt>
                <c:pt idx="498">
                  <c:v>41410</c:v>
                </c:pt>
                <c:pt idx="499">
                  <c:v>41411</c:v>
                </c:pt>
                <c:pt idx="500">
                  <c:v>41412</c:v>
                </c:pt>
                <c:pt idx="501">
                  <c:v>41413</c:v>
                </c:pt>
                <c:pt idx="502">
                  <c:v>41414</c:v>
                </c:pt>
                <c:pt idx="503">
                  <c:v>41415</c:v>
                </c:pt>
                <c:pt idx="504">
                  <c:v>41416</c:v>
                </c:pt>
                <c:pt idx="505">
                  <c:v>41417</c:v>
                </c:pt>
                <c:pt idx="506">
                  <c:v>41418</c:v>
                </c:pt>
                <c:pt idx="507">
                  <c:v>41419</c:v>
                </c:pt>
                <c:pt idx="508">
                  <c:v>41420</c:v>
                </c:pt>
                <c:pt idx="509">
                  <c:v>41421</c:v>
                </c:pt>
                <c:pt idx="510">
                  <c:v>41422</c:v>
                </c:pt>
                <c:pt idx="511">
                  <c:v>41423</c:v>
                </c:pt>
                <c:pt idx="512">
                  <c:v>41424</c:v>
                </c:pt>
                <c:pt idx="513">
                  <c:v>41425</c:v>
                </c:pt>
                <c:pt idx="514">
                  <c:v>41426</c:v>
                </c:pt>
                <c:pt idx="515">
                  <c:v>41427</c:v>
                </c:pt>
                <c:pt idx="516">
                  <c:v>41428</c:v>
                </c:pt>
                <c:pt idx="517">
                  <c:v>41429</c:v>
                </c:pt>
                <c:pt idx="518">
                  <c:v>41430</c:v>
                </c:pt>
                <c:pt idx="519">
                  <c:v>41431</c:v>
                </c:pt>
                <c:pt idx="520">
                  <c:v>41432</c:v>
                </c:pt>
                <c:pt idx="521">
                  <c:v>41433</c:v>
                </c:pt>
                <c:pt idx="522">
                  <c:v>41434</c:v>
                </c:pt>
                <c:pt idx="523">
                  <c:v>41435</c:v>
                </c:pt>
                <c:pt idx="524">
                  <c:v>41436</c:v>
                </c:pt>
                <c:pt idx="525">
                  <c:v>41437</c:v>
                </c:pt>
                <c:pt idx="526">
                  <c:v>41438</c:v>
                </c:pt>
                <c:pt idx="527">
                  <c:v>41439</c:v>
                </c:pt>
                <c:pt idx="528">
                  <c:v>41440</c:v>
                </c:pt>
                <c:pt idx="529">
                  <c:v>41441</c:v>
                </c:pt>
                <c:pt idx="530">
                  <c:v>41442</c:v>
                </c:pt>
                <c:pt idx="531">
                  <c:v>41443</c:v>
                </c:pt>
                <c:pt idx="532">
                  <c:v>41444</c:v>
                </c:pt>
                <c:pt idx="533">
                  <c:v>41445</c:v>
                </c:pt>
                <c:pt idx="534">
                  <c:v>41446</c:v>
                </c:pt>
                <c:pt idx="535">
                  <c:v>41447</c:v>
                </c:pt>
                <c:pt idx="536">
                  <c:v>41448</c:v>
                </c:pt>
                <c:pt idx="537">
                  <c:v>41449</c:v>
                </c:pt>
                <c:pt idx="538">
                  <c:v>41450</c:v>
                </c:pt>
                <c:pt idx="539">
                  <c:v>41451</c:v>
                </c:pt>
                <c:pt idx="540">
                  <c:v>41452</c:v>
                </c:pt>
                <c:pt idx="541">
                  <c:v>41453</c:v>
                </c:pt>
                <c:pt idx="542">
                  <c:v>41454</c:v>
                </c:pt>
                <c:pt idx="543">
                  <c:v>41455</c:v>
                </c:pt>
                <c:pt idx="544">
                  <c:v>41456</c:v>
                </c:pt>
                <c:pt idx="545">
                  <c:v>41457</c:v>
                </c:pt>
                <c:pt idx="546">
                  <c:v>41458</c:v>
                </c:pt>
                <c:pt idx="547">
                  <c:v>41459</c:v>
                </c:pt>
                <c:pt idx="548">
                  <c:v>41460</c:v>
                </c:pt>
                <c:pt idx="549">
                  <c:v>41461</c:v>
                </c:pt>
                <c:pt idx="550">
                  <c:v>41462</c:v>
                </c:pt>
                <c:pt idx="551">
                  <c:v>41463</c:v>
                </c:pt>
                <c:pt idx="552">
                  <c:v>41464</c:v>
                </c:pt>
                <c:pt idx="553">
                  <c:v>41465</c:v>
                </c:pt>
                <c:pt idx="554">
                  <c:v>41466</c:v>
                </c:pt>
                <c:pt idx="555">
                  <c:v>41467</c:v>
                </c:pt>
                <c:pt idx="556">
                  <c:v>41468</c:v>
                </c:pt>
                <c:pt idx="557">
                  <c:v>41469</c:v>
                </c:pt>
                <c:pt idx="558">
                  <c:v>41470</c:v>
                </c:pt>
                <c:pt idx="559">
                  <c:v>41471</c:v>
                </c:pt>
                <c:pt idx="560">
                  <c:v>41472</c:v>
                </c:pt>
                <c:pt idx="561">
                  <c:v>41473</c:v>
                </c:pt>
                <c:pt idx="562">
                  <c:v>41474</c:v>
                </c:pt>
                <c:pt idx="563">
                  <c:v>41475</c:v>
                </c:pt>
                <c:pt idx="564">
                  <c:v>41476</c:v>
                </c:pt>
                <c:pt idx="565">
                  <c:v>41477</c:v>
                </c:pt>
                <c:pt idx="566">
                  <c:v>41478</c:v>
                </c:pt>
                <c:pt idx="567">
                  <c:v>41479</c:v>
                </c:pt>
                <c:pt idx="568">
                  <c:v>41480</c:v>
                </c:pt>
                <c:pt idx="569">
                  <c:v>41481</c:v>
                </c:pt>
                <c:pt idx="570">
                  <c:v>41482</c:v>
                </c:pt>
                <c:pt idx="571">
                  <c:v>41483</c:v>
                </c:pt>
                <c:pt idx="572">
                  <c:v>41484</c:v>
                </c:pt>
                <c:pt idx="573">
                  <c:v>41485</c:v>
                </c:pt>
                <c:pt idx="574">
                  <c:v>41486</c:v>
                </c:pt>
                <c:pt idx="575">
                  <c:v>41487</c:v>
                </c:pt>
                <c:pt idx="576">
                  <c:v>41488</c:v>
                </c:pt>
                <c:pt idx="577">
                  <c:v>41489</c:v>
                </c:pt>
                <c:pt idx="578">
                  <c:v>41490</c:v>
                </c:pt>
                <c:pt idx="579">
                  <c:v>41491</c:v>
                </c:pt>
                <c:pt idx="580">
                  <c:v>41492</c:v>
                </c:pt>
                <c:pt idx="581">
                  <c:v>41493</c:v>
                </c:pt>
                <c:pt idx="582">
                  <c:v>41494</c:v>
                </c:pt>
                <c:pt idx="583">
                  <c:v>41495</c:v>
                </c:pt>
                <c:pt idx="584">
                  <c:v>41496</c:v>
                </c:pt>
                <c:pt idx="585">
                  <c:v>41497</c:v>
                </c:pt>
                <c:pt idx="586">
                  <c:v>41498</c:v>
                </c:pt>
                <c:pt idx="587">
                  <c:v>41499</c:v>
                </c:pt>
                <c:pt idx="588">
                  <c:v>41500</c:v>
                </c:pt>
                <c:pt idx="589">
                  <c:v>41501</c:v>
                </c:pt>
                <c:pt idx="590">
                  <c:v>41502</c:v>
                </c:pt>
                <c:pt idx="591">
                  <c:v>41503</c:v>
                </c:pt>
                <c:pt idx="592">
                  <c:v>41504</c:v>
                </c:pt>
                <c:pt idx="593">
                  <c:v>41505</c:v>
                </c:pt>
                <c:pt idx="594">
                  <c:v>41506</c:v>
                </c:pt>
                <c:pt idx="595">
                  <c:v>41507</c:v>
                </c:pt>
                <c:pt idx="596">
                  <c:v>41508</c:v>
                </c:pt>
                <c:pt idx="597">
                  <c:v>41509</c:v>
                </c:pt>
                <c:pt idx="598">
                  <c:v>41510</c:v>
                </c:pt>
                <c:pt idx="599">
                  <c:v>41511</c:v>
                </c:pt>
                <c:pt idx="600">
                  <c:v>41512</c:v>
                </c:pt>
                <c:pt idx="601">
                  <c:v>41513</c:v>
                </c:pt>
                <c:pt idx="602">
                  <c:v>41514</c:v>
                </c:pt>
                <c:pt idx="603">
                  <c:v>41515</c:v>
                </c:pt>
                <c:pt idx="604">
                  <c:v>41516</c:v>
                </c:pt>
                <c:pt idx="605">
                  <c:v>41517</c:v>
                </c:pt>
                <c:pt idx="606">
                  <c:v>41518</c:v>
                </c:pt>
                <c:pt idx="607">
                  <c:v>41519</c:v>
                </c:pt>
                <c:pt idx="608">
                  <c:v>41520</c:v>
                </c:pt>
                <c:pt idx="609">
                  <c:v>41521</c:v>
                </c:pt>
                <c:pt idx="610">
                  <c:v>41522</c:v>
                </c:pt>
                <c:pt idx="611">
                  <c:v>41523</c:v>
                </c:pt>
                <c:pt idx="612">
                  <c:v>41524</c:v>
                </c:pt>
                <c:pt idx="613">
                  <c:v>41525</c:v>
                </c:pt>
                <c:pt idx="614">
                  <c:v>41526</c:v>
                </c:pt>
                <c:pt idx="615">
                  <c:v>41527</c:v>
                </c:pt>
                <c:pt idx="616">
                  <c:v>41528</c:v>
                </c:pt>
                <c:pt idx="617">
                  <c:v>41529</c:v>
                </c:pt>
                <c:pt idx="618">
                  <c:v>41530</c:v>
                </c:pt>
                <c:pt idx="619">
                  <c:v>41531</c:v>
                </c:pt>
                <c:pt idx="620">
                  <c:v>41532</c:v>
                </c:pt>
                <c:pt idx="621">
                  <c:v>41533</c:v>
                </c:pt>
                <c:pt idx="622">
                  <c:v>41534</c:v>
                </c:pt>
                <c:pt idx="623">
                  <c:v>41535</c:v>
                </c:pt>
                <c:pt idx="624">
                  <c:v>41536</c:v>
                </c:pt>
                <c:pt idx="625">
                  <c:v>41537</c:v>
                </c:pt>
                <c:pt idx="626">
                  <c:v>41538</c:v>
                </c:pt>
                <c:pt idx="627">
                  <c:v>41539</c:v>
                </c:pt>
                <c:pt idx="628">
                  <c:v>41540</c:v>
                </c:pt>
                <c:pt idx="629">
                  <c:v>41541</c:v>
                </c:pt>
                <c:pt idx="630">
                  <c:v>41542</c:v>
                </c:pt>
                <c:pt idx="631">
                  <c:v>41543</c:v>
                </c:pt>
                <c:pt idx="632">
                  <c:v>41544</c:v>
                </c:pt>
                <c:pt idx="633">
                  <c:v>41545</c:v>
                </c:pt>
                <c:pt idx="634">
                  <c:v>41546</c:v>
                </c:pt>
                <c:pt idx="635">
                  <c:v>41547</c:v>
                </c:pt>
                <c:pt idx="636">
                  <c:v>41548</c:v>
                </c:pt>
                <c:pt idx="637">
                  <c:v>41549</c:v>
                </c:pt>
                <c:pt idx="638">
                  <c:v>41550</c:v>
                </c:pt>
                <c:pt idx="639">
                  <c:v>41551</c:v>
                </c:pt>
                <c:pt idx="640">
                  <c:v>41552</c:v>
                </c:pt>
                <c:pt idx="641">
                  <c:v>41553</c:v>
                </c:pt>
                <c:pt idx="642">
                  <c:v>41554</c:v>
                </c:pt>
                <c:pt idx="643">
                  <c:v>41555</c:v>
                </c:pt>
                <c:pt idx="644">
                  <c:v>41556</c:v>
                </c:pt>
                <c:pt idx="645">
                  <c:v>41557</c:v>
                </c:pt>
                <c:pt idx="646">
                  <c:v>41558</c:v>
                </c:pt>
                <c:pt idx="647">
                  <c:v>41559</c:v>
                </c:pt>
                <c:pt idx="648">
                  <c:v>41560</c:v>
                </c:pt>
                <c:pt idx="649">
                  <c:v>41561</c:v>
                </c:pt>
                <c:pt idx="650">
                  <c:v>41562</c:v>
                </c:pt>
              </c:numCache>
            </c:numRef>
          </c:xVal>
          <c:yVal>
            <c:numRef>
              <c:f>'Hydrograph separation'!$E$6:$E$656</c:f>
              <c:numCache>
                <c:formatCode>0</c:formatCode>
                <c:ptCount val="651"/>
                <c:pt idx="0">
                  <c:v>1.07115</c:v>
                </c:pt>
                <c:pt idx="1">
                  <c:v>1.07115</c:v>
                </c:pt>
                <c:pt idx="2">
                  <c:v>1.07115</c:v>
                </c:pt>
                <c:pt idx="3">
                  <c:v>1.07115</c:v>
                </c:pt>
                <c:pt idx="4">
                  <c:v>184.42115000000001</c:v>
                </c:pt>
                <c:pt idx="5">
                  <c:v>184.42115000000001</c:v>
                </c:pt>
                <c:pt idx="6">
                  <c:v>1.07115</c:v>
                </c:pt>
                <c:pt idx="7">
                  <c:v>1.07115</c:v>
                </c:pt>
                <c:pt idx="8">
                  <c:v>1.07115</c:v>
                </c:pt>
                <c:pt idx="9">
                  <c:v>162.12</c:v>
                </c:pt>
                <c:pt idx="10">
                  <c:v>1.07115</c:v>
                </c:pt>
                <c:pt idx="11">
                  <c:v>14.475</c:v>
                </c:pt>
                <c:pt idx="12">
                  <c:v>1.07115</c:v>
                </c:pt>
                <c:pt idx="13">
                  <c:v>1.07115</c:v>
                </c:pt>
                <c:pt idx="14">
                  <c:v>1.07115</c:v>
                </c:pt>
                <c:pt idx="15">
                  <c:v>1.07115</c:v>
                </c:pt>
                <c:pt idx="16">
                  <c:v>1.07115</c:v>
                </c:pt>
                <c:pt idx="17">
                  <c:v>1.07115</c:v>
                </c:pt>
                <c:pt idx="18">
                  <c:v>1.07115</c:v>
                </c:pt>
                <c:pt idx="19">
                  <c:v>1.07115</c:v>
                </c:pt>
                <c:pt idx="20">
                  <c:v>1.07115</c:v>
                </c:pt>
                <c:pt idx="21">
                  <c:v>1.07115</c:v>
                </c:pt>
                <c:pt idx="22">
                  <c:v>1.07115</c:v>
                </c:pt>
                <c:pt idx="23">
                  <c:v>1.07115</c:v>
                </c:pt>
                <c:pt idx="24">
                  <c:v>1.07115</c:v>
                </c:pt>
                <c:pt idx="25">
                  <c:v>1.07115</c:v>
                </c:pt>
                <c:pt idx="26">
                  <c:v>1.07115</c:v>
                </c:pt>
                <c:pt idx="27">
                  <c:v>1.07115</c:v>
                </c:pt>
                <c:pt idx="28">
                  <c:v>1.07115</c:v>
                </c:pt>
                <c:pt idx="29">
                  <c:v>1.07115</c:v>
                </c:pt>
                <c:pt idx="30">
                  <c:v>1.07115</c:v>
                </c:pt>
                <c:pt idx="31">
                  <c:v>1.07115</c:v>
                </c:pt>
                <c:pt idx="32">
                  <c:v>1.07115</c:v>
                </c:pt>
                <c:pt idx="33">
                  <c:v>1.07115</c:v>
                </c:pt>
                <c:pt idx="34">
                  <c:v>1.07115</c:v>
                </c:pt>
                <c:pt idx="35">
                  <c:v>1.07115</c:v>
                </c:pt>
                <c:pt idx="36">
                  <c:v>1.07115</c:v>
                </c:pt>
                <c:pt idx="37">
                  <c:v>1.07115</c:v>
                </c:pt>
                <c:pt idx="38">
                  <c:v>1.07115</c:v>
                </c:pt>
                <c:pt idx="39">
                  <c:v>1.07115</c:v>
                </c:pt>
                <c:pt idx="40">
                  <c:v>1.07115</c:v>
                </c:pt>
                <c:pt idx="41">
                  <c:v>1.07115</c:v>
                </c:pt>
                <c:pt idx="42">
                  <c:v>1.07115</c:v>
                </c:pt>
                <c:pt idx="43">
                  <c:v>1.07115</c:v>
                </c:pt>
                <c:pt idx="44">
                  <c:v>1.07115</c:v>
                </c:pt>
                <c:pt idx="45">
                  <c:v>1.07115</c:v>
                </c:pt>
                <c:pt idx="46">
                  <c:v>1.07115</c:v>
                </c:pt>
                <c:pt idx="47">
                  <c:v>1.07115</c:v>
                </c:pt>
                <c:pt idx="48">
                  <c:v>1.07115</c:v>
                </c:pt>
                <c:pt idx="49">
                  <c:v>1.07115</c:v>
                </c:pt>
                <c:pt idx="50">
                  <c:v>1.07115</c:v>
                </c:pt>
                <c:pt idx="51">
                  <c:v>226.77500000000001</c:v>
                </c:pt>
                <c:pt idx="52">
                  <c:v>224.845</c:v>
                </c:pt>
                <c:pt idx="53">
                  <c:v>206.51</c:v>
                </c:pt>
                <c:pt idx="54">
                  <c:v>242.215</c:v>
                </c:pt>
                <c:pt idx="55">
                  <c:v>1.07115</c:v>
                </c:pt>
                <c:pt idx="56">
                  <c:v>1.07115</c:v>
                </c:pt>
                <c:pt idx="57">
                  <c:v>1.07115</c:v>
                </c:pt>
                <c:pt idx="58">
                  <c:v>1.07115</c:v>
                </c:pt>
                <c:pt idx="59">
                  <c:v>1.07115</c:v>
                </c:pt>
                <c:pt idx="60">
                  <c:v>1.07115</c:v>
                </c:pt>
                <c:pt idx="61">
                  <c:v>421.70499999999998</c:v>
                </c:pt>
                <c:pt idx="62">
                  <c:v>470.91999999999996</c:v>
                </c:pt>
                <c:pt idx="63">
                  <c:v>470.91999999999996</c:v>
                </c:pt>
                <c:pt idx="64">
                  <c:v>477.67500000000001</c:v>
                </c:pt>
                <c:pt idx="65">
                  <c:v>1268.9749999999999</c:v>
                </c:pt>
                <c:pt idx="66">
                  <c:v>1.07115</c:v>
                </c:pt>
                <c:pt idx="67">
                  <c:v>1.07115</c:v>
                </c:pt>
                <c:pt idx="68">
                  <c:v>76.234999999999999</c:v>
                </c:pt>
                <c:pt idx="69">
                  <c:v>1.07115</c:v>
                </c:pt>
                <c:pt idx="70">
                  <c:v>1.07115</c:v>
                </c:pt>
                <c:pt idx="71">
                  <c:v>1.07115</c:v>
                </c:pt>
                <c:pt idx="72">
                  <c:v>1.07115</c:v>
                </c:pt>
                <c:pt idx="73">
                  <c:v>1.07115</c:v>
                </c:pt>
                <c:pt idx="74">
                  <c:v>917.82114999999999</c:v>
                </c:pt>
                <c:pt idx="75">
                  <c:v>935.08499999999992</c:v>
                </c:pt>
                <c:pt idx="76">
                  <c:v>923.505</c:v>
                </c:pt>
                <c:pt idx="77">
                  <c:v>927.36500000000001</c:v>
                </c:pt>
                <c:pt idx="78">
                  <c:v>933.15499999999997</c:v>
                </c:pt>
                <c:pt idx="79">
                  <c:v>1.07115</c:v>
                </c:pt>
                <c:pt idx="80">
                  <c:v>1245.9211499999999</c:v>
                </c:pt>
                <c:pt idx="81">
                  <c:v>1878.855</c:v>
                </c:pt>
                <c:pt idx="82">
                  <c:v>1902.0149999999999</c:v>
                </c:pt>
                <c:pt idx="83">
                  <c:v>1214.9349999999999</c:v>
                </c:pt>
                <c:pt idx="84">
                  <c:v>1.07115</c:v>
                </c:pt>
                <c:pt idx="85">
                  <c:v>1253.5349999999999</c:v>
                </c:pt>
                <c:pt idx="86">
                  <c:v>1900.085</c:v>
                </c:pt>
                <c:pt idx="87">
                  <c:v>1908.77</c:v>
                </c:pt>
                <c:pt idx="88">
                  <c:v>1806.48</c:v>
                </c:pt>
                <c:pt idx="89">
                  <c:v>1857.625</c:v>
                </c:pt>
                <c:pt idx="90">
                  <c:v>1863.415</c:v>
                </c:pt>
                <c:pt idx="91">
                  <c:v>1876.925</c:v>
                </c:pt>
                <c:pt idx="92">
                  <c:v>1876.925</c:v>
                </c:pt>
                <c:pt idx="93">
                  <c:v>1876.925</c:v>
                </c:pt>
                <c:pt idx="94">
                  <c:v>1882.8211499999998</c:v>
                </c:pt>
                <c:pt idx="95">
                  <c:v>1873.1711499999999</c:v>
                </c:pt>
                <c:pt idx="96">
                  <c:v>1858.59</c:v>
                </c:pt>
                <c:pt idx="97">
                  <c:v>1853.7649999999999</c:v>
                </c:pt>
                <c:pt idx="98">
                  <c:v>1857.625</c:v>
                </c:pt>
                <c:pt idx="99">
                  <c:v>1857.625</c:v>
                </c:pt>
                <c:pt idx="100">
                  <c:v>1805.6211499999999</c:v>
                </c:pt>
                <c:pt idx="101">
                  <c:v>927.47114999999997</c:v>
                </c:pt>
                <c:pt idx="102">
                  <c:v>959.20999999999992</c:v>
                </c:pt>
                <c:pt idx="103">
                  <c:v>929.29499999999996</c:v>
                </c:pt>
                <c:pt idx="104">
                  <c:v>465.13</c:v>
                </c:pt>
                <c:pt idx="105">
                  <c:v>470.91999999999996</c:v>
                </c:pt>
                <c:pt idx="106">
                  <c:v>460.30500000000001</c:v>
                </c:pt>
                <c:pt idx="107">
                  <c:v>428.46</c:v>
                </c:pt>
                <c:pt idx="108">
                  <c:v>457.40999999999997</c:v>
                </c:pt>
                <c:pt idx="109">
                  <c:v>464.27114999999998</c:v>
                </c:pt>
                <c:pt idx="110">
                  <c:v>478.64</c:v>
                </c:pt>
                <c:pt idx="111">
                  <c:v>160.19</c:v>
                </c:pt>
                <c:pt idx="112">
                  <c:v>159.22499999999999</c:v>
                </c:pt>
                <c:pt idx="113">
                  <c:v>153.435</c:v>
                </c:pt>
                <c:pt idx="114">
                  <c:v>126.52115000000001</c:v>
                </c:pt>
                <c:pt idx="115">
                  <c:v>360.90999999999997</c:v>
                </c:pt>
                <c:pt idx="116">
                  <c:v>368.63</c:v>
                </c:pt>
                <c:pt idx="117">
                  <c:v>39.674045</c:v>
                </c:pt>
                <c:pt idx="118">
                  <c:v>229.67</c:v>
                </c:pt>
                <c:pt idx="119">
                  <c:v>30.028869999999998</c:v>
                </c:pt>
                <c:pt idx="120">
                  <c:v>39.678870000000003</c:v>
                </c:pt>
                <c:pt idx="121">
                  <c:v>232.565</c:v>
                </c:pt>
                <c:pt idx="122">
                  <c:v>232.565</c:v>
                </c:pt>
                <c:pt idx="123">
                  <c:v>242.215</c:v>
                </c:pt>
                <c:pt idx="124">
                  <c:v>208.44</c:v>
                </c:pt>
                <c:pt idx="125">
                  <c:v>220.98499999999999</c:v>
                </c:pt>
                <c:pt idx="126">
                  <c:v>217.125</c:v>
                </c:pt>
                <c:pt idx="127">
                  <c:v>223.88</c:v>
                </c:pt>
                <c:pt idx="128">
                  <c:v>146.68</c:v>
                </c:pt>
                <c:pt idx="129">
                  <c:v>155.47114999999999</c:v>
                </c:pt>
                <c:pt idx="130">
                  <c:v>181.42</c:v>
                </c:pt>
                <c:pt idx="131">
                  <c:v>1.07115</c:v>
                </c:pt>
                <c:pt idx="132">
                  <c:v>248.005</c:v>
                </c:pt>
                <c:pt idx="133">
                  <c:v>251.86499999999998</c:v>
                </c:pt>
                <c:pt idx="134">
                  <c:v>220.01999999999998</c:v>
                </c:pt>
                <c:pt idx="135">
                  <c:v>1.07115</c:v>
                </c:pt>
                <c:pt idx="136">
                  <c:v>1.07115</c:v>
                </c:pt>
                <c:pt idx="137">
                  <c:v>1.07115</c:v>
                </c:pt>
                <c:pt idx="138">
                  <c:v>1.07115</c:v>
                </c:pt>
                <c:pt idx="139">
                  <c:v>1.07115</c:v>
                </c:pt>
                <c:pt idx="140">
                  <c:v>1.07115</c:v>
                </c:pt>
                <c:pt idx="141">
                  <c:v>1.07115</c:v>
                </c:pt>
                <c:pt idx="142">
                  <c:v>1.07115</c:v>
                </c:pt>
                <c:pt idx="143">
                  <c:v>1.07115</c:v>
                </c:pt>
                <c:pt idx="144">
                  <c:v>1.07115</c:v>
                </c:pt>
                <c:pt idx="145">
                  <c:v>1.07115</c:v>
                </c:pt>
                <c:pt idx="146">
                  <c:v>1.07115</c:v>
                </c:pt>
                <c:pt idx="147">
                  <c:v>1.07115</c:v>
                </c:pt>
                <c:pt idx="148">
                  <c:v>1.07115</c:v>
                </c:pt>
                <c:pt idx="149">
                  <c:v>1.07115</c:v>
                </c:pt>
                <c:pt idx="150">
                  <c:v>225.81</c:v>
                </c:pt>
                <c:pt idx="151">
                  <c:v>159.22499999999999</c:v>
                </c:pt>
                <c:pt idx="152">
                  <c:v>1.07115</c:v>
                </c:pt>
                <c:pt idx="153">
                  <c:v>1.07115</c:v>
                </c:pt>
                <c:pt idx="154">
                  <c:v>1.07115</c:v>
                </c:pt>
                <c:pt idx="155">
                  <c:v>226.77500000000001</c:v>
                </c:pt>
                <c:pt idx="156">
                  <c:v>155.36500000000001</c:v>
                </c:pt>
                <c:pt idx="157">
                  <c:v>142.82</c:v>
                </c:pt>
                <c:pt idx="158">
                  <c:v>167.91</c:v>
                </c:pt>
                <c:pt idx="159">
                  <c:v>1.07115</c:v>
                </c:pt>
                <c:pt idx="160">
                  <c:v>233.53</c:v>
                </c:pt>
                <c:pt idx="161">
                  <c:v>238.35499999999999</c:v>
                </c:pt>
                <c:pt idx="162">
                  <c:v>226.77500000000001</c:v>
                </c:pt>
                <c:pt idx="163">
                  <c:v>301.08</c:v>
                </c:pt>
                <c:pt idx="164">
                  <c:v>152.47</c:v>
                </c:pt>
                <c:pt idx="165">
                  <c:v>1.07115</c:v>
                </c:pt>
                <c:pt idx="166">
                  <c:v>1.07115</c:v>
                </c:pt>
                <c:pt idx="167">
                  <c:v>148.60999999999999</c:v>
                </c:pt>
                <c:pt idx="168">
                  <c:v>1.07115</c:v>
                </c:pt>
                <c:pt idx="169">
                  <c:v>155.47114999999999</c:v>
                </c:pt>
                <c:pt idx="170">
                  <c:v>147.64499999999998</c:v>
                </c:pt>
                <c:pt idx="171">
                  <c:v>372.49</c:v>
                </c:pt>
                <c:pt idx="172">
                  <c:v>1.07115</c:v>
                </c:pt>
                <c:pt idx="173">
                  <c:v>159.22499999999999</c:v>
                </c:pt>
                <c:pt idx="174">
                  <c:v>314.58999999999997</c:v>
                </c:pt>
                <c:pt idx="175">
                  <c:v>372.49</c:v>
                </c:pt>
                <c:pt idx="176">
                  <c:v>931.22500000000002</c:v>
                </c:pt>
                <c:pt idx="177">
                  <c:v>78.277905000000004</c:v>
                </c:pt>
                <c:pt idx="178">
                  <c:v>0</c:v>
                </c:pt>
                <c:pt idx="179">
                  <c:v>523.03</c:v>
                </c:pt>
                <c:pt idx="180">
                  <c:v>30.028869999999998</c:v>
                </c:pt>
                <c:pt idx="181">
                  <c:v>302.04500000000002</c:v>
                </c:pt>
                <c:pt idx="182">
                  <c:v>224.845</c:v>
                </c:pt>
                <c:pt idx="183">
                  <c:v>476.71</c:v>
                </c:pt>
                <c:pt idx="184">
                  <c:v>160.19</c:v>
                </c:pt>
                <c:pt idx="185">
                  <c:v>162.12</c:v>
                </c:pt>
                <c:pt idx="186">
                  <c:v>39.672114999999998</c:v>
                </c:pt>
                <c:pt idx="187">
                  <c:v>30.027905000000001</c:v>
                </c:pt>
                <c:pt idx="188">
                  <c:v>141.85499999999999</c:v>
                </c:pt>
                <c:pt idx="189">
                  <c:v>146.68</c:v>
                </c:pt>
                <c:pt idx="190">
                  <c:v>1.07115</c:v>
                </c:pt>
                <c:pt idx="191">
                  <c:v>396.61500000000001</c:v>
                </c:pt>
                <c:pt idx="192">
                  <c:v>396.61500000000001</c:v>
                </c:pt>
                <c:pt idx="193">
                  <c:v>319.41499999999996</c:v>
                </c:pt>
                <c:pt idx="194">
                  <c:v>464.16499999999996</c:v>
                </c:pt>
                <c:pt idx="195">
                  <c:v>39.679834999999997</c:v>
                </c:pt>
                <c:pt idx="196">
                  <c:v>385.03499999999997</c:v>
                </c:pt>
                <c:pt idx="197">
                  <c:v>49.328870000000002</c:v>
                </c:pt>
                <c:pt idx="198">
                  <c:v>471.88499999999999</c:v>
                </c:pt>
                <c:pt idx="199">
                  <c:v>471.88499999999999</c:v>
                </c:pt>
                <c:pt idx="200">
                  <c:v>311.69499999999999</c:v>
                </c:pt>
                <c:pt idx="201">
                  <c:v>316.52</c:v>
                </c:pt>
                <c:pt idx="202">
                  <c:v>310.73</c:v>
                </c:pt>
                <c:pt idx="203">
                  <c:v>300.22115000000002</c:v>
                </c:pt>
                <c:pt idx="204">
                  <c:v>307.83499999999998</c:v>
                </c:pt>
                <c:pt idx="205">
                  <c:v>312.65999999999997</c:v>
                </c:pt>
                <c:pt idx="206">
                  <c:v>245.10999999999999</c:v>
                </c:pt>
                <c:pt idx="207">
                  <c:v>406.37115</c:v>
                </c:pt>
                <c:pt idx="208">
                  <c:v>458.375</c:v>
                </c:pt>
                <c:pt idx="209">
                  <c:v>306.87</c:v>
                </c:pt>
                <c:pt idx="210">
                  <c:v>302.04500000000002</c:v>
                </c:pt>
                <c:pt idx="211">
                  <c:v>382.14</c:v>
                </c:pt>
                <c:pt idx="212">
                  <c:v>39.677904999999996</c:v>
                </c:pt>
                <c:pt idx="213">
                  <c:v>39.672114999999998</c:v>
                </c:pt>
                <c:pt idx="214">
                  <c:v>631.11</c:v>
                </c:pt>
                <c:pt idx="215">
                  <c:v>640.76</c:v>
                </c:pt>
                <c:pt idx="216">
                  <c:v>399.51</c:v>
                </c:pt>
                <c:pt idx="217">
                  <c:v>319.52114999999998</c:v>
                </c:pt>
                <c:pt idx="218">
                  <c:v>473.815</c:v>
                </c:pt>
                <c:pt idx="219">
                  <c:v>568.38499999999999</c:v>
                </c:pt>
                <c:pt idx="220">
                  <c:v>459.34</c:v>
                </c:pt>
                <c:pt idx="221">
                  <c:v>1.07115</c:v>
                </c:pt>
                <c:pt idx="222">
                  <c:v>1.07115</c:v>
                </c:pt>
                <c:pt idx="223">
                  <c:v>1.07115</c:v>
                </c:pt>
                <c:pt idx="224">
                  <c:v>21.23</c:v>
                </c:pt>
                <c:pt idx="225">
                  <c:v>14.475</c:v>
                </c:pt>
                <c:pt idx="226">
                  <c:v>649.44499999999994</c:v>
                </c:pt>
                <c:pt idx="227">
                  <c:v>1.07115</c:v>
                </c:pt>
                <c:pt idx="228">
                  <c:v>1.07115</c:v>
                </c:pt>
                <c:pt idx="229">
                  <c:v>649.44499999999994</c:v>
                </c:pt>
                <c:pt idx="230">
                  <c:v>1.07115</c:v>
                </c:pt>
                <c:pt idx="231">
                  <c:v>554.875</c:v>
                </c:pt>
                <c:pt idx="232">
                  <c:v>624.35500000000002</c:v>
                </c:pt>
                <c:pt idx="233">
                  <c:v>474.78</c:v>
                </c:pt>
                <c:pt idx="234">
                  <c:v>790.33499999999992</c:v>
                </c:pt>
                <c:pt idx="235">
                  <c:v>1.07115</c:v>
                </c:pt>
                <c:pt idx="236">
                  <c:v>1.07115</c:v>
                </c:pt>
                <c:pt idx="237">
                  <c:v>1.07115</c:v>
                </c:pt>
                <c:pt idx="238">
                  <c:v>698.66</c:v>
                </c:pt>
                <c:pt idx="239">
                  <c:v>792.37114999999994</c:v>
                </c:pt>
                <c:pt idx="240">
                  <c:v>575.14</c:v>
                </c:pt>
                <c:pt idx="241">
                  <c:v>707.34500000000003</c:v>
                </c:pt>
                <c:pt idx="242">
                  <c:v>724.82114999999999</c:v>
                </c:pt>
                <c:pt idx="243">
                  <c:v>807.70499999999993</c:v>
                </c:pt>
                <c:pt idx="244">
                  <c:v>811.67115000000001</c:v>
                </c:pt>
                <c:pt idx="245">
                  <c:v>804.81</c:v>
                </c:pt>
                <c:pt idx="246">
                  <c:v>799.98500000000001</c:v>
                </c:pt>
                <c:pt idx="247">
                  <c:v>637.97114999999997</c:v>
                </c:pt>
                <c:pt idx="248">
                  <c:v>891.66</c:v>
                </c:pt>
                <c:pt idx="249">
                  <c:v>895.52</c:v>
                </c:pt>
                <c:pt idx="250">
                  <c:v>10.724141499999998</c:v>
                </c:pt>
                <c:pt idx="251">
                  <c:v>833.76</c:v>
                </c:pt>
                <c:pt idx="252">
                  <c:v>836.65499999999997</c:v>
                </c:pt>
                <c:pt idx="253">
                  <c:v>0</c:v>
                </c:pt>
                <c:pt idx="254">
                  <c:v>893.58999999999992</c:v>
                </c:pt>
                <c:pt idx="255">
                  <c:v>934.12</c:v>
                </c:pt>
                <c:pt idx="256">
                  <c:v>895.52</c:v>
                </c:pt>
                <c:pt idx="257">
                  <c:v>882.01</c:v>
                </c:pt>
                <c:pt idx="258">
                  <c:v>879.11500000000001</c:v>
                </c:pt>
                <c:pt idx="259">
                  <c:v>87.926940000000002</c:v>
                </c:pt>
                <c:pt idx="260">
                  <c:v>867.53499999999997</c:v>
                </c:pt>
                <c:pt idx="261">
                  <c:v>1237.1299999999999</c:v>
                </c:pt>
                <c:pt idx="262">
                  <c:v>1535.4211499999999</c:v>
                </c:pt>
                <c:pt idx="263">
                  <c:v>1870.1699999999998</c:v>
                </c:pt>
                <c:pt idx="264">
                  <c:v>895.52</c:v>
                </c:pt>
                <c:pt idx="265">
                  <c:v>900.34500000000003</c:v>
                </c:pt>
                <c:pt idx="266">
                  <c:v>905.17</c:v>
                </c:pt>
                <c:pt idx="267">
                  <c:v>902.27499999999998</c:v>
                </c:pt>
                <c:pt idx="268">
                  <c:v>889.73</c:v>
                </c:pt>
                <c:pt idx="269">
                  <c:v>889.73</c:v>
                </c:pt>
                <c:pt idx="270">
                  <c:v>320.38</c:v>
                </c:pt>
                <c:pt idx="271">
                  <c:v>341.61</c:v>
                </c:pt>
                <c:pt idx="272">
                  <c:v>348.36500000000001</c:v>
                </c:pt>
                <c:pt idx="273">
                  <c:v>348.36500000000001</c:v>
                </c:pt>
                <c:pt idx="274">
                  <c:v>330.995</c:v>
                </c:pt>
                <c:pt idx="275">
                  <c:v>319.41499999999996</c:v>
                </c:pt>
                <c:pt idx="276">
                  <c:v>331.96</c:v>
                </c:pt>
                <c:pt idx="277">
                  <c:v>338.71499999999997</c:v>
                </c:pt>
                <c:pt idx="278">
                  <c:v>331.96</c:v>
                </c:pt>
                <c:pt idx="279">
                  <c:v>331.96</c:v>
                </c:pt>
                <c:pt idx="280">
                  <c:v>341.61</c:v>
                </c:pt>
                <c:pt idx="281">
                  <c:v>335.82</c:v>
                </c:pt>
                <c:pt idx="282">
                  <c:v>316.52</c:v>
                </c:pt>
                <c:pt idx="283">
                  <c:v>1.07115</c:v>
                </c:pt>
                <c:pt idx="284">
                  <c:v>1.07115</c:v>
                </c:pt>
                <c:pt idx="285">
                  <c:v>1.07115</c:v>
                </c:pt>
                <c:pt idx="286">
                  <c:v>1.07115</c:v>
                </c:pt>
                <c:pt idx="287">
                  <c:v>1.07115</c:v>
                </c:pt>
                <c:pt idx="288">
                  <c:v>1.07115</c:v>
                </c:pt>
                <c:pt idx="289">
                  <c:v>1.07115</c:v>
                </c:pt>
                <c:pt idx="290">
                  <c:v>1.07115</c:v>
                </c:pt>
                <c:pt idx="291">
                  <c:v>1.07115</c:v>
                </c:pt>
                <c:pt idx="292">
                  <c:v>1.07115</c:v>
                </c:pt>
                <c:pt idx="293">
                  <c:v>1.07115</c:v>
                </c:pt>
                <c:pt idx="294">
                  <c:v>413.02</c:v>
                </c:pt>
                <c:pt idx="295">
                  <c:v>1.07115</c:v>
                </c:pt>
                <c:pt idx="296">
                  <c:v>1.07115</c:v>
                </c:pt>
                <c:pt idx="297">
                  <c:v>1.07115</c:v>
                </c:pt>
                <c:pt idx="298">
                  <c:v>1.07115</c:v>
                </c:pt>
                <c:pt idx="299">
                  <c:v>1.07115</c:v>
                </c:pt>
                <c:pt idx="300">
                  <c:v>1.07115</c:v>
                </c:pt>
                <c:pt idx="301">
                  <c:v>1.07115</c:v>
                </c:pt>
                <c:pt idx="302">
                  <c:v>1.07115</c:v>
                </c:pt>
                <c:pt idx="303">
                  <c:v>1.07115</c:v>
                </c:pt>
                <c:pt idx="304">
                  <c:v>1.07115</c:v>
                </c:pt>
                <c:pt idx="305">
                  <c:v>1.07115</c:v>
                </c:pt>
                <c:pt idx="306">
                  <c:v>1.07115</c:v>
                </c:pt>
                <c:pt idx="307">
                  <c:v>1.07115</c:v>
                </c:pt>
                <c:pt idx="308">
                  <c:v>1.07115</c:v>
                </c:pt>
                <c:pt idx="309">
                  <c:v>1.07115</c:v>
                </c:pt>
                <c:pt idx="310">
                  <c:v>1.07115</c:v>
                </c:pt>
                <c:pt idx="311">
                  <c:v>1.07115</c:v>
                </c:pt>
                <c:pt idx="312">
                  <c:v>1.07115</c:v>
                </c:pt>
                <c:pt idx="313">
                  <c:v>1.07115</c:v>
                </c:pt>
                <c:pt idx="314">
                  <c:v>1.07115</c:v>
                </c:pt>
                <c:pt idx="315">
                  <c:v>1.07115</c:v>
                </c:pt>
                <c:pt idx="316">
                  <c:v>1.07115</c:v>
                </c:pt>
                <c:pt idx="317">
                  <c:v>1.07115</c:v>
                </c:pt>
                <c:pt idx="318">
                  <c:v>3.86</c:v>
                </c:pt>
                <c:pt idx="319">
                  <c:v>8.6850000000000005</c:v>
                </c:pt>
                <c:pt idx="320">
                  <c:v>10.72115</c:v>
                </c:pt>
                <c:pt idx="321">
                  <c:v>13.51</c:v>
                </c:pt>
                <c:pt idx="322">
                  <c:v>1.07115</c:v>
                </c:pt>
                <c:pt idx="323">
                  <c:v>15.44</c:v>
                </c:pt>
                <c:pt idx="324">
                  <c:v>34.74</c:v>
                </c:pt>
                <c:pt idx="325">
                  <c:v>20.37115</c:v>
                </c:pt>
                <c:pt idx="326">
                  <c:v>1.07115</c:v>
                </c:pt>
                <c:pt idx="327">
                  <c:v>1.07115</c:v>
                </c:pt>
                <c:pt idx="328">
                  <c:v>1.07115</c:v>
                </c:pt>
                <c:pt idx="329">
                  <c:v>1.07115</c:v>
                </c:pt>
                <c:pt idx="330">
                  <c:v>1.07115</c:v>
                </c:pt>
                <c:pt idx="331">
                  <c:v>1.07115</c:v>
                </c:pt>
                <c:pt idx="332">
                  <c:v>18.335000000000001</c:v>
                </c:pt>
                <c:pt idx="333">
                  <c:v>36.67</c:v>
                </c:pt>
                <c:pt idx="334">
                  <c:v>1.07115</c:v>
                </c:pt>
                <c:pt idx="335">
                  <c:v>1.07115</c:v>
                </c:pt>
                <c:pt idx="336">
                  <c:v>1.07115</c:v>
                </c:pt>
                <c:pt idx="337">
                  <c:v>92.64</c:v>
                </c:pt>
                <c:pt idx="338">
                  <c:v>175.63</c:v>
                </c:pt>
                <c:pt idx="339">
                  <c:v>92.64</c:v>
                </c:pt>
                <c:pt idx="340">
                  <c:v>92.64</c:v>
                </c:pt>
                <c:pt idx="341">
                  <c:v>0</c:v>
                </c:pt>
                <c:pt idx="342">
                  <c:v>75.27</c:v>
                </c:pt>
                <c:pt idx="343">
                  <c:v>80.094999999999999</c:v>
                </c:pt>
                <c:pt idx="344">
                  <c:v>165.98</c:v>
                </c:pt>
                <c:pt idx="345">
                  <c:v>80.094999999999999</c:v>
                </c:pt>
                <c:pt idx="346">
                  <c:v>80.094999999999999</c:v>
                </c:pt>
                <c:pt idx="347">
                  <c:v>87.814999999999998</c:v>
                </c:pt>
                <c:pt idx="348">
                  <c:v>1.07115</c:v>
                </c:pt>
                <c:pt idx="349">
                  <c:v>92.64</c:v>
                </c:pt>
                <c:pt idx="350">
                  <c:v>84.92</c:v>
                </c:pt>
                <c:pt idx="351">
                  <c:v>1.07115</c:v>
                </c:pt>
                <c:pt idx="352">
                  <c:v>1.07115</c:v>
                </c:pt>
                <c:pt idx="353">
                  <c:v>1.07115</c:v>
                </c:pt>
                <c:pt idx="354">
                  <c:v>1.07115</c:v>
                </c:pt>
                <c:pt idx="355">
                  <c:v>1.07115</c:v>
                </c:pt>
                <c:pt idx="356">
                  <c:v>1.07115</c:v>
                </c:pt>
                <c:pt idx="357">
                  <c:v>1.07115</c:v>
                </c:pt>
                <c:pt idx="358">
                  <c:v>1.07115</c:v>
                </c:pt>
                <c:pt idx="359">
                  <c:v>1.07115</c:v>
                </c:pt>
                <c:pt idx="360">
                  <c:v>1.07115</c:v>
                </c:pt>
                <c:pt idx="361">
                  <c:v>1.07115</c:v>
                </c:pt>
                <c:pt idx="362">
                  <c:v>1.07115</c:v>
                </c:pt>
                <c:pt idx="363">
                  <c:v>1.07115</c:v>
                </c:pt>
                <c:pt idx="364">
                  <c:v>1.07115</c:v>
                </c:pt>
                <c:pt idx="365">
                  <c:v>1.07115</c:v>
                </c:pt>
                <c:pt idx="366">
                  <c:v>1.07115</c:v>
                </c:pt>
                <c:pt idx="367">
                  <c:v>1.07115</c:v>
                </c:pt>
                <c:pt idx="368">
                  <c:v>1.07115</c:v>
                </c:pt>
                <c:pt idx="369">
                  <c:v>1.07115</c:v>
                </c:pt>
                <c:pt idx="370">
                  <c:v>1.07115</c:v>
                </c:pt>
                <c:pt idx="371">
                  <c:v>1.07115</c:v>
                </c:pt>
                <c:pt idx="372">
                  <c:v>1.07115</c:v>
                </c:pt>
                <c:pt idx="373">
                  <c:v>1.07115</c:v>
                </c:pt>
                <c:pt idx="374">
                  <c:v>1.07115</c:v>
                </c:pt>
                <c:pt idx="375">
                  <c:v>1.07115</c:v>
                </c:pt>
                <c:pt idx="376">
                  <c:v>1.07115</c:v>
                </c:pt>
                <c:pt idx="377">
                  <c:v>1.07115</c:v>
                </c:pt>
                <c:pt idx="378">
                  <c:v>1.07115</c:v>
                </c:pt>
                <c:pt idx="379">
                  <c:v>716.03</c:v>
                </c:pt>
                <c:pt idx="380">
                  <c:v>747.875</c:v>
                </c:pt>
                <c:pt idx="381">
                  <c:v>358.12115</c:v>
                </c:pt>
                <c:pt idx="382">
                  <c:v>174.66499999999999</c:v>
                </c:pt>
                <c:pt idx="383">
                  <c:v>1.07115</c:v>
                </c:pt>
                <c:pt idx="384">
                  <c:v>1.07115</c:v>
                </c:pt>
                <c:pt idx="385">
                  <c:v>1.07115</c:v>
                </c:pt>
                <c:pt idx="386">
                  <c:v>1.07115</c:v>
                </c:pt>
                <c:pt idx="387">
                  <c:v>1.07115</c:v>
                </c:pt>
                <c:pt idx="388">
                  <c:v>1.07115</c:v>
                </c:pt>
                <c:pt idx="389">
                  <c:v>1.07115</c:v>
                </c:pt>
                <c:pt idx="390">
                  <c:v>1.07115</c:v>
                </c:pt>
                <c:pt idx="391">
                  <c:v>1.07115</c:v>
                </c:pt>
                <c:pt idx="392">
                  <c:v>1.07115</c:v>
                </c:pt>
                <c:pt idx="393">
                  <c:v>1.07115</c:v>
                </c:pt>
                <c:pt idx="394">
                  <c:v>1.07115</c:v>
                </c:pt>
                <c:pt idx="395">
                  <c:v>1.07115</c:v>
                </c:pt>
                <c:pt idx="396">
                  <c:v>1.07115</c:v>
                </c:pt>
                <c:pt idx="397">
                  <c:v>1.07115</c:v>
                </c:pt>
                <c:pt idx="398">
                  <c:v>1.07115</c:v>
                </c:pt>
                <c:pt idx="399">
                  <c:v>1.07115</c:v>
                </c:pt>
                <c:pt idx="400">
                  <c:v>1.07115</c:v>
                </c:pt>
                <c:pt idx="401">
                  <c:v>1.07115</c:v>
                </c:pt>
                <c:pt idx="402">
                  <c:v>1.07115</c:v>
                </c:pt>
                <c:pt idx="403">
                  <c:v>1.07115</c:v>
                </c:pt>
                <c:pt idx="404">
                  <c:v>1.07115</c:v>
                </c:pt>
                <c:pt idx="405">
                  <c:v>1.07115</c:v>
                </c:pt>
                <c:pt idx="406">
                  <c:v>1.07115</c:v>
                </c:pt>
                <c:pt idx="407">
                  <c:v>1.07115</c:v>
                </c:pt>
                <c:pt idx="408">
                  <c:v>1.07115</c:v>
                </c:pt>
                <c:pt idx="409">
                  <c:v>1.07115</c:v>
                </c:pt>
                <c:pt idx="410">
                  <c:v>1.07115</c:v>
                </c:pt>
                <c:pt idx="411">
                  <c:v>1.07115</c:v>
                </c:pt>
                <c:pt idx="412">
                  <c:v>1.07115</c:v>
                </c:pt>
                <c:pt idx="413">
                  <c:v>1.07115</c:v>
                </c:pt>
                <c:pt idx="414">
                  <c:v>1.07115</c:v>
                </c:pt>
                <c:pt idx="415">
                  <c:v>1.07115</c:v>
                </c:pt>
                <c:pt idx="416">
                  <c:v>1.07115</c:v>
                </c:pt>
                <c:pt idx="417">
                  <c:v>1.07115</c:v>
                </c:pt>
                <c:pt idx="418">
                  <c:v>1.07115</c:v>
                </c:pt>
                <c:pt idx="419">
                  <c:v>1.07115</c:v>
                </c:pt>
                <c:pt idx="420">
                  <c:v>1.07115</c:v>
                </c:pt>
                <c:pt idx="421">
                  <c:v>1.07115</c:v>
                </c:pt>
                <c:pt idx="422">
                  <c:v>1.07115</c:v>
                </c:pt>
                <c:pt idx="423">
                  <c:v>1.07115</c:v>
                </c:pt>
                <c:pt idx="424">
                  <c:v>1.07115</c:v>
                </c:pt>
                <c:pt idx="425">
                  <c:v>1.07115</c:v>
                </c:pt>
                <c:pt idx="426">
                  <c:v>1.07115</c:v>
                </c:pt>
                <c:pt idx="427">
                  <c:v>1.07115</c:v>
                </c:pt>
                <c:pt idx="428">
                  <c:v>342.57499999999999</c:v>
                </c:pt>
                <c:pt idx="429">
                  <c:v>0</c:v>
                </c:pt>
                <c:pt idx="430">
                  <c:v>1.07115</c:v>
                </c:pt>
                <c:pt idx="431">
                  <c:v>1.07115</c:v>
                </c:pt>
                <c:pt idx="432">
                  <c:v>1.07115</c:v>
                </c:pt>
                <c:pt idx="433">
                  <c:v>1.07115</c:v>
                </c:pt>
                <c:pt idx="434">
                  <c:v>1.07115</c:v>
                </c:pt>
                <c:pt idx="435">
                  <c:v>1.07115</c:v>
                </c:pt>
                <c:pt idx="436">
                  <c:v>1.07115</c:v>
                </c:pt>
                <c:pt idx="437">
                  <c:v>1.07115</c:v>
                </c:pt>
                <c:pt idx="438">
                  <c:v>1.07115</c:v>
                </c:pt>
                <c:pt idx="439">
                  <c:v>1.07115</c:v>
                </c:pt>
                <c:pt idx="440">
                  <c:v>1.07115</c:v>
                </c:pt>
                <c:pt idx="441">
                  <c:v>1.07115</c:v>
                </c:pt>
                <c:pt idx="442">
                  <c:v>1.07115</c:v>
                </c:pt>
                <c:pt idx="443">
                  <c:v>1.07115</c:v>
                </c:pt>
                <c:pt idx="444">
                  <c:v>1.07115</c:v>
                </c:pt>
                <c:pt idx="445">
                  <c:v>1.07115</c:v>
                </c:pt>
                <c:pt idx="446">
                  <c:v>1.07115</c:v>
                </c:pt>
                <c:pt idx="447">
                  <c:v>1.07115</c:v>
                </c:pt>
                <c:pt idx="448">
                  <c:v>1.07115</c:v>
                </c:pt>
                <c:pt idx="449">
                  <c:v>1.07115</c:v>
                </c:pt>
                <c:pt idx="450">
                  <c:v>1.07115</c:v>
                </c:pt>
                <c:pt idx="451">
                  <c:v>1.07115</c:v>
                </c:pt>
                <c:pt idx="452">
                  <c:v>1.07115</c:v>
                </c:pt>
                <c:pt idx="453">
                  <c:v>1.07115</c:v>
                </c:pt>
                <c:pt idx="454">
                  <c:v>1.07115</c:v>
                </c:pt>
                <c:pt idx="455">
                  <c:v>1.07115</c:v>
                </c:pt>
                <c:pt idx="456">
                  <c:v>1.07115</c:v>
                </c:pt>
                <c:pt idx="457">
                  <c:v>1.07115</c:v>
                </c:pt>
                <c:pt idx="458">
                  <c:v>5.79</c:v>
                </c:pt>
                <c:pt idx="459">
                  <c:v>1.07115</c:v>
                </c:pt>
                <c:pt idx="460">
                  <c:v>10.725010000000001</c:v>
                </c:pt>
                <c:pt idx="461">
                  <c:v>1.07115</c:v>
                </c:pt>
                <c:pt idx="462">
                  <c:v>1.07115</c:v>
                </c:pt>
                <c:pt idx="463">
                  <c:v>1.07115</c:v>
                </c:pt>
                <c:pt idx="464">
                  <c:v>1.07115</c:v>
                </c:pt>
                <c:pt idx="465">
                  <c:v>1.07115</c:v>
                </c:pt>
                <c:pt idx="466">
                  <c:v>1.07115</c:v>
                </c:pt>
                <c:pt idx="467">
                  <c:v>1.07115</c:v>
                </c:pt>
                <c:pt idx="468">
                  <c:v>1.07115</c:v>
                </c:pt>
                <c:pt idx="469">
                  <c:v>1.07115</c:v>
                </c:pt>
                <c:pt idx="470">
                  <c:v>1.07115</c:v>
                </c:pt>
                <c:pt idx="471">
                  <c:v>150.54</c:v>
                </c:pt>
                <c:pt idx="472">
                  <c:v>1.07115</c:v>
                </c:pt>
                <c:pt idx="473">
                  <c:v>1.07115</c:v>
                </c:pt>
                <c:pt idx="474">
                  <c:v>1.07115</c:v>
                </c:pt>
                <c:pt idx="475">
                  <c:v>1.07115</c:v>
                </c:pt>
                <c:pt idx="476">
                  <c:v>1.07115</c:v>
                </c:pt>
                <c:pt idx="477">
                  <c:v>150.54</c:v>
                </c:pt>
                <c:pt idx="478">
                  <c:v>1.07115</c:v>
                </c:pt>
                <c:pt idx="479">
                  <c:v>1.07115</c:v>
                </c:pt>
                <c:pt idx="480">
                  <c:v>167.91</c:v>
                </c:pt>
                <c:pt idx="481">
                  <c:v>1.07115</c:v>
                </c:pt>
                <c:pt idx="482">
                  <c:v>247.04</c:v>
                </c:pt>
                <c:pt idx="483">
                  <c:v>1.07115</c:v>
                </c:pt>
                <c:pt idx="484">
                  <c:v>232.67115000000001</c:v>
                </c:pt>
                <c:pt idx="485">
                  <c:v>1.07115</c:v>
                </c:pt>
                <c:pt idx="486">
                  <c:v>1.07115</c:v>
                </c:pt>
                <c:pt idx="487">
                  <c:v>242.215</c:v>
                </c:pt>
                <c:pt idx="488">
                  <c:v>1.07115</c:v>
                </c:pt>
                <c:pt idx="489">
                  <c:v>248.005</c:v>
                </c:pt>
                <c:pt idx="490">
                  <c:v>1.07115</c:v>
                </c:pt>
                <c:pt idx="491">
                  <c:v>246.07499999999999</c:v>
                </c:pt>
                <c:pt idx="492">
                  <c:v>1.07115</c:v>
                </c:pt>
                <c:pt idx="493">
                  <c:v>235.45999999999998</c:v>
                </c:pt>
                <c:pt idx="494">
                  <c:v>1.07115</c:v>
                </c:pt>
                <c:pt idx="495">
                  <c:v>261.62115</c:v>
                </c:pt>
                <c:pt idx="496">
                  <c:v>1.07115</c:v>
                </c:pt>
                <c:pt idx="497">
                  <c:v>275.02499999999998</c:v>
                </c:pt>
                <c:pt idx="498">
                  <c:v>1.07115</c:v>
                </c:pt>
                <c:pt idx="499">
                  <c:v>236.42499999999998</c:v>
                </c:pt>
                <c:pt idx="500">
                  <c:v>1.07115</c:v>
                </c:pt>
                <c:pt idx="501">
                  <c:v>215.19499999999999</c:v>
                </c:pt>
                <c:pt idx="502">
                  <c:v>1.07115</c:v>
                </c:pt>
                <c:pt idx="503">
                  <c:v>1.07115</c:v>
                </c:pt>
                <c:pt idx="504">
                  <c:v>175.63</c:v>
                </c:pt>
                <c:pt idx="505">
                  <c:v>1.07115</c:v>
                </c:pt>
                <c:pt idx="506">
                  <c:v>1.07115</c:v>
                </c:pt>
                <c:pt idx="507">
                  <c:v>145.715</c:v>
                </c:pt>
                <c:pt idx="508">
                  <c:v>1.07115</c:v>
                </c:pt>
                <c:pt idx="509">
                  <c:v>1.07115</c:v>
                </c:pt>
                <c:pt idx="510">
                  <c:v>1.07115</c:v>
                </c:pt>
                <c:pt idx="511">
                  <c:v>1.07115</c:v>
                </c:pt>
                <c:pt idx="512">
                  <c:v>1.07115</c:v>
                </c:pt>
                <c:pt idx="513">
                  <c:v>43.424999999999997</c:v>
                </c:pt>
                <c:pt idx="514">
                  <c:v>35.704999999999998</c:v>
                </c:pt>
                <c:pt idx="515">
                  <c:v>1.07115</c:v>
                </c:pt>
                <c:pt idx="516">
                  <c:v>1.07115</c:v>
                </c:pt>
                <c:pt idx="517">
                  <c:v>1.07115</c:v>
                </c:pt>
                <c:pt idx="518">
                  <c:v>155.47114999999999</c:v>
                </c:pt>
                <c:pt idx="519">
                  <c:v>1.07115</c:v>
                </c:pt>
                <c:pt idx="520">
                  <c:v>1.07115</c:v>
                </c:pt>
                <c:pt idx="521">
                  <c:v>159.22499999999999</c:v>
                </c:pt>
                <c:pt idx="522">
                  <c:v>1.07115</c:v>
                </c:pt>
                <c:pt idx="523">
                  <c:v>1.07115</c:v>
                </c:pt>
                <c:pt idx="524">
                  <c:v>175.63</c:v>
                </c:pt>
                <c:pt idx="525">
                  <c:v>1.07115</c:v>
                </c:pt>
                <c:pt idx="526">
                  <c:v>1.07115</c:v>
                </c:pt>
                <c:pt idx="527">
                  <c:v>21.23</c:v>
                </c:pt>
                <c:pt idx="528">
                  <c:v>1.07115</c:v>
                </c:pt>
                <c:pt idx="529">
                  <c:v>1.07115</c:v>
                </c:pt>
                <c:pt idx="530">
                  <c:v>1.07115</c:v>
                </c:pt>
                <c:pt idx="531">
                  <c:v>1.07115</c:v>
                </c:pt>
                <c:pt idx="532">
                  <c:v>170.80500000000001</c:v>
                </c:pt>
                <c:pt idx="533">
                  <c:v>161.155</c:v>
                </c:pt>
                <c:pt idx="534">
                  <c:v>176.595</c:v>
                </c:pt>
                <c:pt idx="535">
                  <c:v>145.715</c:v>
                </c:pt>
                <c:pt idx="536">
                  <c:v>189.14</c:v>
                </c:pt>
                <c:pt idx="537">
                  <c:v>189.14</c:v>
                </c:pt>
                <c:pt idx="538">
                  <c:v>406.37115</c:v>
                </c:pt>
                <c:pt idx="539">
                  <c:v>406.37115</c:v>
                </c:pt>
                <c:pt idx="540">
                  <c:v>406.37115</c:v>
                </c:pt>
                <c:pt idx="541">
                  <c:v>403.37</c:v>
                </c:pt>
                <c:pt idx="542">
                  <c:v>406.37115</c:v>
                </c:pt>
                <c:pt idx="543">
                  <c:v>417.84499999999997</c:v>
                </c:pt>
                <c:pt idx="544">
                  <c:v>413.02</c:v>
                </c:pt>
                <c:pt idx="545">
                  <c:v>429.42500000000001</c:v>
                </c:pt>
                <c:pt idx="546">
                  <c:v>428.46</c:v>
                </c:pt>
                <c:pt idx="547">
                  <c:v>442.935</c:v>
                </c:pt>
                <c:pt idx="548">
                  <c:v>446.79499999999996</c:v>
                </c:pt>
                <c:pt idx="549">
                  <c:v>437.14499999999998</c:v>
                </c:pt>
                <c:pt idx="550">
                  <c:v>426.53</c:v>
                </c:pt>
                <c:pt idx="551">
                  <c:v>429.42500000000001</c:v>
                </c:pt>
                <c:pt idx="552">
                  <c:v>428.46</c:v>
                </c:pt>
                <c:pt idx="553">
                  <c:v>436.18</c:v>
                </c:pt>
                <c:pt idx="554">
                  <c:v>432.32</c:v>
                </c:pt>
                <c:pt idx="555">
                  <c:v>416.02114999999998</c:v>
                </c:pt>
                <c:pt idx="556">
                  <c:v>420.74</c:v>
                </c:pt>
                <c:pt idx="557">
                  <c:v>432.32</c:v>
                </c:pt>
                <c:pt idx="558">
                  <c:v>230.63499999999999</c:v>
                </c:pt>
                <c:pt idx="559">
                  <c:v>10.727905</c:v>
                </c:pt>
                <c:pt idx="560">
                  <c:v>348.47115000000002</c:v>
                </c:pt>
                <c:pt idx="561">
                  <c:v>7.72</c:v>
                </c:pt>
                <c:pt idx="562">
                  <c:v>207.47499999999999</c:v>
                </c:pt>
                <c:pt idx="563">
                  <c:v>178.52500000000001</c:v>
                </c:pt>
                <c:pt idx="564">
                  <c:v>179.48999999999998</c:v>
                </c:pt>
                <c:pt idx="565">
                  <c:v>14.475</c:v>
                </c:pt>
                <c:pt idx="566">
                  <c:v>21.23</c:v>
                </c:pt>
                <c:pt idx="567">
                  <c:v>21.23</c:v>
                </c:pt>
                <c:pt idx="568">
                  <c:v>7.72</c:v>
                </c:pt>
                <c:pt idx="569">
                  <c:v>288.53499999999997</c:v>
                </c:pt>
                <c:pt idx="570">
                  <c:v>14.475</c:v>
                </c:pt>
                <c:pt idx="571">
                  <c:v>7.72</c:v>
                </c:pt>
                <c:pt idx="572">
                  <c:v>14.475</c:v>
                </c:pt>
                <c:pt idx="573">
                  <c:v>22.195</c:v>
                </c:pt>
                <c:pt idx="574">
                  <c:v>114.83499999999999</c:v>
                </c:pt>
                <c:pt idx="575">
                  <c:v>1.07115</c:v>
                </c:pt>
                <c:pt idx="576">
                  <c:v>311.69499999999999</c:v>
                </c:pt>
                <c:pt idx="577">
                  <c:v>14.475</c:v>
                </c:pt>
                <c:pt idx="578">
                  <c:v>282.745</c:v>
                </c:pt>
                <c:pt idx="579">
                  <c:v>428.46</c:v>
                </c:pt>
                <c:pt idx="580">
                  <c:v>7.72</c:v>
                </c:pt>
                <c:pt idx="581">
                  <c:v>7.72</c:v>
                </c:pt>
                <c:pt idx="582">
                  <c:v>247.04</c:v>
                </c:pt>
                <c:pt idx="583">
                  <c:v>268.27</c:v>
                </c:pt>
                <c:pt idx="584">
                  <c:v>14.475</c:v>
                </c:pt>
                <c:pt idx="585">
                  <c:v>14.475</c:v>
                </c:pt>
                <c:pt idx="586">
                  <c:v>14.475</c:v>
                </c:pt>
                <c:pt idx="587">
                  <c:v>14.475</c:v>
                </c:pt>
                <c:pt idx="588">
                  <c:v>7.72</c:v>
                </c:pt>
                <c:pt idx="589">
                  <c:v>14.475</c:v>
                </c:pt>
                <c:pt idx="590">
                  <c:v>14.475</c:v>
                </c:pt>
                <c:pt idx="591">
                  <c:v>1.07115</c:v>
                </c:pt>
                <c:pt idx="592">
                  <c:v>14.475</c:v>
                </c:pt>
                <c:pt idx="593">
                  <c:v>14.475</c:v>
                </c:pt>
                <c:pt idx="594">
                  <c:v>14.475</c:v>
                </c:pt>
                <c:pt idx="595">
                  <c:v>7.72</c:v>
                </c:pt>
                <c:pt idx="596">
                  <c:v>22.195</c:v>
                </c:pt>
                <c:pt idx="597">
                  <c:v>14.475</c:v>
                </c:pt>
                <c:pt idx="598">
                  <c:v>14.475</c:v>
                </c:pt>
                <c:pt idx="599">
                  <c:v>0.96499999999999997</c:v>
                </c:pt>
                <c:pt idx="600">
                  <c:v>4.8250000000000002</c:v>
                </c:pt>
                <c:pt idx="601">
                  <c:v>2.895</c:v>
                </c:pt>
                <c:pt idx="602">
                  <c:v>1.93</c:v>
                </c:pt>
                <c:pt idx="603">
                  <c:v>22.195</c:v>
                </c:pt>
                <c:pt idx="604">
                  <c:v>1.07115</c:v>
                </c:pt>
                <c:pt idx="605">
                  <c:v>14.475</c:v>
                </c:pt>
                <c:pt idx="606">
                  <c:v>14.475</c:v>
                </c:pt>
                <c:pt idx="607">
                  <c:v>14.475</c:v>
                </c:pt>
                <c:pt idx="608">
                  <c:v>14.475</c:v>
                </c:pt>
                <c:pt idx="609">
                  <c:v>14.475</c:v>
                </c:pt>
                <c:pt idx="610">
                  <c:v>14.475</c:v>
                </c:pt>
                <c:pt idx="611">
                  <c:v>1.07115</c:v>
                </c:pt>
                <c:pt idx="612">
                  <c:v>22.195</c:v>
                </c:pt>
                <c:pt idx="613">
                  <c:v>14.475</c:v>
                </c:pt>
                <c:pt idx="614">
                  <c:v>14.475</c:v>
                </c:pt>
                <c:pt idx="615">
                  <c:v>14.475</c:v>
                </c:pt>
                <c:pt idx="616">
                  <c:v>7.72</c:v>
                </c:pt>
                <c:pt idx="617">
                  <c:v>14.475</c:v>
                </c:pt>
                <c:pt idx="618">
                  <c:v>1.93</c:v>
                </c:pt>
                <c:pt idx="619">
                  <c:v>1.93</c:v>
                </c:pt>
                <c:pt idx="620">
                  <c:v>73.918999999999997</c:v>
                </c:pt>
                <c:pt idx="621">
                  <c:v>14.475</c:v>
                </c:pt>
                <c:pt idx="622">
                  <c:v>14.475</c:v>
                </c:pt>
                <c:pt idx="623">
                  <c:v>14.475</c:v>
                </c:pt>
                <c:pt idx="624">
                  <c:v>14.475</c:v>
                </c:pt>
                <c:pt idx="625">
                  <c:v>14.475</c:v>
                </c:pt>
                <c:pt idx="626">
                  <c:v>14.475</c:v>
                </c:pt>
                <c:pt idx="627">
                  <c:v>14.475</c:v>
                </c:pt>
                <c:pt idx="628">
                  <c:v>14.475</c:v>
                </c:pt>
                <c:pt idx="629">
                  <c:v>31.844999999999999</c:v>
                </c:pt>
                <c:pt idx="630">
                  <c:v>14.475</c:v>
                </c:pt>
                <c:pt idx="631">
                  <c:v>14.475</c:v>
                </c:pt>
                <c:pt idx="632">
                  <c:v>14.475</c:v>
                </c:pt>
                <c:pt idx="633">
                  <c:v>1.07115</c:v>
                </c:pt>
                <c:pt idx="634">
                  <c:v>7.72</c:v>
                </c:pt>
                <c:pt idx="635">
                  <c:v>14.475</c:v>
                </c:pt>
                <c:pt idx="636">
                  <c:v>14.475</c:v>
                </c:pt>
                <c:pt idx="637">
                  <c:v>29.914999999999999</c:v>
                </c:pt>
                <c:pt idx="638">
                  <c:v>14.475</c:v>
                </c:pt>
                <c:pt idx="639">
                  <c:v>247.04</c:v>
                </c:pt>
                <c:pt idx="640">
                  <c:v>14.475</c:v>
                </c:pt>
                <c:pt idx="641">
                  <c:v>22.195</c:v>
                </c:pt>
                <c:pt idx="642">
                  <c:v>14.475</c:v>
                </c:pt>
                <c:pt idx="643">
                  <c:v>14.475</c:v>
                </c:pt>
                <c:pt idx="644">
                  <c:v>14.475</c:v>
                </c:pt>
                <c:pt idx="645">
                  <c:v>22.195</c:v>
                </c:pt>
                <c:pt idx="646">
                  <c:v>14.475</c:v>
                </c:pt>
                <c:pt idx="647">
                  <c:v>7.72</c:v>
                </c:pt>
                <c:pt idx="648">
                  <c:v>14.475</c:v>
                </c:pt>
                <c:pt idx="649">
                  <c:v>14.475</c:v>
                </c:pt>
                <c:pt idx="650">
                  <c:v>22.195</c:v>
                </c:pt>
              </c:numCache>
            </c:numRef>
          </c:yVal>
          <c:smooth val="0"/>
        </c:ser>
        <c:ser>
          <c:idx val="4"/>
          <c:order val="1"/>
          <c:tx>
            <c:strRef>
              <c:f>'Hydrograph separation'!$B$1</c:f>
              <c:strCache>
                <c:ptCount val="1"/>
                <c:pt idx="0">
                  <c:v>Bryan gage</c:v>
                </c:pt>
              </c:strCache>
            </c:strRef>
          </c:tx>
          <c:spPr>
            <a:ln w="2540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'Hydrograph separation'!$A$6:$A$589</c:f>
              <c:numCache>
                <c:formatCode>m/d/yyyy</c:formatCode>
                <c:ptCount val="584"/>
                <c:pt idx="0">
                  <c:v>40912</c:v>
                </c:pt>
                <c:pt idx="1">
                  <c:v>40913</c:v>
                </c:pt>
                <c:pt idx="2">
                  <c:v>40914</c:v>
                </c:pt>
                <c:pt idx="3">
                  <c:v>40915</c:v>
                </c:pt>
                <c:pt idx="4">
                  <c:v>40916</c:v>
                </c:pt>
                <c:pt idx="5">
                  <c:v>40917</c:v>
                </c:pt>
                <c:pt idx="6">
                  <c:v>40918</c:v>
                </c:pt>
                <c:pt idx="7">
                  <c:v>40919</c:v>
                </c:pt>
                <c:pt idx="8">
                  <c:v>40920</c:v>
                </c:pt>
                <c:pt idx="9">
                  <c:v>40921</c:v>
                </c:pt>
                <c:pt idx="10">
                  <c:v>40922</c:v>
                </c:pt>
                <c:pt idx="11">
                  <c:v>40923</c:v>
                </c:pt>
                <c:pt idx="12">
                  <c:v>40924</c:v>
                </c:pt>
                <c:pt idx="13">
                  <c:v>40925</c:v>
                </c:pt>
                <c:pt idx="14">
                  <c:v>40926</c:v>
                </c:pt>
                <c:pt idx="15">
                  <c:v>40927</c:v>
                </c:pt>
                <c:pt idx="16">
                  <c:v>40928</c:v>
                </c:pt>
                <c:pt idx="17">
                  <c:v>40929</c:v>
                </c:pt>
                <c:pt idx="18">
                  <c:v>40930</c:v>
                </c:pt>
                <c:pt idx="19">
                  <c:v>40931</c:v>
                </c:pt>
                <c:pt idx="20">
                  <c:v>40932</c:v>
                </c:pt>
                <c:pt idx="21">
                  <c:v>40933</c:v>
                </c:pt>
                <c:pt idx="22">
                  <c:v>40934</c:v>
                </c:pt>
                <c:pt idx="23">
                  <c:v>40935</c:v>
                </c:pt>
                <c:pt idx="24">
                  <c:v>40936</c:v>
                </c:pt>
                <c:pt idx="25">
                  <c:v>40937</c:v>
                </c:pt>
                <c:pt idx="26">
                  <c:v>40938</c:v>
                </c:pt>
                <c:pt idx="27">
                  <c:v>40939</c:v>
                </c:pt>
                <c:pt idx="28">
                  <c:v>40940</c:v>
                </c:pt>
                <c:pt idx="29">
                  <c:v>40941</c:v>
                </c:pt>
                <c:pt idx="30">
                  <c:v>40942</c:v>
                </c:pt>
                <c:pt idx="31">
                  <c:v>40943</c:v>
                </c:pt>
                <c:pt idx="32">
                  <c:v>40944</c:v>
                </c:pt>
                <c:pt idx="33">
                  <c:v>40945</c:v>
                </c:pt>
                <c:pt idx="34">
                  <c:v>40946</c:v>
                </c:pt>
                <c:pt idx="35">
                  <c:v>40947</c:v>
                </c:pt>
                <c:pt idx="36">
                  <c:v>40948</c:v>
                </c:pt>
                <c:pt idx="37">
                  <c:v>40949</c:v>
                </c:pt>
                <c:pt idx="38">
                  <c:v>40950</c:v>
                </c:pt>
                <c:pt idx="39">
                  <c:v>40951</c:v>
                </c:pt>
                <c:pt idx="40">
                  <c:v>40952</c:v>
                </c:pt>
                <c:pt idx="41">
                  <c:v>40953</c:v>
                </c:pt>
                <c:pt idx="42">
                  <c:v>40954</c:v>
                </c:pt>
                <c:pt idx="43">
                  <c:v>40955</c:v>
                </c:pt>
                <c:pt idx="44">
                  <c:v>40956</c:v>
                </c:pt>
                <c:pt idx="45">
                  <c:v>40957</c:v>
                </c:pt>
                <c:pt idx="46">
                  <c:v>40958</c:v>
                </c:pt>
                <c:pt idx="47">
                  <c:v>40959</c:v>
                </c:pt>
                <c:pt idx="48">
                  <c:v>40960</c:v>
                </c:pt>
                <c:pt idx="49">
                  <c:v>40961</c:v>
                </c:pt>
                <c:pt idx="50">
                  <c:v>40962</c:v>
                </c:pt>
                <c:pt idx="51">
                  <c:v>40963</c:v>
                </c:pt>
                <c:pt idx="52">
                  <c:v>40964</c:v>
                </c:pt>
                <c:pt idx="53">
                  <c:v>40965</c:v>
                </c:pt>
                <c:pt idx="54">
                  <c:v>40966</c:v>
                </c:pt>
                <c:pt idx="55">
                  <c:v>40967</c:v>
                </c:pt>
                <c:pt idx="56">
                  <c:v>40968</c:v>
                </c:pt>
                <c:pt idx="57">
                  <c:v>40969</c:v>
                </c:pt>
                <c:pt idx="58">
                  <c:v>40970</c:v>
                </c:pt>
                <c:pt idx="59">
                  <c:v>40971</c:v>
                </c:pt>
                <c:pt idx="60">
                  <c:v>40972</c:v>
                </c:pt>
                <c:pt idx="61">
                  <c:v>40973</c:v>
                </c:pt>
                <c:pt idx="62">
                  <c:v>40974</c:v>
                </c:pt>
                <c:pt idx="63">
                  <c:v>40975</c:v>
                </c:pt>
                <c:pt idx="64">
                  <c:v>40976</c:v>
                </c:pt>
                <c:pt idx="65">
                  <c:v>40977</c:v>
                </c:pt>
                <c:pt idx="66">
                  <c:v>40978</c:v>
                </c:pt>
                <c:pt idx="67">
                  <c:v>40979</c:v>
                </c:pt>
                <c:pt idx="68">
                  <c:v>40980</c:v>
                </c:pt>
                <c:pt idx="69">
                  <c:v>40981</c:v>
                </c:pt>
                <c:pt idx="70">
                  <c:v>40982</c:v>
                </c:pt>
                <c:pt idx="71">
                  <c:v>40983</c:v>
                </c:pt>
                <c:pt idx="72">
                  <c:v>40984</c:v>
                </c:pt>
                <c:pt idx="73">
                  <c:v>40985</c:v>
                </c:pt>
                <c:pt idx="74">
                  <c:v>40986</c:v>
                </c:pt>
                <c:pt idx="75">
                  <c:v>40987</c:v>
                </c:pt>
                <c:pt idx="76">
                  <c:v>40988</c:v>
                </c:pt>
                <c:pt idx="77">
                  <c:v>40989</c:v>
                </c:pt>
                <c:pt idx="78">
                  <c:v>40990</c:v>
                </c:pt>
                <c:pt idx="79">
                  <c:v>40991</c:v>
                </c:pt>
                <c:pt idx="80">
                  <c:v>40992</c:v>
                </c:pt>
                <c:pt idx="81">
                  <c:v>40993</c:v>
                </c:pt>
                <c:pt idx="82">
                  <c:v>40994</c:v>
                </c:pt>
                <c:pt idx="83">
                  <c:v>40995</c:v>
                </c:pt>
                <c:pt idx="84">
                  <c:v>40996</c:v>
                </c:pt>
                <c:pt idx="85">
                  <c:v>40997</c:v>
                </c:pt>
                <c:pt idx="86">
                  <c:v>40998</c:v>
                </c:pt>
                <c:pt idx="87">
                  <c:v>40999</c:v>
                </c:pt>
                <c:pt idx="88">
                  <c:v>41000</c:v>
                </c:pt>
                <c:pt idx="89">
                  <c:v>41001</c:v>
                </c:pt>
                <c:pt idx="90">
                  <c:v>41002</c:v>
                </c:pt>
                <c:pt idx="91">
                  <c:v>41003</c:v>
                </c:pt>
                <c:pt idx="92">
                  <c:v>41004</c:v>
                </c:pt>
                <c:pt idx="93">
                  <c:v>41005</c:v>
                </c:pt>
                <c:pt idx="94">
                  <c:v>41006</c:v>
                </c:pt>
                <c:pt idx="95">
                  <c:v>41007</c:v>
                </c:pt>
                <c:pt idx="96">
                  <c:v>41008</c:v>
                </c:pt>
                <c:pt idx="97">
                  <c:v>41009</c:v>
                </c:pt>
                <c:pt idx="98">
                  <c:v>41010</c:v>
                </c:pt>
                <c:pt idx="99">
                  <c:v>41011</c:v>
                </c:pt>
                <c:pt idx="100">
                  <c:v>41012</c:v>
                </c:pt>
                <c:pt idx="101">
                  <c:v>41013</c:v>
                </c:pt>
                <c:pt idx="102">
                  <c:v>41014</c:v>
                </c:pt>
                <c:pt idx="103">
                  <c:v>41015</c:v>
                </c:pt>
                <c:pt idx="104">
                  <c:v>41016</c:v>
                </c:pt>
                <c:pt idx="105">
                  <c:v>41017</c:v>
                </c:pt>
                <c:pt idx="106">
                  <c:v>41018</c:v>
                </c:pt>
                <c:pt idx="107">
                  <c:v>41019</c:v>
                </c:pt>
                <c:pt idx="108">
                  <c:v>41020</c:v>
                </c:pt>
                <c:pt idx="109">
                  <c:v>41021</c:v>
                </c:pt>
                <c:pt idx="110">
                  <c:v>41022</c:v>
                </c:pt>
                <c:pt idx="111">
                  <c:v>41023</c:v>
                </c:pt>
                <c:pt idx="112">
                  <c:v>41024</c:v>
                </c:pt>
                <c:pt idx="113">
                  <c:v>41025</c:v>
                </c:pt>
                <c:pt idx="114">
                  <c:v>41026</c:v>
                </c:pt>
                <c:pt idx="115">
                  <c:v>41027</c:v>
                </c:pt>
                <c:pt idx="116">
                  <c:v>41028</c:v>
                </c:pt>
                <c:pt idx="117">
                  <c:v>41029</c:v>
                </c:pt>
                <c:pt idx="118">
                  <c:v>41030</c:v>
                </c:pt>
                <c:pt idx="119">
                  <c:v>41031</c:v>
                </c:pt>
                <c:pt idx="120">
                  <c:v>41032</c:v>
                </c:pt>
                <c:pt idx="121">
                  <c:v>41033</c:v>
                </c:pt>
                <c:pt idx="122">
                  <c:v>41034</c:v>
                </c:pt>
                <c:pt idx="123">
                  <c:v>41035</c:v>
                </c:pt>
                <c:pt idx="124">
                  <c:v>41036</c:v>
                </c:pt>
                <c:pt idx="125">
                  <c:v>41037</c:v>
                </c:pt>
                <c:pt idx="126">
                  <c:v>41038</c:v>
                </c:pt>
                <c:pt idx="127">
                  <c:v>41039</c:v>
                </c:pt>
                <c:pt idx="128">
                  <c:v>41040</c:v>
                </c:pt>
                <c:pt idx="129">
                  <c:v>41041</c:v>
                </c:pt>
                <c:pt idx="130">
                  <c:v>41042</c:v>
                </c:pt>
                <c:pt idx="131">
                  <c:v>41043</c:v>
                </c:pt>
                <c:pt idx="132">
                  <c:v>41044</c:v>
                </c:pt>
                <c:pt idx="133">
                  <c:v>41045</c:v>
                </c:pt>
                <c:pt idx="134">
                  <c:v>41046</c:v>
                </c:pt>
                <c:pt idx="135">
                  <c:v>41047</c:v>
                </c:pt>
                <c:pt idx="136">
                  <c:v>41048</c:v>
                </c:pt>
                <c:pt idx="137">
                  <c:v>41049</c:v>
                </c:pt>
                <c:pt idx="138">
                  <c:v>41050</c:v>
                </c:pt>
                <c:pt idx="139">
                  <c:v>41051</c:v>
                </c:pt>
                <c:pt idx="140">
                  <c:v>41052</c:v>
                </c:pt>
                <c:pt idx="141">
                  <c:v>41053</c:v>
                </c:pt>
                <c:pt idx="142">
                  <c:v>41054</c:v>
                </c:pt>
                <c:pt idx="143">
                  <c:v>41055</c:v>
                </c:pt>
                <c:pt idx="144">
                  <c:v>41056</c:v>
                </c:pt>
                <c:pt idx="145">
                  <c:v>41057</c:v>
                </c:pt>
                <c:pt idx="146">
                  <c:v>41058</c:v>
                </c:pt>
                <c:pt idx="147">
                  <c:v>41059</c:v>
                </c:pt>
                <c:pt idx="148">
                  <c:v>41060</c:v>
                </c:pt>
                <c:pt idx="149">
                  <c:v>41061</c:v>
                </c:pt>
                <c:pt idx="150">
                  <c:v>41062</c:v>
                </c:pt>
                <c:pt idx="151">
                  <c:v>41063</c:v>
                </c:pt>
                <c:pt idx="152">
                  <c:v>41064</c:v>
                </c:pt>
                <c:pt idx="153">
                  <c:v>41065</c:v>
                </c:pt>
                <c:pt idx="154">
                  <c:v>41066</c:v>
                </c:pt>
                <c:pt idx="155">
                  <c:v>41067</c:v>
                </c:pt>
                <c:pt idx="156">
                  <c:v>41068</c:v>
                </c:pt>
                <c:pt idx="157">
                  <c:v>41069</c:v>
                </c:pt>
                <c:pt idx="158">
                  <c:v>41070</c:v>
                </c:pt>
                <c:pt idx="159">
                  <c:v>41071</c:v>
                </c:pt>
                <c:pt idx="160">
                  <c:v>41072</c:v>
                </c:pt>
                <c:pt idx="161">
                  <c:v>41073</c:v>
                </c:pt>
                <c:pt idx="162">
                  <c:v>41074</c:v>
                </c:pt>
                <c:pt idx="163">
                  <c:v>41075</c:v>
                </c:pt>
                <c:pt idx="164">
                  <c:v>41076</c:v>
                </c:pt>
                <c:pt idx="165">
                  <c:v>41077</c:v>
                </c:pt>
                <c:pt idx="166">
                  <c:v>41078</c:v>
                </c:pt>
                <c:pt idx="167">
                  <c:v>41079</c:v>
                </c:pt>
                <c:pt idx="168">
                  <c:v>41080</c:v>
                </c:pt>
                <c:pt idx="169">
                  <c:v>41081</c:v>
                </c:pt>
                <c:pt idx="170">
                  <c:v>41082</c:v>
                </c:pt>
                <c:pt idx="171">
                  <c:v>41083</c:v>
                </c:pt>
                <c:pt idx="172">
                  <c:v>41084</c:v>
                </c:pt>
                <c:pt idx="173">
                  <c:v>41085</c:v>
                </c:pt>
                <c:pt idx="174">
                  <c:v>41086</c:v>
                </c:pt>
                <c:pt idx="175">
                  <c:v>41087</c:v>
                </c:pt>
                <c:pt idx="176">
                  <c:v>41088</c:v>
                </c:pt>
                <c:pt idx="177">
                  <c:v>41089</c:v>
                </c:pt>
                <c:pt idx="178">
                  <c:v>41090</c:v>
                </c:pt>
                <c:pt idx="179">
                  <c:v>41091</c:v>
                </c:pt>
                <c:pt idx="180">
                  <c:v>41092</c:v>
                </c:pt>
                <c:pt idx="181">
                  <c:v>41093</c:v>
                </c:pt>
                <c:pt idx="182">
                  <c:v>41094</c:v>
                </c:pt>
                <c:pt idx="183">
                  <c:v>41095</c:v>
                </c:pt>
                <c:pt idx="184">
                  <c:v>41096</c:v>
                </c:pt>
                <c:pt idx="185">
                  <c:v>41097</c:v>
                </c:pt>
                <c:pt idx="186">
                  <c:v>41098</c:v>
                </c:pt>
                <c:pt idx="187">
                  <c:v>41099</c:v>
                </c:pt>
                <c:pt idx="188">
                  <c:v>41100</c:v>
                </c:pt>
                <c:pt idx="189">
                  <c:v>41101</c:v>
                </c:pt>
                <c:pt idx="190">
                  <c:v>41102</c:v>
                </c:pt>
                <c:pt idx="191">
                  <c:v>41103</c:v>
                </c:pt>
                <c:pt idx="192">
                  <c:v>41104</c:v>
                </c:pt>
                <c:pt idx="193">
                  <c:v>41105</c:v>
                </c:pt>
                <c:pt idx="194">
                  <c:v>41106</c:v>
                </c:pt>
                <c:pt idx="195">
                  <c:v>41107</c:v>
                </c:pt>
                <c:pt idx="196">
                  <c:v>41108</c:v>
                </c:pt>
                <c:pt idx="197">
                  <c:v>41109</c:v>
                </c:pt>
                <c:pt idx="198">
                  <c:v>41110</c:v>
                </c:pt>
                <c:pt idx="199">
                  <c:v>41111</c:v>
                </c:pt>
                <c:pt idx="200">
                  <c:v>41112</c:v>
                </c:pt>
                <c:pt idx="201">
                  <c:v>41113</c:v>
                </c:pt>
                <c:pt idx="202">
                  <c:v>41114</c:v>
                </c:pt>
                <c:pt idx="203">
                  <c:v>41115</c:v>
                </c:pt>
                <c:pt idx="204">
                  <c:v>41116</c:v>
                </c:pt>
                <c:pt idx="205">
                  <c:v>41117</c:v>
                </c:pt>
                <c:pt idx="206">
                  <c:v>41118</c:v>
                </c:pt>
                <c:pt idx="207">
                  <c:v>41119</c:v>
                </c:pt>
                <c:pt idx="208">
                  <c:v>41120</c:v>
                </c:pt>
                <c:pt idx="209">
                  <c:v>41121</c:v>
                </c:pt>
                <c:pt idx="210">
                  <c:v>41122</c:v>
                </c:pt>
                <c:pt idx="211">
                  <c:v>41123</c:v>
                </c:pt>
                <c:pt idx="212">
                  <c:v>41124</c:v>
                </c:pt>
                <c:pt idx="213">
                  <c:v>41125</c:v>
                </c:pt>
                <c:pt idx="214">
                  <c:v>41126</c:v>
                </c:pt>
                <c:pt idx="215">
                  <c:v>41127</c:v>
                </c:pt>
                <c:pt idx="216">
                  <c:v>41128</c:v>
                </c:pt>
                <c:pt idx="217">
                  <c:v>41129</c:v>
                </c:pt>
                <c:pt idx="218">
                  <c:v>41130</c:v>
                </c:pt>
                <c:pt idx="219">
                  <c:v>41131</c:v>
                </c:pt>
                <c:pt idx="220">
                  <c:v>41132</c:v>
                </c:pt>
                <c:pt idx="221">
                  <c:v>41133</c:v>
                </c:pt>
                <c:pt idx="222">
                  <c:v>41134</c:v>
                </c:pt>
                <c:pt idx="223">
                  <c:v>41135</c:v>
                </c:pt>
                <c:pt idx="224">
                  <c:v>41136</c:v>
                </c:pt>
                <c:pt idx="225">
                  <c:v>41137</c:v>
                </c:pt>
                <c:pt idx="226">
                  <c:v>41138</c:v>
                </c:pt>
                <c:pt idx="227">
                  <c:v>41139</c:v>
                </c:pt>
                <c:pt idx="228">
                  <c:v>41140</c:v>
                </c:pt>
                <c:pt idx="229">
                  <c:v>41141</c:v>
                </c:pt>
                <c:pt idx="230">
                  <c:v>41142</c:v>
                </c:pt>
                <c:pt idx="231">
                  <c:v>41143</c:v>
                </c:pt>
                <c:pt idx="232">
                  <c:v>41144</c:v>
                </c:pt>
                <c:pt idx="233">
                  <c:v>41145</c:v>
                </c:pt>
                <c:pt idx="234">
                  <c:v>41146</c:v>
                </c:pt>
                <c:pt idx="235">
                  <c:v>41147</c:v>
                </c:pt>
                <c:pt idx="236">
                  <c:v>41148</c:v>
                </c:pt>
                <c:pt idx="237">
                  <c:v>41149</c:v>
                </c:pt>
                <c:pt idx="238">
                  <c:v>41150</c:v>
                </c:pt>
                <c:pt idx="239">
                  <c:v>41151</c:v>
                </c:pt>
                <c:pt idx="240">
                  <c:v>41152</c:v>
                </c:pt>
                <c:pt idx="241">
                  <c:v>41153</c:v>
                </c:pt>
                <c:pt idx="242">
                  <c:v>41154</c:v>
                </c:pt>
                <c:pt idx="243">
                  <c:v>41155</c:v>
                </c:pt>
                <c:pt idx="244">
                  <c:v>41156</c:v>
                </c:pt>
                <c:pt idx="245">
                  <c:v>41157</c:v>
                </c:pt>
                <c:pt idx="246">
                  <c:v>41158</c:v>
                </c:pt>
                <c:pt idx="247">
                  <c:v>41159</c:v>
                </c:pt>
                <c:pt idx="248">
                  <c:v>41160</c:v>
                </c:pt>
                <c:pt idx="249">
                  <c:v>41161</c:v>
                </c:pt>
                <c:pt idx="250">
                  <c:v>41162</c:v>
                </c:pt>
                <c:pt idx="251">
                  <c:v>41163</c:v>
                </c:pt>
                <c:pt idx="252">
                  <c:v>41164</c:v>
                </c:pt>
                <c:pt idx="253">
                  <c:v>41165</c:v>
                </c:pt>
                <c:pt idx="254">
                  <c:v>41166</c:v>
                </c:pt>
                <c:pt idx="255">
                  <c:v>41167</c:v>
                </c:pt>
                <c:pt idx="256">
                  <c:v>41168</c:v>
                </c:pt>
                <c:pt idx="257">
                  <c:v>41169</c:v>
                </c:pt>
                <c:pt idx="258">
                  <c:v>41170</c:v>
                </c:pt>
                <c:pt idx="259">
                  <c:v>41171</c:v>
                </c:pt>
                <c:pt idx="260">
                  <c:v>41172</c:v>
                </c:pt>
                <c:pt idx="261">
                  <c:v>41173</c:v>
                </c:pt>
                <c:pt idx="262">
                  <c:v>41174</c:v>
                </c:pt>
                <c:pt idx="263">
                  <c:v>41175</c:v>
                </c:pt>
                <c:pt idx="264">
                  <c:v>41176</c:v>
                </c:pt>
                <c:pt idx="265">
                  <c:v>41177</c:v>
                </c:pt>
                <c:pt idx="266">
                  <c:v>41178</c:v>
                </c:pt>
                <c:pt idx="267">
                  <c:v>41179</c:v>
                </c:pt>
                <c:pt idx="268">
                  <c:v>41180</c:v>
                </c:pt>
                <c:pt idx="269">
                  <c:v>41181</c:v>
                </c:pt>
                <c:pt idx="270">
                  <c:v>41182</c:v>
                </c:pt>
                <c:pt idx="271">
                  <c:v>41183</c:v>
                </c:pt>
                <c:pt idx="272">
                  <c:v>41184</c:v>
                </c:pt>
                <c:pt idx="273">
                  <c:v>41185</c:v>
                </c:pt>
                <c:pt idx="274">
                  <c:v>41186</c:v>
                </c:pt>
                <c:pt idx="275">
                  <c:v>41187</c:v>
                </c:pt>
                <c:pt idx="276">
                  <c:v>41188</c:v>
                </c:pt>
                <c:pt idx="277">
                  <c:v>41189</c:v>
                </c:pt>
                <c:pt idx="278">
                  <c:v>41190</c:v>
                </c:pt>
                <c:pt idx="279">
                  <c:v>41191</c:v>
                </c:pt>
                <c:pt idx="280">
                  <c:v>41192</c:v>
                </c:pt>
                <c:pt idx="281">
                  <c:v>41193</c:v>
                </c:pt>
                <c:pt idx="282">
                  <c:v>41194</c:v>
                </c:pt>
                <c:pt idx="283">
                  <c:v>41195</c:v>
                </c:pt>
                <c:pt idx="284">
                  <c:v>41196</c:v>
                </c:pt>
                <c:pt idx="285">
                  <c:v>41197</c:v>
                </c:pt>
                <c:pt idx="286">
                  <c:v>41198</c:v>
                </c:pt>
                <c:pt idx="287">
                  <c:v>41199</c:v>
                </c:pt>
                <c:pt idx="288">
                  <c:v>41200</c:v>
                </c:pt>
                <c:pt idx="289">
                  <c:v>41201</c:v>
                </c:pt>
                <c:pt idx="290">
                  <c:v>41202</c:v>
                </c:pt>
                <c:pt idx="291">
                  <c:v>41203</c:v>
                </c:pt>
                <c:pt idx="292">
                  <c:v>41204</c:v>
                </c:pt>
                <c:pt idx="293">
                  <c:v>41205</c:v>
                </c:pt>
                <c:pt idx="294">
                  <c:v>41206</c:v>
                </c:pt>
                <c:pt idx="295">
                  <c:v>41207</c:v>
                </c:pt>
                <c:pt idx="296">
                  <c:v>41208</c:v>
                </c:pt>
                <c:pt idx="297">
                  <c:v>41209</c:v>
                </c:pt>
                <c:pt idx="298">
                  <c:v>41210</c:v>
                </c:pt>
                <c:pt idx="299">
                  <c:v>41211</c:v>
                </c:pt>
                <c:pt idx="300">
                  <c:v>41212</c:v>
                </c:pt>
                <c:pt idx="301">
                  <c:v>41213</c:v>
                </c:pt>
                <c:pt idx="302">
                  <c:v>41214</c:v>
                </c:pt>
                <c:pt idx="303">
                  <c:v>41215</c:v>
                </c:pt>
                <c:pt idx="304">
                  <c:v>41216</c:v>
                </c:pt>
                <c:pt idx="305">
                  <c:v>41217</c:v>
                </c:pt>
                <c:pt idx="306">
                  <c:v>41218</c:v>
                </c:pt>
                <c:pt idx="307">
                  <c:v>41219</c:v>
                </c:pt>
                <c:pt idx="308">
                  <c:v>41220</c:v>
                </c:pt>
                <c:pt idx="309">
                  <c:v>41221</c:v>
                </c:pt>
                <c:pt idx="310">
                  <c:v>41222</c:v>
                </c:pt>
                <c:pt idx="311">
                  <c:v>41223</c:v>
                </c:pt>
                <c:pt idx="312">
                  <c:v>41224</c:v>
                </c:pt>
                <c:pt idx="313">
                  <c:v>41225</c:v>
                </c:pt>
                <c:pt idx="314">
                  <c:v>41226</c:v>
                </c:pt>
                <c:pt idx="315">
                  <c:v>41227</c:v>
                </c:pt>
                <c:pt idx="316">
                  <c:v>41228</c:v>
                </c:pt>
                <c:pt idx="317">
                  <c:v>41229</c:v>
                </c:pt>
                <c:pt idx="318">
                  <c:v>41230</c:v>
                </c:pt>
                <c:pt idx="319">
                  <c:v>41231</c:v>
                </c:pt>
                <c:pt idx="320">
                  <c:v>41232</c:v>
                </c:pt>
                <c:pt idx="321">
                  <c:v>41233</c:v>
                </c:pt>
                <c:pt idx="322">
                  <c:v>41234</c:v>
                </c:pt>
                <c:pt idx="323">
                  <c:v>41235</c:v>
                </c:pt>
                <c:pt idx="324">
                  <c:v>41236</c:v>
                </c:pt>
                <c:pt idx="325">
                  <c:v>41237</c:v>
                </c:pt>
                <c:pt idx="326">
                  <c:v>41238</c:v>
                </c:pt>
                <c:pt idx="327">
                  <c:v>41239</c:v>
                </c:pt>
                <c:pt idx="328">
                  <c:v>41240</c:v>
                </c:pt>
                <c:pt idx="329">
                  <c:v>41241</c:v>
                </c:pt>
                <c:pt idx="330">
                  <c:v>41242</c:v>
                </c:pt>
                <c:pt idx="331">
                  <c:v>41243</c:v>
                </c:pt>
                <c:pt idx="332">
                  <c:v>41244</c:v>
                </c:pt>
                <c:pt idx="333">
                  <c:v>41245</c:v>
                </c:pt>
                <c:pt idx="334">
                  <c:v>41246</c:v>
                </c:pt>
                <c:pt idx="335">
                  <c:v>41247</c:v>
                </c:pt>
                <c:pt idx="336">
                  <c:v>41248</c:v>
                </c:pt>
                <c:pt idx="337">
                  <c:v>41249</c:v>
                </c:pt>
                <c:pt idx="338">
                  <c:v>41250</c:v>
                </c:pt>
                <c:pt idx="339">
                  <c:v>41251</c:v>
                </c:pt>
                <c:pt idx="340">
                  <c:v>41252</c:v>
                </c:pt>
                <c:pt idx="341">
                  <c:v>41253</c:v>
                </c:pt>
                <c:pt idx="342">
                  <c:v>41254</c:v>
                </c:pt>
                <c:pt idx="343">
                  <c:v>41255</c:v>
                </c:pt>
                <c:pt idx="344">
                  <c:v>41256</c:v>
                </c:pt>
                <c:pt idx="345">
                  <c:v>41257</c:v>
                </c:pt>
                <c:pt idx="346">
                  <c:v>41258</c:v>
                </c:pt>
                <c:pt idx="347">
                  <c:v>41259</c:v>
                </c:pt>
                <c:pt idx="348">
                  <c:v>41260</c:v>
                </c:pt>
                <c:pt idx="349">
                  <c:v>41261</c:v>
                </c:pt>
                <c:pt idx="350">
                  <c:v>41262</c:v>
                </c:pt>
                <c:pt idx="351">
                  <c:v>41263</c:v>
                </c:pt>
                <c:pt idx="352">
                  <c:v>41264</c:v>
                </c:pt>
                <c:pt idx="353">
                  <c:v>41265</c:v>
                </c:pt>
                <c:pt idx="354">
                  <c:v>41266</c:v>
                </c:pt>
                <c:pt idx="355">
                  <c:v>41267</c:v>
                </c:pt>
                <c:pt idx="356">
                  <c:v>41268</c:v>
                </c:pt>
                <c:pt idx="357">
                  <c:v>41269</c:v>
                </c:pt>
                <c:pt idx="358">
                  <c:v>41270</c:v>
                </c:pt>
                <c:pt idx="359">
                  <c:v>41271</c:v>
                </c:pt>
                <c:pt idx="360">
                  <c:v>41272</c:v>
                </c:pt>
                <c:pt idx="361">
                  <c:v>41273</c:v>
                </c:pt>
                <c:pt idx="362">
                  <c:v>41274</c:v>
                </c:pt>
                <c:pt idx="363">
                  <c:v>41275</c:v>
                </c:pt>
                <c:pt idx="364">
                  <c:v>41276</c:v>
                </c:pt>
                <c:pt idx="365">
                  <c:v>41277</c:v>
                </c:pt>
                <c:pt idx="366">
                  <c:v>41278</c:v>
                </c:pt>
                <c:pt idx="367">
                  <c:v>41279</c:v>
                </c:pt>
                <c:pt idx="368">
                  <c:v>41280</c:v>
                </c:pt>
                <c:pt idx="369">
                  <c:v>41281</c:v>
                </c:pt>
                <c:pt idx="370">
                  <c:v>41282</c:v>
                </c:pt>
                <c:pt idx="371">
                  <c:v>41283</c:v>
                </c:pt>
                <c:pt idx="372">
                  <c:v>41284</c:v>
                </c:pt>
                <c:pt idx="373">
                  <c:v>41285</c:v>
                </c:pt>
                <c:pt idx="374">
                  <c:v>41286</c:v>
                </c:pt>
                <c:pt idx="375">
                  <c:v>41287</c:v>
                </c:pt>
                <c:pt idx="376">
                  <c:v>41288</c:v>
                </c:pt>
                <c:pt idx="377">
                  <c:v>41289</c:v>
                </c:pt>
                <c:pt idx="378">
                  <c:v>41290</c:v>
                </c:pt>
                <c:pt idx="379">
                  <c:v>41291</c:v>
                </c:pt>
                <c:pt idx="380">
                  <c:v>41292</c:v>
                </c:pt>
                <c:pt idx="381">
                  <c:v>41293</c:v>
                </c:pt>
                <c:pt idx="382">
                  <c:v>41294</c:v>
                </c:pt>
                <c:pt idx="383">
                  <c:v>41295</c:v>
                </c:pt>
                <c:pt idx="384">
                  <c:v>41296</c:v>
                </c:pt>
                <c:pt idx="385">
                  <c:v>41297</c:v>
                </c:pt>
                <c:pt idx="386">
                  <c:v>41298</c:v>
                </c:pt>
                <c:pt idx="387">
                  <c:v>41299</c:v>
                </c:pt>
                <c:pt idx="388">
                  <c:v>41300</c:v>
                </c:pt>
                <c:pt idx="389">
                  <c:v>41301</c:v>
                </c:pt>
                <c:pt idx="390">
                  <c:v>41302</c:v>
                </c:pt>
                <c:pt idx="391">
                  <c:v>41303</c:v>
                </c:pt>
                <c:pt idx="392">
                  <c:v>41304</c:v>
                </c:pt>
                <c:pt idx="393">
                  <c:v>41305</c:v>
                </c:pt>
                <c:pt idx="394">
                  <c:v>41306</c:v>
                </c:pt>
                <c:pt idx="395">
                  <c:v>41307</c:v>
                </c:pt>
                <c:pt idx="396">
                  <c:v>41308</c:v>
                </c:pt>
                <c:pt idx="397">
                  <c:v>41309</c:v>
                </c:pt>
                <c:pt idx="398">
                  <c:v>41310</c:v>
                </c:pt>
                <c:pt idx="399">
                  <c:v>41311</c:v>
                </c:pt>
                <c:pt idx="400">
                  <c:v>41312</c:v>
                </c:pt>
                <c:pt idx="401">
                  <c:v>41313</c:v>
                </c:pt>
                <c:pt idx="402">
                  <c:v>41314</c:v>
                </c:pt>
                <c:pt idx="403">
                  <c:v>41315</c:v>
                </c:pt>
                <c:pt idx="404">
                  <c:v>41316</c:v>
                </c:pt>
                <c:pt idx="405">
                  <c:v>41317</c:v>
                </c:pt>
                <c:pt idx="406">
                  <c:v>41318</c:v>
                </c:pt>
                <c:pt idx="407">
                  <c:v>41319</c:v>
                </c:pt>
                <c:pt idx="408">
                  <c:v>41320</c:v>
                </c:pt>
                <c:pt idx="409">
                  <c:v>41321</c:v>
                </c:pt>
                <c:pt idx="410">
                  <c:v>41322</c:v>
                </c:pt>
                <c:pt idx="411">
                  <c:v>41323</c:v>
                </c:pt>
                <c:pt idx="412">
                  <c:v>41324</c:v>
                </c:pt>
                <c:pt idx="413">
                  <c:v>41325</c:v>
                </c:pt>
                <c:pt idx="414">
                  <c:v>41326</c:v>
                </c:pt>
                <c:pt idx="415">
                  <c:v>41327</c:v>
                </c:pt>
                <c:pt idx="416">
                  <c:v>41328</c:v>
                </c:pt>
                <c:pt idx="417">
                  <c:v>41329</c:v>
                </c:pt>
                <c:pt idx="418">
                  <c:v>41330</c:v>
                </c:pt>
                <c:pt idx="419">
                  <c:v>41331</c:v>
                </c:pt>
                <c:pt idx="420">
                  <c:v>41332</c:v>
                </c:pt>
                <c:pt idx="421">
                  <c:v>41333</c:v>
                </c:pt>
                <c:pt idx="422">
                  <c:v>41334</c:v>
                </c:pt>
                <c:pt idx="423">
                  <c:v>41335</c:v>
                </c:pt>
                <c:pt idx="424">
                  <c:v>41336</c:v>
                </c:pt>
                <c:pt idx="425">
                  <c:v>41337</c:v>
                </c:pt>
                <c:pt idx="426">
                  <c:v>41338</c:v>
                </c:pt>
                <c:pt idx="427">
                  <c:v>41339</c:v>
                </c:pt>
                <c:pt idx="428">
                  <c:v>41340</c:v>
                </c:pt>
                <c:pt idx="429">
                  <c:v>41341</c:v>
                </c:pt>
                <c:pt idx="430">
                  <c:v>41342</c:v>
                </c:pt>
                <c:pt idx="431">
                  <c:v>41343</c:v>
                </c:pt>
                <c:pt idx="432">
                  <c:v>41344</c:v>
                </c:pt>
                <c:pt idx="433">
                  <c:v>41345</c:v>
                </c:pt>
                <c:pt idx="434">
                  <c:v>41346</c:v>
                </c:pt>
                <c:pt idx="435">
                  <c:v>41347</c:v>
                </c:pt>
                <c:pt idx="436">
                  <c:v>41348</c:v>
                </c:pt>
                <c:pt idx="437">
                  <c:v>41349</c:v>
                </c:pt>
                <c:pt idx="438">
                  <c:v>41350</c:v>
                </c:pt>
                <c:pt idx="439">
                  <c:v>41351</c:v>
                </c:pt>
                <c:pt idx="440">
                  <c:v>41352</c:v>
                </c:pt>
                <c:pt idx="441">
                  <c:v>41353</c:v>
                </c:pt>
                <c:pt idx="442">
                  <c:v>41354</c:v>
                </c:pt>
                <c:pt idx="443">
                  <c:v>41355</c:v>
                </c:pt>
                <c:pt idx="444">
                  <c:v>41356</c:v>
                </c:pt>
                <c:pt idx="445">
                  <c:v>41357</c:v>
                </c:pt>
                <c:pt idx="446">
                  <c:v>41358</c:v>
                </c:pt>
                <c:pt idx="447">
                  <c:v>41359</c:v>
                </c:pt>
                <c:pt idx="448">
                  <c:v>41360</c:v>
                </c:pt>
                <c:pt idx="449">
                  <c:v>41361</c:v>
                </c:pt>
                <c:pt idx="450">
                  <c:v>41362</c:v>
                </c:pt>
                <c:pt idx="451">
                  <c:v>41363</c:v>
                </c:pt>
                <c:pt idx="452">
                  <c:v>41364</c:v>
                </c:pt>
                <c:pt idx="453">
                  <c:v>41365</c:v>
                </c:pt>
                <c:pt idx="454">
                  <c:v>41366</c:v>
                </c:pt>
                <c:pt idx="455">
                  <c:v>41367</c:v>
                </c:pt>
                <c:pt idx="456">
                  <c:v>41368</c:v>
                </c:pt>
                <c:pt idx="457">
                  <c:v>41369</c:v>
                </c:pt>
                <c:pt idx="458">
                  <c:v>41370</c:v>
                </c:pt>
                <c:pt idx="459">
                  <c:v>41371</c:v>
                </c:pt>
                <c:pt idx="460">
                  <c:v>41372</c:v>
                </c:pt>
                <c:pt idx="461">
                  <c:v>41373</c:v>
                </c:pt>
                <c:pt idx="462">
                  <c:v>41374</c:v>
                </c:pt>
                <c:pt idx="463">
                  <c:v>41375</c:v>
                </c:pt>
                <c:pt idx="464">
                  <c:v>41376</c:v>
                </c:pt>
                <c:pt idx="465">
                  <c:v>41377</c:v>
                </c:pt>
                <c:pt idx="466">
                  <c:v>41378</c:v>
                </c:pt>
                <c:pt idx="467">
                  <c:v>41379</c:v>
                </c:pt>
                <c:pt idx="468">
                  <c:v>41380</c:v>
                </c:pt>
                <c:pt idx="469">
                  <c:v>41381</c:v>
                </c:pt>
                <c:pt idx="470">
                  <c:v>41382</c:v>
                </c:pt>
                <c:pt idx="471">
                  <c:v>41383</c:v>
                </c:pt>
                <c:pt idx="472">
                  <c:v>41384</c:v>
                </c:pt>
                <c:pt idx="473">
                  <c:v>41385</c:v>
                </c:pt>
                <c:pt idx="474">
                  <c:v>41386</c:v>
                </c:pt>
                <c:pt idx="475">
                  <c:v>41387</c:v>
                </c:pt>
                <c:pt idx="476">
                  <c:v>41388</c:v>
                </c:pt>
                <c:pt idx="477">
                  <c:v>41389</c:v>
                </c:pt>
                <c:pt idx="478">
                  <c:v>41390</c:v>
                </c:pt>
                <c:pt idx="479">
                  <c:v>41391</c:v>
                </c:pt>
                <c:pt idx="480">
                  <c:v>41392</c:v>
                </c:pt>
                <c:pt idx="481">
                  <c:v>41393</c:v>
                </c:pt>
                <c:pt idx="482">
                  <c:v>41394</c:v>
                </c:pt>
                <c:pt idx="483">
                  <c:v>41395</c:v>
                </c:pt>
                <c:pt idx="484">
                  <c:v>41396</c:v>
                </c:pt>
                <c:pt idx="485">
                  <c:v>41397</c:v>
                </c:pt>
                <c:pt idx="486">
                  <c:v>41398</c:v>
                </c:pt>
                <c:pt idx="487">
                  <c:v>41399</c:v>
                </c:pt>
                <c:pt idx="488">
                  <c:v>41400</c:v>
                </c:pt>
                <c:pt idx="489">
                  <c:v>41401</c:v>
                </c:pt>
                <c:pt idx="490">
                  <c:v>41402</c:v>
                </c:pt>
                <c:pt idx="491">
                  <c:v>41403</c:v>
                </c:pt>
                <c:pt idx="492">
                  <c:v>41404</c:v>
                </c:pt>
                <c:pt idx="493">
                  <c:v>41405</c:v>
                </c:pt>
                <c:pt idx="494">
                  <c:v>41406</c:v>
                </c:pt>
                <c:pt idx="495">
                  <c:v>41407</c:v>
                </c:pt>
                <c:pt idx="496">
                  <c:v>41408</c:v>
                </c:pt>
                <c:pt idx="497">
                  <c:v>41409</c:v>
                </c:pt>
                <c:pt idx="498">
                  <c:v>41410</c:v>
                </c:pt>
                <c:pt idx="499">
                  <c:v>41411</c:v>
                </c:pt>
                <c:pt idx="500">
                  <c:v>41412</c:v>
                </c:pt>
                <c:pt idx="501">
                  <c:v>41413</c:v>
                </c:pt>
                <c:pt idx="502">
                  <c:v>41414</c:v>
                </c:pt>
                <c:pt idx="503">
                  <c:v>41415</c:v>
                </c:pt>
                <c:pt idx="504">
                  <c:v>41416</c:v>
                </c:pt>
                <c:pt idx="505">
                  <c:v>41417</c:v>
                </c:pt>
                <c:pt idx="506">
                  <c:v>41418</c:v>
                </c:pt>
                <c:pt idx="507">
                  <c:v>41419</c:v>
                </c:pt>
                <c:pt idx="508">
                  <c:v>41420</c:v>
                </c:pt>
                <c:pt idx="509">
                  <c:v>41421</c:v>
                </c:pt>
                <c:pt idx="510">
                  <c:v>41422</c:v>
                </c:pt>
                <c:pt idx="511">
                  <c:v>41423</c:v>
                </c:pt>
                <c:pt idx="512">
                  <c:v>41424</c:v>
                </c:pt>
                <c:pt idx="513">
                  <c:v>41425</c:v>
                </c:pt>
                <c:pt idx="514">
                  <c:v>41426</c:v>
                </c:pt>
                <c:pt idx="515">
                  <c:v>41427</c:v>
                </c:pt>
                <c:pt idx="516">
                  <c:v>41428</c:v>
                </c:pt>
                <c:pt idx="517">
                  <c:v>41429</c:v>
                </c:pt>
                <c:pt idx="518">
                  <c:v>41430</c:v>
                </c:pt>
                <c:pt idx="519">
                  <c:v>41431</c:v>
                </c:pt>
                <c:pt idx="520">
                  <c:v>41432</c:v>
                </c:pt>
                <c:pt idx="521">
                  <c:v>41433</c:v>
                </c:pt>
                <c:pt idx="522">
                  <c:v>41434</c:v>
                </c:pt>
                <c:pt idx="523">
                  <c:v>41435</c:v>
                </c:pt>
                <c:pt idx="524">
                  <c:v>41436</c:v>
                </c:pt>
                <c:pt idx="525">
                  <c:v>41437</c:v>
                </c:pt>
                <c:pt idx="526">
                  <c:v>41438</c:v>
                </c:pt>
                <c:pt idx="527">
                  <c:v>41439</c:v>
                </c:pt>
                <c:pt idx="528">
                  <c:v>41440</c:v>
                </c:pt>
                <c:pt idx="529">
                  <c:v>41441</c:v>
                </c:pt>
                <c:pt idx="530">
                  <c:v>41442</c:v>
                </c:pt>
                <c:pt idx="531">
                  <c:v>41443</c:v>
                </c:pt>
                <c:pt idx="532">
                  <c:v>41444</c:v>
                </c:pt>
                <c:pt idx="533">
                  <c:v>41445</c:v>
                </c:pt>
                <c:pt idx="534">
                  <c:v>41446</c:v>
                </c:pt>
                <c:pt idx="535">
                  <c:v>41447</c:v>
                </c:pt>
                <c:pt idx="536">
                  <c:v>41448</c:v>
                </c:pt>
                <c:pt idx="537">
                  <c:v>41449</c:v>
                </c:pt>
                <c:pt idx="538">
                  <c:v>41450</c:v>
                </c:pt>
                <c:pt idx="539">
                  <c:v>41451</c:v>
                </c:pt>
                <c:pt idx="540">
                  <c:v>41452</c:v>
                </c:pt>
                <c:pt idx="541">
                  <c:v>41453</c:v>
                </c:pt>
                <c:pt idx="542">
                  <c:v>41454</c:v>
                </c:pt>
                <c:pt idx="543">
                  <c:v>41455</c:v>
                </c:pt>
                <c:pt idx="544">
                  <c:v>41456</c:v>
                </c:pt>
                <c:pt idx="545">
                  <c:v>41457</c:v>
                </c:pt>
                <c:pt idx="546">
                  <c:v>41458</c:v>
                </c:pt>
                <c:pt idx="547">
                  <c:v>41459</c:v>
                </c:pt>
                <c:pt idx="548">
                  <c:v>41460</c:v>
                </c:pt>
                <c:pt idx="549">
                  <c:v>41461</c:v>
                </c:pt>
                <c:pt idx="550">
                  <c:v>41462</c:v>
                </c:pt>
                <c:pt idx="551">
                  <c:v>41463</c:v>
                </c:pt>
                <c:pt idx="552">
                  <c:v>41464</c:v>
                </c:pt>
                <c:pt idx="553">
                  <c:v>41465</c:v>
                </c:pt>
                <c:pt idx="554">
                  <c:v>41466</c:v>
                </c:pt>
                <c:pt idx="555">
                  <c:v>41467</c:v>
                </c:pt>
                <c:pt idx="556">
                  <c:v>41468</c:v>
                </c:pt>
                <c:pt idx="557">
                  <c:v>41469</c:v>
                </c:pt>
                <c:pt idx="558">
                  <c:v>41470</c:v>
                </c:pt>
                <c:pt idx="559">
                  <c:v>41471</c:v>
                </c:pt>
                <c:pt idx="560">
                  <c:v>41472</c:v>
                </c:pt>
                <c:pt idx="561">
                  <c:v>41473</c:v>
                </c:pt>
                <c:pt idx="562">
                  <c:v>41474</c:v>
                </c:pt>
                <c:pt idx="563">
                  <c:v>41475</c:v>
                </c:pt>
                <c:pt idx="564">
                  <c:v>41476</c:v>
                </c:pt>
                <c:pt idx="565">
                  <c:v>41477</c:v>
                </c:pt>
                <c:pt idx="566">
                  <c:v>41478</c:v>
                </c:pt>
                <c:pt idx="567">
                  <c:v>41479</c:v>
                </c:pt>
                <c:pt idx="568">
                  <c:v>41480</c:v>
                </c:pt>
                <c:pt idx="569">
                  <c:v>41481</c:v>
                </c:pt>
                <c:pt idx="570">
                  <c:v>41482</c:v>
                </c:pt>
                <c:pt idx="571">
                  <c:v>41483</c:v>
                </c:pt>
                <c:pt idx="572">
                  <c:v>41484</c:v>
                </c:pt>
                <c:pt idx="573">
                  <c:v>41485</c:v>
                </c:pt>
                <c:pt idx="574">
                  <c:v>41486</c:v>
                </c:pt>
                <c:pt idx="575">
                  <c:v>41487</c:v>
                </c:pt>
                <c:pt idx="576">
                  <c:v>41488</c:v>
                </c:pt>
                <c:pt idx="577">
                  <c:v>41489</c:v>
                </c:pt>
                <c:pt idx="578">
                  <c:v>41490</c:v>
                </c:pt>
                <c:pt idx="579">
                  <c:v>41491</c:v>
                </c:pt>
                <c:pt idx="580">
                  <c:v>41492</c:v>
                </c:pt>
                <c:pt idx="581">
                  <c:v>41493</c:v>
                </c:pt>
                <c:pt idx="582">
                  <c:v>41494</c:v>
                </c:pt>
                <c:pt idx="583">
                  <c:v>41495</c:v>
                </c:pt>
              </c:numCache>
            </c:numRef>
          </c:xVal>
          <c:yVal>
            <c:numRef>
              <c:f>'Hydrograph separation'!$B$6:$B$589</c:f>
              <c:numCache>
                <c:formatCode>General</c:formatCode>
                <c:ptCount val="584"/>
                <c:pt idx="0">
                  <c:v>362</c:v>
                </c:pt>
                <c:pt idx="1">
                  <c:v>343</c:v>
                </c:pt>
                <c:pt idx="2">
                  <c:v>303</c:v>
                </c:pt>
                <c:pt idx="3">
                  <c:v>295</c:v>
                </c:pt>
                <c:pt idx="4">
                  <c:v>292</c:v>
                </c:pt>
                <c:pt idx="5">
                  <c:v>389</c:v>
                </c:pt>
                <c:pt idx="6">
                  <c:v>697</c:v>
                </c:pt>
                <c:pt idx="7">
                  <c:v>995</c:v>
                </c:pt>
                <c:pt idx="8">
                  <c:v>1080</c:v>
                </c:pt>
                <c:pt idx="9">
                  <c:v>1430</c:v>
                </c:pt>
                <c:pt idx="10">
                  <c:v>1010</c:v>
                </c:pt>
                <c:pt idx="11">
                  <c:v>713</c:v>
                </c:pt>
                <c:pt idx="12">
                  <c:v>540</c:v>
                </c:pt>
                <c:pt idx="13">
                  <c:v>467</c:v>
                </c:pt>
                <c:pt idx="14">
                  <c:v>429</c:v>
                </c:pt>
                <c:pt idx="15">
                  <c:v>368</c:v>
                </c:pt>
                <c:pt idx="16">
                  <c:v>346</c:v>
                </c:pt>
                <c:pt idx="17">
                  <c:v>342</c:v>
                </c:pt>
                <c:pt idx="18">
                  <c:v>310</c:v>
                </c:pt>
                <c:pt idx="19">
                  <c:v>298</c:v>
                </c:pt>
                <c:pt idx="20">
                  <c:v>307</c:v>
                </c:pt>
                <c:pt idx="21">
                  <c:v>1200</c:v>
                </c:pt>
                <c:pt idx="22">
                  <c:v>18300</c:v>
                </c:pt>
                <c:pt idx="23">
                  <c:v>19900</c:v>
                </c:pt>
                <c:pt idx="24">
                  <c:v>9490</c:v>
                </c:pt>
                <c:pt idx="25">
                  <c:v>3960</c:v>
                </c:pt>
                <c:pt idx="26">
                  <c:v>2260</c:v>
                </c:pt>
                <c:pt idx="27">
                  <c:v>1670</c:v>
                </c:pt>
                <c:pt idx="28">
                  <c:v>1370</c:v>
                </c:pt>
                <c:pt idx="29">
                  <c:v>1670</c:v>
                </c:pt>
                <c:pt idx="30">
                  <c:v>1920</c:v>
                </c:pt>
                <c:pt idx="31">
                  <c:v>14300</c:v>
                </c:pt>
                <c:pt idx="32">
                  <c:v>19500</c:v>
                </c:pt>
                <c:pt idx="33">
                  <c:v>12200</c:v>
                </c:pt>
                <c:pt idx="34">
                  <c:v>3330</c:v>
                </c:pt>
                <c:pt idx="35">
                  <c:v>2070</c:v>
                </c:pt>
                <c:pt idx="36">
                  <c:v>1600</c:v>
                </c:pt>
                <c:pt idx="37">
                  <c:v>1310</c:v>
                </c:pt>
                <c:pt idx="38">
                  <c:v>1110</c:v>
                </c:pt>
                <c:pt idx="39">
                  <c:v>1010</c:v>
                </c:pt>
                <c:pt idx="40">
                  <c:v>936</c:v>
                </c:pt>
                <c:pt idx="41">
                  <c:v>806</c:v>
                </c:pt>
                <c:pt idx="42">
                  <c:v>715</c:v>
                </c:pt>
                <c:pt idx="43">
                  <c:v>709</c:v>
                </c:pt>
                <c:pt idx="44">
                  <c:v>719</c:v>
                </c:pt>
                <c:pt idx="45">
                  <c:v>3880</c:v>
                </c:pt>
                <c:pt idx="46">
                  <c:v>23600</c:v>
                </c:pt>
                <c:pt idx="47">
                  <c:v>25700</c:v>
                </c:pt>
                <c:pt idx="48">
                  <c:v>13700</c:v>
                </c:pt>
                <c:pt idx="49">
                  <c:v>6870</c:v>
                </c:pt>
                <c:pt idx="50">
                  <c:v>5080</c:v>
                </c:pt>
                <c:pt idx="51">
                  <c:v>4330</c:v>
                </c:pt>
                <c:pt idx="52">
                  <c:v>3720</c:v>
                </c:pt>
                <c:pt idx="53">
                  <c:v>3080</c:v>
                </c:pt>
                <c:pt idx="54">
                  <c:v>2530</c:v>
                </c:pt>
                <c:pt idx="55">
                  <c:v>2220</c:v>
                </c:pt>
                <c:pt idx="56">
                  <c:v>2010</c:v>
                </c:pt>
                <c:pt idx="57">
                  <c:v>1560</c:v>
                </c:pt>
                <c:pt idx="58">
                  <c:v>1310</c:v>
                </c:pt>
                <c:pt idx="59">
                  <c:v>1200</c:v>
                </c:pt>
                <c:pt idx="60">
                  <c:v>1160</c:v>
                </c:pt>
                <c:pt idx="61">
                  <c:v>1110</c:v>
                </c:pt>
                <c:pt idx="62">
                  <c:v>1250</c:v>
                </c:pt>
                <c:pt idx="63">
                  <c:v>1280</c:v>
                </c:pt>
                <c:pt idx="64">
                  <c:v>1200</c:v>
                </c:pt>
                <c:pt idx="65">
                  <c:v>1640</c:v>
                </c:pt>
                <c:pt idx="66">
                  <c:v>1850</c:v>
                </c:pt>
                <c:pt idx="67">
                  <c:v>7720</c:v>
                </c:pt>
                <c:pt idx="68">
                  <c:v>16100</c:v>
                </c:pt>
                <c:pt idx="69">
                  <c:v>11300</c:v>
                </c:pt>
                <c:pt idx="70">
                  <c:v>6040</c:v>
                </c:pt>
                <c:pt idx="71">
                  <c:v>3490</c:v>
                </c:pt>
                <c:pt idx="72">
                  <c:v>2670</c:v>
                </c:pt>
                <c:pt idx="73">
                  <c:v>2290</c:v>
                </c:pt>
                <c:pt idx="74">
                  <c:v>2570</c:v>
                </c:pt>
                <c:pt idx="75">
                  <c:v>2640</c:v>
                </c:pt>
                <c:pt idx="76">
                  <c:v>11000</c:v>
                </c:pt>
                <c:pt idx="77">
                  <c:v>43800</c:v>
                </c:pt>
                <c:pt idx="78">
                  <c:v>58500</c:v>
                </c:pt>
                <c:pt idx="79">
                  <c:v>50100</c:v>
                </c:pt>
                <c:pt idx="80">
                  <c:v>29800</c:v>
                </c:pt>
                <c:pt idx="81">
                  <c:v>24800</c:v>
                </c:pt>
                <c:pt idx="82">
                  <c:v>22000</c:v>
                </c:pt>
                <c:pt idx="83">
                  <c:v>19600</c:v>
                </c:pt>
                <c:pt idx="84">
                  <c:v>19500</c:v>
                </c:pt>
                <c:pt idx="85">
                  <c:v>23800</c:v>
                </c:pt>
                <c:pt idx="86">
                  <c:v>34700</c:v>
                </c:pt>
                <c:pt idx="87">
                  <c:v>24900</c:v>
                </c:pt>
                <c:pt idx="88">
                  <c:v>16500</c:v>
                </c:pt>
                <c:pt idx="89">
                  <c:v>14200</c:v>
                </c:pt>
                <c:pt idx="90">
                  <c:v>12300</c:v>
                </c:pt>
                <c:pt idx="91">
                  <c:v>10600</c:v>
                </c:pt>
                <c:pt idx="92">
                  <c:v>10400</c:v>
                </c:pt>
                <c:pt idx="93">
                  <c:v>9290</c:v>
                </c:pt>
                <c:pt idx="94">
                  <c:v>7890</c:v>
                </c:pt>
                <c:pt idx="95">
                  <c:v>6640</c:v>
                </c:pt>
                <c:pt idx="96">
                  <c:v>5890</c:v>
                </c:pt>
                <c:pt idx="97">
                  <c:v>5990</c:v>
                </c:pt>
                <c:pt idx="98">
                  <c:v>5910</c:v>
                </c:pt>
                <c:pt idx="99">
                  <c:v>5650</c:v>
                </c:pt>
                <c:pt idx="100">
                  <c:v>4780</c:v>
                </c:pt>
                <c:pt idx="101">
                  <c:v>3920</c:v>
                </c:pt>
                <c:pt idx="102">
                  <c:v>3500</c:v>
                </c:pt>
                <c:pt idx="103">
                  <c:v>3340</c:v>
                </c:pt>
                <c:pt idx="104">
                  <c:v>2990</c:v>
                </c:pt>
                <c:pt idx="105">
                  <c:v>2880</c:v>
                </c:pt>
                <c:pt idx="106">
                  <c:v>2810</c:v>
                </c:pt>
                <c:pt idx="107">
                  <c:v>2680</c:v>
                </c:pt>
                <c:pt idx="108">
                  <c:v>2510</c:v>
                </c:pt>
                <c:pt idx="109">
                  <c:v>2240</c:v>
                </c:pt>
                <c:pt idx="110">
                  <c:v>1890</c:v>
                </c:pt>
                <c:pt idx="111">
                  <c:v>1670</c:v>
                </c:pt>
                <c:pt idx="112">
                  <c:v>1480</c:v>
                </c:pt>
                <c:pt idx="113">
                  <c:v>1400</c:v>
                </c:pt>
                <c:pt idx="114">
                  <c:v>1340</c:v>
                </c:pt>
                <c:pt idx="115">
                  <c:v>1230</c:v>
                </c:pt>
                <c:pt idx="116">
                  <c:v>1210</c:v>
                </c:pt>
                <c:pt idx="117">
                  <c:v>1200</c:v>
                </c:pt>
                <c:pt idx="118">
                  <c:v>1120</c:v>
                </c:pt>
                <c:pt idx="119">
                  <c:v>1000</c:v>
                </c:pt>
                <c:pt idx="120">
                  <c:v>967</c:v>
                </c:pt>
                <c:pt idx="121">
                  <c:v>999</c:v>
                </c:pt>
                <c:pt idx="122">
                  <c:v>914</c:v>
                </c:pt>
                <c:pt idx="123">
                  <c:v>858</c:v>
                </c:pt>
                <c:pt idx="124">
                  <c:v>832</c:v>
                </c:pt>
                <c:pt idx="125">
                  <c:v>850</c:v>
                </c:pt>
                <c:pt idx="126">
                  <c:v>849</c:v>
                </c:pt>
                <c:pt idx="127">
                  <c:v>849</c:v>
                </c:pt>
                <c:pt idx="128">
                  <c:v>1190</c:v>
                </c:pt>
                <c:pt idx="129">
                  <c:v>1090</c:v>
                </c:pt>
                <c:pt idx="130">
                  <c:v>1330</c:v>
                </c:pt>
                <c:pt idx="131">
                  <c:v>1450</c:v>
                </c:pt>
                <c:pt idx="132">
                  <c:v>1250</c:v>
                </c:pt>
                <c:pt idx="133">
                  <c:v>1100</c:v>
                </c:pt>
                <c:pt idx="134">
                  <c:v>1090</c:v>
                </c:pt>
                <c:pt idx="135">
                  <c:v>1180</c:v>
                </c:pt>
                <c:pt idx="136">
                  <c:v>931</c:v>
                </c:pt>
                <c:pt idx="137">
                  <c:v>747</c:v>
                </c:pt>
                <c:pt idx="138">
                  <c:v>647</c:v>
                </c:pt>
                <c:pt idx="139">
                  <c:v>581</c:v>
                </c:pt>
                <c:pt idx="140">
                  <c:v>530</c:v>
                </c:pt>
                <c:pt idx="141">
                  <c:v>499</c:v>
                </c:pt>
                <c:pt idx="142">
                  <c:v>469</c:v>
                </c:pt>
                <c:pt idx="143">
                  <c:v>445</c:v>
                </c:pt>
                <c:pt idx="144">
                  <c:v>435</c:v>
                </c:pt>
                <c:pt idx="145">
                  <c:v>427</c:v>
                </c:pt>
                <c:pt idx="146">
                  <c:v>418</c:v>
                </c:pt>
                <c:pt idx="147">
                  <c:v>400</c:v>
                </c:pt>
                <c:pt idx="148">
                  <c:v>383</c:v>
                </c:pt>
                <c:pt idx="149">
                  <c:v>374</c:v>
                </c:pt>
                <c:pt idx="150">
                  <c:v>350</c:v>
                </c:pt>
                <c:pt idx="151">
                  <c:v>377</c:v>
                </c:pt>
                <c:pt idx="152">
                  <c:v>521</c:v>
                </c:pt>
                <c:pt idx="153">
                  <c:v>487</c:v>
                </c:pt>
                <c:pt idx="154">
                  <c:v>414</c:v>
                </c:pt>
                <c:pt idx="155">
                  <c:v>343</c:v>
                </c:pt>
                <c:pt idx="156">
                  <c:v>350</c:v>
                </c:pt>
                <c:pt idx="157">
                  <c:v>487</c:v>
                </c:pt>
                <c:pt idx="158">
                  <c:v>1400</c:v>
                </c:pt>
                <c:pt idx="159">
                  <c:v>1060</c:v>
                </c:pt>
                <c:pt idx="160">
                  <c:v>773</c:v>
                </c:pt>
                <c:pt idx="161">
                  <c:v>1520</c:v>
                </c:pt>
                <c:pt idx="162">
                  <c:v>1030</c:v>
                </c:pt>
                <c:pt idx="163">
                  <c:v>736</c:v>
                </c:pt>
                <c:pt idx="164">
                  <c:v>633</c:v>
                </c:pt>
                <c:pt idx="165">
                  <c:v>572</c:v>
                </c:pt>
                <c:pt idx="166">
                  <c:v>493</c:v>
                </c:pt>
                <c:pt idx="167">
                  <c:v>423</c:v>
                </c:pt>
                <c:pt idx="168">
                  <c:v>373</c:v>
                </c:pt>
                <c:pt idx="169">
                  <c:v>355</c:v>
                </c:pt>
                <c:pt idx="170">
                  <c:v>360</c:v>
                </c:pt>
                <c:pt idx="171">
                  <c:v>371</c:v>
                </c:pt>
                <c:pt idx="172">
                  <c:v>499</c:v>
                </c:pt>
                <c:pt idx="173">
                  <c:v>435</c:v>
                </c:pt>
                <c:pt idx="174">
                  <c:v>406</c:v>
                </c:pt>
                <c:pt idx="175">
                  <c:v>421</c:v>
                </c:pt>
                <c:pt idx="176">
                  <c:v>521</c:v>
                </c:pt>
                <c:pt idx="177">
                  <c:v>818</c:v>
                </c:pt>
                <c:pt idx="178">
                  <c:v>851</c:v>
                </c:pt>
                <c:pt idx="179">
                  <c:v>826</c:v>
                </c:pt>
                <c:pt idx="180">
                  <c:v>741</c:v>
                </c:pt>
                <c:pt idx="181">
                  <c:v>612</c:v>
                </c:pt>
                <c:pt idx="182">
                  <c:v>540</c:v>
                </c:pt>
                <c:pt idx="183">
                  <c:v>484</c:v>
                </c:pt>
                <c:pt idx="184">
                  <c:v>507</c:v>
                </c:pt>
                <c:pt idx="185">
                  <c:v>499</c:v>
                </c:pt>
                <c:pt idx="186">
                  <c:v>432</c:v>
                </c:pt>
                <c:pt idx="187">
                  <c:v>577</c:v>
                </c:pt>
                <c:pt idx="188">
                  <c:v>1130</c:v>
                </c:pt>
                <c:pt idx="189">
                  <c:v>871</c:v>
                </c:pt>
                <c:pt idx="190">
                  <c:v>1110</c:v>
                </c:pt>
                <c:pt idx="191">
                  <c:v>1590</c:v>
                </c:pt>
                <c:pt idx="192">
                  <c:v>1280</c:v>
                </c:pt>
                <c:pt idx="193">
                  <c:v>1010</c:v>
                </c:pt>
                <c:pt idx="194">
                  <c:v>1300</c:v>
                </c:pt>
                <c:pt idx="195">
                  <c:v>940</c:v>
                </c:pt>
                <c:pt idx="196">
                  <c:v>1670</c:v>
                </c:pt>
                <c:pt idx="197">
                  <c:v>1520</c:v>
                </c:pt>
                <c:pt idx="198">
                  <c:v>1140</c:v>
                </c:pt>
                <c:pt idx="199">
                  <c:v>984</c:v>
                </c:pt>
                <c:pt idx="200">
                  <c:v>896</c:v>
                </c:pt>
                <c:pt idx="201">
                  <c:v>784</c:v>
                </c:pt>
                <c:pt idx="202">
                  <c:v>705</c:v>
                </c:pt>
                <c:pt idx="203">
                  <c:v>642</c:v>
                </c:pt>
                <c:pt idx="204">
                  <c:v>584</c:v>
                </c:pt>
                <c:pt idx="205">
                  <c:v>557</c:v>
                </c:pt>
                <c:pt idx="206">
                  <c:v>547</c:v>
                </c:pt>
                <c:pt idx="207">
                  <c:v>540</c:v>
                </c:pt>
                <c:pt idx="208">
                  <c:v>546</c:v>
                </c:pt>
                <c:pt idx="209">
                  <c:v>596</c:v>
                </c:pt>
                <c:pt idx="210">
                  <c:v>547</c:v>
                </c:pt>
                <c:pt idx="211">
                  <c:v>483</c:v>
                </c:pt>
                <c:pt idx="212">
                  <c:v>497</c:v>
                </c:pt>
                <c:pt idx="213">
                  <c:v>511</c:v>
                </c:pt>
                <c:pt idx="214">
                  <c:v>531</c:v>
                </c:pt>
                <c:pt idx="215">
                  <c:v>637</c:v>
                </c:pt>
                <c:pt idx="216">
                  <c:v>726</c:v>
                </c:pt>
                <c:pt idx="217">
                  <c:v>625</c:v>
                </c:pt>
                <c:pt idx="218">
                  <c:v>551</c:v>
                </c:pt>
                <c:pt idx="219">
                  <c:v>543</c:v>
                </c:pt>
                <c:pt idx="220">
                  <c:v>640</c:v>
                </c:pt>
                <c:pt idx="221">
                  <c:v>637</c:v>
                </c:pt>
                <c:pt idx="222">
                  <c:v>515</c:v>
                </c:pt>
                <c:pt idx="223">
                  <c:v>411</c:v>
                </c:pt>
                <c:pt idx="224">
                  <c:v>463</c:v>
                </c:pt>
                <c:pt idx="225">
                  <c:v>496</c:v>
                </c:pt>
                <c:pt idx="226">
                  <c:v>541</c:v>
                </c:pt>
                <c:pt idx="227">
                  <c:v>736</c:v>
                </c:pt>
                <c:pt idx="228">
                  <c:v>899</c:v>
                </c:pt>
                <c:pt idx="229">
                  <c:v>1020</c:v>
                </c:pt>
                <c:pt idx="230">
                  <c:v>1570</c:v>
                </c:pt>
                <c:pt idx="231">
                  <c:v>1570</c:v>
                </c:pt>
                <c:pt idx="232">
                  <c:v>1180</c:v>
                </c:pt>
                <c:pt idx="233">
                  <c:v>997</c:v>
                </c:pt>
                <c:pt idx="234">
                  <c:v>875</c:v>
                </c:pt>
                <c:pt idx="235">
                  <c:v>968</c:v>
                </c:pt>
                <c:pt idx="236">
                  <c:v>969</c:v>
                </c:pt>
                <c:pt idx="237">
                  <c:v>820</c:v>
                </c:pt>
                <c:pt idx="238">
                  <c:v>877</c:v>
                </c:pt>
                <c:pt idx="239">
                  <c:v>935</c:v>
                </c:pt>
                <c:pt idx="240">
                  <c:v>963</c:v>
                </c:pt>
                <c:pt idx="241">
                  <c:v>848</c:v>
                </c:pt>
                <c:pt idx="242">
                  <c:v>869</c:v>
                </c:pt>
                <c:pt idx="243">
                  <c:v>883</c:v>
                </c:pt>
                <c:pt idx="244">
                  <c:v>922</c:v>
                </c:pt>
                <c:pt idx="245">
                  <c:v>937</c:v>
                </c:pt>
                <c:pt idx="246">
                  <c:v>946</c:v>
                </c:pt>
                <c:pt idx="247">
                  <c:v>963</c:v>
                </c:pt>
                <c:pt idx="248">
                  <c:v>974</c:v>
                </c:pt>
                <c:pt idx="249">
                  <c:v>1040</c:v>
                </c:pt>
                <c:pt idx="250">
                  <c:v>1060</c:v>
                </c:pt>
                <c:pt idx="251">
                  <c:v>1100</c:v>
                </c:pt>
                <c:pt idx="252">
                  <c:v>1050</c:v>
                </c:pt>
                <c:pt idx="253">
                  <c:v>1100</c:v>
                </c:pt>
                <c:pt idx="254">
                  <c:v>1290</c:v>
                </c:pt>
                <c:pt idx="255">
                  <c:v>1240</c:v>
                </c:pt>
                <c:pt idx="256">
                  <c:v>1360</c:v>
                </c:pt>
                <c:pt idx="257">
                  <c:v>1680</c:v>
                </c:pt>
                <c:pt idx="258">
                  <c:v>1460</c:v>
                </c:pt>
                <c:pt idx="259">
                  <c:v>1480</c:v>
                </c:pt>
                <c:pt idx="260">
                  <c:v>1450</c:v>
                </c:pt>
                <c:pt idx="261">
                  <c:v>1460</c:v>
                </c:pt>
                <c:pt idx="262">
                  <c:v>1640</c:v>
                </c:pt>
                <c:pt idx="263">
                  <c:v>1960</c:v>
                </c:pt>
                <c:pt idx="264">
                  <c:v>1480</c:v>
                </c:pt>
                <c:pt idx="265">
                  <c:v>1250</c:v>
                </c:pt>
                <c:pt idx="266">
                  <c:v>1170</c:v>
                </c:pt>
                <c:pt idx="267">
                  <c:v>1130</c:v>
                </c:pt>
                <c:pt idx="268">
                  <c:v>1110</c:v>
                </c:pt>
                <c:pt idx="269">
                  <c:v>1170</c:v>
                </c:pt>
                <c:pt idx="270">
                  <c:v>1310</c:v>
                </c:pt>
                <c:pt idx="271">
                  <c:v>1750</c:v>
                </c:pt>
                <c:pt idx="272">
                  <c:v>2470</c:v>
                </c:pt>
                <c:pt idx="273">
                  <c:v>1760</c:v>
                </c:pt>
                <c:pt idx="274">
                  <c:v>1210</c:v>
                </c:pt>
                <c:pt idx="275">
                  <c:v>936</c:v>
                </c:pt>
                <c:pt idx="276">
                  <c:v>785</c:v>
                </c:pt>
                <c:pt idx="277">
                  <c:v>722</c:v>
                </c:pt>
                <c:pt idx="278">
                  <c:v>700</c:v>
                </c:pt>
                <c:pt idx="279">
                  <c:v>667</c:v>
                </c:pt>
                <c:pt idx="280">
                  <c:v>627</c:v>
                </c:pt>
                <c:pt idx="281">
                  <c:v>644</c:v>
                </c:pt>
                <c:pt idx="282">
                  <c:v>639</c:v>
                </c:pt>
                <c:pt idx="283">
                  <c:v>619</c:v>
                </c:pt>
                <c:pt idx="284">
                  <c:v>629</c:v>
                </c:pt>
                <c:pt idx="285">
                  <c:v>602</c:v>
                </c:pt>
                <c:pt idx="286">
                  <c:v>539</c:v>
                </c:pt>
                <c:pt idx="287">
                  <c:v>459</c:v>
                </c:pt>
                <c:pt idx="288">
                  <c:v>420</c:v>
                </c:pt>
                <c:pt idx="289">
                  <c:v>397</c:v>
                </c:pt>
                <c:pt idx="290">
                  <c:v>364</c:v>
                </c:pt>
                <c:pt idx="291">
                  <c:v>338</c:v>
                </c:pt>
                <c:pt idx="292">
                  <c:v>313</c:v>
                </c:pt>
                <c:pt idx="293">
                  <c:v>301</c:v>
                </c:pt>
                <c:pt idx="294">
                  <c:v>317</c:v>
                </c:pt>
                <c:pt idx="295">
                  <c:v>307</c:v>
                </c:pt>
                <c:pt idx="296">
                  <c:v>379</c:v>
                </c:pt>
                <c:pt idx="297">
                  <c:v>377</c:v>
                </c:pt>
                <c:pt idx="298">
                  <c:v>319</c:v>
                </c:pt>
                <c:pt idx="299">
                  <c:v>312</c:v>
                </c:pt>
                <c:pt idx="300">
                  <c:v>302</c:v>
                </c:pt>
                <c:pt idx="301">
                  <c:v>279</c:v>
                </c:pt>
                <c:pt idx="302">
                  <c:v>255</c:v>
                </c:pt>
                <c:pt idx="303">
                  <c:v>236</c:v>
                </c:pt>
                <c:pt idx="304">
                  <c:v>242</c:v>
                </c:pt>
                <c:pt idx="305">
                  <c:v>293</c:v>
                </c:pt>
                <c:pt idx="306">
                  <c:v>253</c:v>
                </c:pt>
                <c:pt idx="307">
                  <c:v>249</c:v>
                </c:pt>
                <c:pt idx="308">
                  <c:v>250</c:v>
                </c:pt>
                <c:pt idx="309">
                  <c:v>229</c:v>
                </c:pt>
                <c:pt idx="310">
                  <c:v>212</c:v>
                </c:pt>
                <c:pt idx="311">
                  <c:v>209</c:v>
                </c:pt>
                <c:pt idx="312">
                  <c:v>205</c:v>
                </c:pt>
                <c:pt idx="313">
                  <c:v>237</c:v>
                </c:pt>
                <c:pt idx="314">
                  <c:v>236</c:v>
                </c:pt>
                <c:pt idx="315">
                  <c:v>230</c:v>
                </c:pt>
                <c:pt idx="316">
                  <c:v>212</c:v>
                </c:pt>
                <c:pt idx="317">
                  <c:v>196</c:v>
                </c:pt>
                <c:pt idx="318">
                  <c:v>202</c:v>
                </c:pt>
                <c:pt idx="319">
                  <c:v>207</c:v>
                </c:pt>
                <c:pt idx="320">
                  <c:v>213</c:v>
                </c:pt>
                <c:pt idx="321">
                  <c:v>200</c:v>
                </c:pt>
                <c:pt idx="322">
                  <c:v>195</c:v>
                </c:pt>
                <c:pt idx="323">
                  <c:v>220</c:v>
                </c:pt>
                <c:pt idx="324">
                  <c:v>264</c:v>
                </c:pt>
                <c:pt idx="325">
                  <c:v>270</c:v>
                </c:pt>
                <c:pt idx="326">
                  <c:v>251</c:v>
                </c:pt>
                <c:pt idx="327">
                  <c:v>233</c:v>
                </c:pt>
                <c:pt idx="328">
                  <c:v>240</c:v>
                </c:pt>
                <c:pt idx="329">
                  <c:v>223</c:v>
                </c:pt>
                <c:pt idx="330">
                  <c:v>208</c:v>
                </c:pt>
                <c:pt idx="331">
                  <c:v>201</c:v>
                </c:pt>
                <c:pt idx="332">
                  <c:v>200</c:v>
                </c:pt>
                <c:pt idx="333">
                  <c:v>211</c:v>
                </c:pt>
                <c:pt idx="334">
                  <c:v>230</c:v>
                </c:pt>
                <c:pt idx="335">
                  <c:v>239</c:v>
                </c:pt>
                <c:pt idx="336">
                  <c:v>246</c:v>
                </c:pt>
                <c:pt idx="337">
                  <c:v>229</c:v>
                </c:pt>
                <c:pt idx="338">
                  <c:v>225</c:v>
                </c:pt>
                <c:pt idx="339">
                  <c:v>228</c:v>
                </c:pt>
                <c:pt idx="340">
                  <c:v>266</c:v>
                </c:pt>
                <c:pt idx="341">
                  <c:v>319</c:v>
                </c:pt>
                <c:pt idx="342">
                  <c:v>305</c:v>
                </c:pt>
                <c:pt idx="343">
                  <c:v>293</c:v>
                </c:pt>
                <c:pt idx="344">
                  <c:v>285</c:v>
                </c:pt>
                <c:pt idx="345">
                  <c:v>274</c:v>
                </c:pt>
                <c:pt idx="346">
                  <c:v>301</c:v>
                </c:pt>
                <c:pt idx="347">
                  <c:v>322</c:v>
                </c:pt>
                <c:pt idx="348">
                  <c:v>300</c:v>
                </c:pt>
                <c:pt idx="349">
                  <c:v>309</c:v>
                </c:pt>
                <c:pt idx="350">
                  <c:v>319</c:v>
                </c:pt>
                <c:pt idx="351">
                  <c:v>295</c:v>
                </c:pt>
                <c:pt idx="352">
                  <c:v>292</c:v>
                </c:pt>
                <c:pt idx="353">
                  <c:v>286</c:v>
                </c:pt>
                <c:pt idx="354">
                  <c:v>265</c:v>
                </c:pt>
                <c:pt idx="355">
                  <c:v>256</c:v>
                </c:pt>
                <c:pt idx="356">
                  <c:v>215</c:v>
                </c:pt>
                <c:pt idx="357">
                  <c:v>224</c:v>
                </c:pt>
                <c:pt idx="358">
                  <c:v>247</c:v>
                </c:pt>
                <c:pt idx="359">
                  <c:v>256</c:v>
                </c:pt>
                <c:pt idx="360">
                  <c:v>247</c:v>
                </c:pt>
                <c:pt idx="361">
                  <c:v>250</c:v>
                </c:pt>
                <c:pt idx="362">
                  <c:v>245</c:v>
                </c:pt>
                <c:pt idx="363">
                  <c:v>282</c:v>
                </c:pt>
                <c:pt idx="364">
                  <c:v>305</c:v>
                </c:pt>
                <c:pt idx="365">
                  <c:v>294</c:v>
                </c:pt>
                <c:pt idx="366">
                  <c:v>279</c:v>
                </c:pt>
                <c:pt idx="367">
                  <c:v>272</c:v>
                </c:pt>
                <c:pt idx="368">
                  <c:v>269</c:v>
                </c:pt>
                <c:pt idx="369">
                  <c:v>277</c:v>
                </c:pt>
                <c:pt idx="370">
                  <c:v>284</c:v>
                </c:pt>
                <c:pt idx="371">
                  <c:v>1180</c:v>
                </c:pt>
                <c:pt idx="372">
                  <c:v>8640</c:v>
                </c:pt>
                <c:pt idx="373">
                  <c:v>16800</c:v>
                </c:pt>
                <c:pt idx="374">
                  <c:v>11000</c:v>
                </c:pt>
                <c:pt idx="375">
                  <c:v>4630</c:v>
                </c:pt>
                <c:pt idx="376">
                  <c:v>2410</c:v>
                </c:pt>
                <c:pt idx="377">
                  <c:v>1680</c:v>
                </c:pt>
                <c:pt idx="378">
                  <c:v>1250</c:v>
                </c:pt>
                <c:pt idx="379">
                  <c:v>1140</c:v>
                </c:pt>
                <c:pt idx="380">
                  <c:v>1090</c:v>
                </c:pt>
                <c:pt idx="381">
                  <c:v>823</c:v>
                </c:pt>
                <c:pt idx="382">
                  <c:v>711</c:v>
                </c:pt>
                <c:pt idx="383">
                  <c:v>641</c:v>
                </c:pt>
                <c:pt idx="384">
                  <c:v>588</c:v>
                </c:pt>
                <c:pt idx="385">
                  <c:v>555</c:v>
                </c:pt>
                <c:pt idx="386">
                  <c:v>520</c:v>
                </c:pt>
                <c:pt idx="387">
                  <c:v>491</c:v>
                </c:pt>
                <c:pt idx="388">
                  <c:v>473</c:v>
                </c:pt>
                <c:pt idx="389">
                  <c:v>442</c:v>
                </c:pt>
                <c:pt idx="390">
                  <c:v>425</c:v>
                </c:pt>
                <c:pt idx="391">
                  <c:v>423</c:v>
                </c:pt>
                <c:pt idx="392">
                  <c:v>445</c:v>
                </c:pt>
                <c:pt idx="393">
                  <c:v>452</c:v>
                </c:pt>
                <c:pt idx="394">
                  <c:v>436</c:v>
                </c:pt>
                <c:pt idx="395">
                  <c:v>421</c:v>
                </c:pt>
                <c:pt idx="396">
                  <c:v>416</c:v>
                </c:pt>
                <c:pt idx="397">
                  <c:v>399</c:v>
                </c:pt>
                <c:pt idx="398">
                  <c:v>390</c:v>
                </c:pt>
                <c:pt idx="399">
                  <c:v>376</c:v>
                </c:pt>
                <c:pt idx="400">
                  <c:v>363</c:v>
                </c:pt>
                <c:pt idx="401">
                  <c:v>347</c:v>
                </c:pt>
                <c:pt idx="402">
                  <c:v>345</c:v>
                </c:pt>
                <c:pt idx="403">
                  <c:v>365</c:v>
                </c:pt>
                <c:pt idx="404">
                  <c:v>987</c:v>
                </c:pt>
                <c:pt idx="405">
                  <c:v>2190</c:v>
                </c:pt>
                <c:pt idx="406">
                  <c:v>1990</c:v>
                </c:pt>
                <c:pt idx="407">
                  <c:v>1160</c:v>
                </c:pt>
                <c:pt idx="408">
                  <c:v>824</c:v>
                </c:pt>
                <c:pt idx="409">
                  <c:v>716</c:v>
                </c:pt>
                <c:pt idx="410">
                  <c:v>552</c:v>
                </c:pt>
                <c:pt idx="411">
                  <c:v>460</c:v>
                </c:pt>
                <c:pt idx="412">
                  <c:v>411</c:v>
                </c:pt>
                <c:pt idx="413">
                  <c:v>368</c:v>
                </c:pt>
                <c:pt idx="414">
                  <c:v>344</c:v>
                </c:pt>
                <c:pt idx="415">
                  <c:v>362</c:v>
                </c:pt>
                <c:pt idx="416">
                  <c:v>350</c:v>
                </c:pt>
                <c:pt idx="417">
                  <c:v>317</c:v>
                </c:pt>
                <c:pt idx="418">
                  <c:v>304</c:v>
                </c:pt>
                <c:pt idx="419">
                  <c:v>320</c:v>
                </c:pt>
                <c:pt idx="420">
                  <c:v>310</c:v>
                </c:pt>
                <c:pt idx="421">
                  <c:v>322</c:v>
                </c:pt>
                <c:pt idx="422">
                  <c:v>313</c:v>
                </c:pt>
                <c:pt idx="423">
                  <c:v>311</c:v>
                </c:pt>
                <c:pt idx="424">
                  <c:v>288</c:v>
                </c:pt>
                <c:pt idx="425">
                  <c:v>253</c:v>
                </c:pt>
                <c:pt idx="426">
                  <c:v>253</c:v>
                </c:pt>
                <c:pt idx="427">
                  <c:v>289</c:v>
                </c:pt>
                <c:pt idx="428">
                  <c:v>305</c:v>
                </c:pt>
                <c:pt idx="429">
                  <c:v>386</c:v>
                </c:pt>
                <c:pt idx="430">
                  <c:v>676</c:v>
                </c:pt>
                <c:pt idx="431">
                  <c:v>605</c:v>
                </c:pt>
                <c:pt idx="432">
                  <c:v>694</c:v>
                </c:pt>
                <c:pt idx="433">
                  <c:v>2090</c:v>
                </c:pt>
                <c:pt idx="434">
                  <c:v>2070</c:v>
                </c:pt>
                <c:pt idx="435">
                  <c:v>1220</c:v>
                </c:pt>
                <c:pt idx="436">
                  <c:v>803</c:v>
                </c:pt>
                <c:pt idx="437">
                  <c:v>606</c:v>
                </c:pt>
                <c:pt idx="438">
                  <c:v>513</c:v>
                </c:pt>
                <c:pt idx="439">
                  <c:v>457</c:v>
                </c:pt>
                <c:pt idx="440">
                  <c:v>410</c:v>
                </c:pt>
                <c:pt idx="441">
                  <c:v>387</c:v>
                </c:pt>
                <c:pt idx="442">
                  <c:v>382</c:v>
                </c:pt>
                <c:pt idx="443">
                  <c:v>374</c:v>
                </c:pt>
                <c:pt idx="444">
                  <c:v>403</c:v>
                </c:pt>
                <c:pt idx="445">
                  <c:v>397</c:v>
                </c:pt>
                <c:pt idx="446">
                  <c:v>387</c:v>
                </c:pt>
                <c:pt idx="447">
                  <c:v>371</c:v>
                </c:pt>
                <c:pt idx="448">
                  <c:v>347</c:v>
                </c:pt>
                <c:pt idx="449">
                  <c:v>324</c:v>
                </c:pt>
                <c:pt idx="450">
                  <c:v>311</c:v>
                </c:pt>
                <c:pt idx="451">
                  <c:v>277</c:v>
                </c:pt>
                <c:pt idx="452">
                  <c:v>263</c:v>
                </c:pt>
                <c:pt idx="453">
                  <c:v>263</c:v>
                </c:pt>
                <c:pt idx="454">
                  <c:v>290</c:v>
                </c:pt>
                <c:pt idx="455">
                  <c:v>483</c:v>
                </c:pt>
                <c:pt idx="456">
                  <c:v>651</c:v>
                </c:pt>
                <c:pt idx="457">
                  <c:v>629</c:v>
                </c:pt>
                <c:pt idx="458">
                  <c:v>750</c:v>
                </c:pt>
                <c:pt idx="459">
                  <c:v>643</c:v>
                </c:pt>
                <c:pt idx="460">
                  <c:v>521</c:v>
                </c:pt>
                <c:pt idx="461">
                  <c:v>439</c:v>
                </c:pt>
                <c:pt idx="462">
                  <c:v>399</c:v>
                </c:pt>
                <c:pt idx="463">
                  <c:v>392</c:v>
                </c:pt>
                <c:pt idx="464">
                  <c:v>376</c:v>
                </c:pt>
                <c:pt idx="465">
                  <c:v>363</c:v>
                </c:pt>
                <c:pt idx="466">
                  <c:v>387</c:v>
                </c:pt>
                <c:pt idx="467">
                  <c:v>399</c:v>
                </c:pt>
                <c:pt idx="468">
                  <c:v>340</c:v>
                </c:pt>
                <c:pt idx="469">
                  <c:v>309</c:v>
                </c:pt>
                <c:pt idx="470">
                  <c:v>323</c:v>
                </c:pt>
                <c:pt idx="471">
                  <c:v>359</c:v>
                </c:pt>
                <c:pt idx="472">
                  <c:v>369</c:v>
                </c:pt>
                <c:pt idx="473">
                  <c:v>339</c:v>
                </c:pt>
                <c:pt idx="474">
                  <c:v>415</c:v>
                </c:pt>
                <c:pt idx="475">
                  <c:v>402</c:v>
                </c:pt>
                <c:pt idx="476">
                  <c:v>355</c:v>
                </c:pt>
                <c:pt idx="477">
                  <c:v>330</c:v>
                </c:pt>
                <c:pt idx="478">
                  <c:v>295</c:v>
                </c:pt>
                <c:pt idx="479">
                  <c:v>273</c:v>
                </c:pt>
                <c:pt idx="480">
                  <c:v>462</c:v>
                </c:pt>
                <c:pt idx="481">
                  <c:v>431</c:v>
                </c:pt>
                <c:pt idx="482">
                  <c:v>324</c:v>
                </c:pt>
                <c:pt idx="483">
                  <c:v>321</c:v>
                </c:pt>
                <c:pt idx="484">
                  <c:v>289</c:v>
                </c:pt>
                <c:pt idx="485">
                  <c:v>311</c:v>
                </c:pt>
                <c:pt idx="486">
                  <c:v>302</c:v>
                </c:pt>
                <c:pt idx="487">
                  <c:v>340</c:v>
                </c:pt>
                <c:pt idx="488">
                  <c:v>320</c:v>
                </c:pt>
                <c:pt idx="489">
                  <c:v>294</c:v>
                </c:pt>
                <c:pt idx="490">
                  <c:v>310</c:v>
                </c:pt>
                <c:pt idx="491">
                  <c:v>543</c:v>
                </c:pt>
                <c:pt idx="492">
                  <c:v>1620</c:v>
                </c:pt>
                <c:pt idx="493">
                  <c:v>1330</c:v>
                </c:pt>
                <c:pt idx="494">
                  <c:v>898</c:v>
                </c:pt>
                <c:pt idx="495">
                  <c:v>997</c:v>
                </c:pt>
                <c:pt idx="496">
                  <c:v>867</c:v>
                </c:pt>
                <c:pt idx="497">
                  <c:v>639</c:v>
                </c:pt>
                <c:pt idx="498">
                  <c:v>708</c:v>
                </c:pt>
                <c:pt idx="499">
                  <c:v>1350</c:v>
                </c:pt>
                <c:pt idx="500">
                  <c:v>1720</c:v>
                </c:pt>
                <c:pt idx="501">
                  <c:v>1300</c:v>
                </c:pt>
                <c:pt idx="502">
                  <c:v>757</c:v>
                </c:pt>
                <c:pt idx="503">
                  <c:v>604</c:v>
                </c:pt>
                <c:pt idx="504">
                  <c:v>1190</c:v>
                </c:pt>
                <c:pt idx="505">
                  <c:v>2230</c:v>
                </c:pt>
                <c:pt idx="506">
                  <c:v>1500</c:v>
                </c:pt>
                <c:pt idx="507">
                  <c:v>1100</c:v>
                </c:pt>
                <c:pt idx="508">
                  <c:v>765</c:v>
                </c:pt>
                <c:pt idx="509">
                  <c:v>977</c:v>
                </c:pt>
                <c:pt idx="510">
                  <c:v>1330</c:v>
                </c:pt>
                <c:pt idx="511">
                  <c:v>1140</c:v>
                </c:pt>
                <c:pt idx="512">
                  <c:v>815</c:v>
                </c:pt>
                <c:pt idx="513">
                  <c:v>663</c:v>
                </c:pt>
                <c:pt idx="514">
                  <c:v>624</c:v>
                </c:pt>
                <c:pt idx="515">
                  <c:v>610</c:v>
                </c:pt>
                <c:pt idx="516">
                  <c:v>500</c:v>
                </c:pt>
                <c:pt idx="517">
                  <c:v>419</c:v>
                </c:pt>
                <c:pt idx="518">
                  <c:v>367</c:v>
                </c:pt>
                <c:pt idx="519">
                  <c:v>361</c:v>
                </c:pt>
                <c:pt idx="520">
                  <c:v>345</c:v>
                </c:pt>
                <c:pt idx="521">
                  <c:v>316</c:v>
                </c:pt>
                <c:pt idx="522">
                  <c:v>292</c:v>
                </c:pt>
                <c:pt idx="523">
                  <c:v>272</c:v>
                </c:pt>
                <c:pt idx="524">
                  <c:v>248</c:v>
                </c:pt>
                <c:pt idx="525">
                  <c:v>246</c:v>
                </c:pt>
                <c:pt idx="526">
                  <c:v>249</c:v>
                </c:pt>
                <c:pt idx="527">
                  <c:v>311</c:v>
                </c:pt>
                <c:pt idx="528">
                  <c:v>296</c:v>
                </c:pt>
                <c:pt idx="529">
                  <c:v>253</c:v>
                </c:pt>
                <c:pt idx="530">
                  <c:v>223</c:v>
                </c:pt>
                <c:pt idx="531">
                  <c:v>200</c:v>
                </c:pt>
                <c:pt idx="532">
                  <c:v>191</c:v>
                </c:pt>
                <c:pt idx="533">
                  <c:v>181</c:v>
                </c:pt>
                <c:pt idx="534">
                  <c:v>173</c:v>
                </c:pt>
                <c:pt idx="535">
                  <c:v>245</c:v>
                </c:pt>
                <c:pt idx="536">
                  <c:v>281</c:v>
                </c:pt>
                <c:pt idx="537">
                  <c:v>287</c:v>
                </c:pt>
                <c:pt idx="538">
                  <c:v>266</c:v>
                </c:pt>
                <c:pt idx="539">
                  <c:v>260</c:v>
                </c:pt>
                <c:pt idx="540">
                  <c:v>357</c:v>
                </c:pt>
                <c:pt idx="541">
                  <c:v>416</c:v>
                </c:pt>
                <c:pt idx="542">
                  <c:v>423</c:v>
                </c:pt>
                <c:pt idx="543">
                  <c:v>429</c:v>
                </c:pt>
                <c:pt idx="544">
                  <c:v>435</c:v>
                </c:pt>
                <c:pt idx="545">
                  <c:v>433</c:v>
                </c:pt>
                <c:pt idx="546">
                  <c:v>437</c:v>
                </c:pt>
                <c:pt idx="547">
                  <c:v>443</c:v>
                </c:pt>
                <c:pt idx="548">
                  <c:v>440</c:v>
                </c:pt>
                <c:pt idx="549">
                  <c:v>435</c:v>
                </c:pt>
                <c:pt idx="550">
                  <c:v>435</c:v>
                </c:pt>
                <c:pt idx="551">
                  <c:v>439</c:v>
                </c:pt>
                <c:pt idx="552">
                  <c:v>440</c:v>
                </c:pt>
                <c:pt idx="553">
                  <c:v>450</c:v>
                </c:pt>
                <c:pt idx="554">
                  <c:v>448</c:v>
                </c:pt>
                <c:pt idx="555">
                  <c:v>452</c:v>
                </c:pt>
                <c:pt idx="556">
                  <c:v>451</c:v>
                </c:pt>
                <c:pt idx="557">
                  <c:v>601</c:v>
                </c:pt>
                <c:pt idx="558">
                  <c:v>833</c:v>
                </c:pt>
                <c:pt idx="559">
                  <c:v>999</c:v>
                </c:pt>
                <c:pt idx="560">
                  <c:v>1210</c:v>
                </c:pt>
                <c:pt idx="561">
                  <c:v>2230</c:v>
                </c:pt>
                <c:pt idx="562">
                  <c:v>1560</c:v>
                </c:pt>
                <c:pt idx="563">
                  <c:v>1220</c:v>
                </c:pt>
                <c:pt idx="564">
                  <c:v>935</c:v>
                </c:pt>
                <c:pt idx="565">
                  <c:v>769</c:v>
                </c:pt>
                <c:pt idx="566">
                  <c:v>612</c:v>
                </c:pt>
                <c:pt idx="567">
                  <c:v>512</c:v>
                </c:pt>
                <c:pt idx="568">
                  <c:v>430</c:v>
                </c:pt>
                <c:pt idx="569">
                  <c:v>371</c:v>
                </c:pt>
                <c:pt idx="570">
                  <c:v>328</c:v>
                </c:pt>
                <c:pt idx="571">
                  <c:v>303</c:v>
                </c:pt>
                <c:pt idx="572">
                  <c:v>299</c:v>
                </c:pt>
                <c:pt idx="573">
                  <c:v>572</c:v>
                </c:pt>
                <c:pt idx="574">
                  <c:v>611</c:v>
                </c:pt>
                <c:pt idx="575">
                  <c:v>542</c:v>
                </c:pt>
                <c:pt idx="576">
                  <c:v>486</c:v>
                </c:pt>
                <c:pt idx="577">
                  <c:v>438</c:v>
                </c:pt>
                <c:pt idx="578">
                  <c:v>414</c:v>
                </c:pt>
                <c:pt idx="579">
                  <c:v>445</c:v>
                </c:pt>
                <c:pt idx="580">
                  <c:v>457</c:v>
                </c:pt>
                <c:pt idx="581">
                  <c:v>523</c:v>
                </c:pt>
                <c:pt idx="582">
                  <c:v>536</c:v>
                </c:pt>
                <c:pt idx="583">
                  <c:v>468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441152"/>
        <c:axId val="59442688"/>
      </c:scatterChart>
      <c:valAx>
        <c:axId val="59441152"/>
        <c:scaling>
          <c:orientation val="minMax"/>
          <c:max val="41500"/>
          <c:min val="40915"/>
        </c:scaling>
        <c:delete val="0"/>
        <c:axPos val="b"/>
        <c:numFmt formatCode="[$-409]mmmmm;@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59442688"/>
        <c:crossesAt val="-8"/>
        <c:crossBetween val="midCat"/>
        <c:majorUnit val="30.5"/>
      </c:valAx>
      <c:valAx>
        <c:axId val="59442688"/>
        <c:scaling>
          <c:logBase val="10"/>
          <c:orientation val="minMax"/>
          <c:min val="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discharge (cfs)</a:t>
                </a:r>
              </a:p>
            </c:rich>
          </c:tx>
          <c:layout>
            <c:manualLayout>
              <c:xMode val="edge"/>
              <c:yMode val="edge"/>
              <c:x val="2.2522522522522522E-3"/>
              <c:y val="0.41985066307333546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5944115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3434773356033197"/>
          <c:y val="0.89405270321675179"/>
          <c:w val="0.71604206568773499"/>
          <c:h val="8.9793079067857981E-2"/>
        </c:manualLayout>
      </c:layout>
      <c:overlay val="0"/>
      <c:spPr>
        <a:ln>
          <a:solidFill>
            <a:schemeClr val="tx1"/>
          </a:solidFill>
        </a:ln>
      </c:spPr>
    </c:legend>
    <c:plotVisOnly val="1"/>
    <c:dispBlanksAs val="gap"/>
    <c:showDLblsOverMax val="0"/>
  </c:chart>
  <c:txPr>
    <a:bodyPr/>
    <a:lstStyle/>
    <a:p>
      <a:pPr>
        <a:defRPr sz="1600" b="1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</a:t>
            </a:r>
          </a:p>
        </c:rich>
      </c:tx>
      <c:layout>
        <c:manualLayout>
          <c:xMode val="edge"/>
          <c:yMode val="edge"/>
          <c:x val="0.21503510542611629"/>
          <c:y val="0.18945058532063538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805649446258242"/>
          <c:y val="0.13220870118507916"/>
          <c:w val="0.75075793591838758"/>
          <c:h val="0.6015588960470849"/>
        </c:manualLayout>
      </c:layout>
      <c:scatterChart>
        <c:scatterStyle val="lineMarker"/>
        <c:varyColors val="0"/>
        <c:ser>
          <c:idx val="0"/>
          <c:order val="0"/>
          <c:tx>
            <c:v>Lake Whitney</c:v>
          </c:tx>
          <c:spPr>
            <a:ln w="28575">
              <a:noFill/>
            </a:ln>
          </c:spPr>
          <c:marker>
            <c:symbol val="plus"/>
            <c:size val="7"/>
            <c:spPr>
              <a:ln w="19050">
                <a:solidFill>
                  <a:srgbClr val="C00000"/>
                </a:solidFill>
              </a:ln>
            </c:spPr>
          </c:marker>
          <c:xVal>
            <c:numRef>
              <c:f>Sheet8!$V$43:$V$48</c:f>
              <c:numCache>
                <c:formatCode>0.00</c:formatCode>
                <c:ptCount val="6"/>
                <c:pt idx="0">
                  <c:v>5.0057031007270254</c:v>
                </c:pt>
                <c:pt idx="1">
                  <c:v>5.1540442914688818</c:v>
                </c:pt>
                <c:pt idx="2">
                  <c:v>5.1038188421367083</c:v>
                </c:pt>
                <c:pt idx="3">
                  <c:v>4.6561014420138642</c:v>
                </c:pt>
                <c:pt idx="4">
                  <c:v>4.6651146548713776</c:v>
                </c:pt>
                <c:pt idx="5">
                  <c:v>4.6651146548713776</c:v>
                </c:pt>
              </c:numCache>
            </c:numRef>
          </c:xVal>
          <c:yVal>
            <c:numRef>
              <c:f>Sheet8!$J$43:$J$48</c:f>
              <c:numCache>
                <c:formatCode>0.00</c:formatCode>
                <c:ptCount val="6"/>
                <c:pt idx="0">
                  <c:v>0.20715547616149088</c:v>
                </c:pt>
                <c:pt idx="1">
                  <c:v>0.36469432499284071</c:v>
                </c:pt>
                <c:pt idx="2">
                  <c:v>-1.3902212</c:v>
                </c:pt>
                <c:pt idx="3">
                  <c:v>-1.8095832666666669</c:v>
                </c:pt>
                <c:pt idx="4">
                  <c:v>-1.1677506333333336</c:v>
                </c:pt>
                <c:pt idx="5">
                  <c:v>-1.3293026333333335</c:v>
                </c:pt>
              </c:numCache>
            </c:numRef>
          </c:yVal>
          <c:smooth val="0"/>
        </c:ser>
        <c:ser>
          <c:idx val="1"/>
          <c:order val="1"/>
          <c:tx>
            <c:v>Alluvium Aquifer</c:v>
          </c:tx>
          <c:spPr>
            <a:ln w="28575">
              <a:noFill/>
            </a:ln>
          </c:spPr>
          <c:marker>
            <c:symbol val="square"/>
            <c:size val="7"/>
            <c:spPr>
              <a:noFill/>
              <a:ln w="19050">
                <a:solidFill>
                  <a:srgbClr val="0070C0"/>
                </a:solidFill>
              </a:ln>
            </c:spPr>
          </c:marker>
          <c:xVal>
            <c:numRef>
              <c:f>Sheet8!$V$2:$V$3</c:f>
              <c:numCache>
                <c:formatCode>0.00</c:formatCode>
                <c:ptCount val="2"/>
                <c:pt idx="0">
                  <c:v>1.15324656205039</c:v>
                </c:pt>
                <c:pt idx="1">
                  <c:v>0.58524389486111983</c:v>
                </c:pt>
              </c:numCache>
            </c:numRef>
          </c:xVal>
          <c:yVal>
            <c:numRef>
              <c:f>Sheet8!$J$2:$J$3</c:f>
              <c:numCache>
                <c:formatCode>0.00</c:formatCode>
                <c:ptCount val="2"/>
                <c:pt idx="0">
                  <c:v>-3.7951672280259032</c:v>
                </c:pt>
                <c:pt idx="1">
                  <c:v>-3.9359598212728186</c:v>
                </c:pt>
              </c:numCache>
            </c:numRef>
          </c:yVal>
          <c:smooth val="0"/>
        </c:ser>
        <c:ser>
          <c:idx val="2"/>
          <c:order val="2"/>
          <c:tx>
            <c:v>Brazos River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chemeClr val="tx1"/>
              </a:solidFill>
              <a:ln w="9525">
                <a:noFill/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2.2444040620511137E-2"/>
                  <c:y val="0.3050126805657738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</a:t>
                    </a:r>
                    <a:r>
                      <a:rPr lang="en-US" baseline="0" dirty="0" smtClean="0"/>
                      <a:t>1.01x </a:t>
                    </a:r>
                    <a:r>
                      <a:rPr lang="en-US" baseline="0" dirty="0"/>
                      <a:t>- </a:t>
                    </a:r>
                    <a:r>
                      <a:rPr lang="en-US" baseline="0" dirty="0" smtClean="0"/>
                      <a:t>4.74</a:t>
                    </a:r>
                    <a:r>
                      <a:rPr lang="en-US" baseline="0" dirty="0"/>
                      <a:t>
R² = </a:t>
                    </a:r>
                    <a:r>
                      <a:rPr lang="en-US" baseline="0" dirty="0" smtClean="0"/>
                      <a:t>0.66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Sheet8!$V$4:$V$39</c:f>
              <c:numCache>
                <c:formatCode>0.00</c:formatCode>
                <c:ptCount val="36"/>
                <c:pt idx="0">
                  <c:v>0.86924522845575491</c:v>
                </c:pt>
                <c:pt idx="1">
                  <c:v>0.26313655650118595</c:v>
                </c:pt>
                <c:pt idx="2">
                  <c:v>0.94550762675002398</c:v>
                </c:pt>
                <c:pt idx="3">
                  <c:v>0.46145638768774155</c:v>
                </c:pt>
                <c:pt idx="4">
                  <c:v>1.969679646147676</c:v>
                </c:pt>
                <c:pt idx="5">
                  <c:v>3.4865593736407137</c:v>
                </c:pt>
                <c:pt idx="6">
                  <c:v>2.4018520129524918</c:v>
                </c:pt>
                <c:pt idx="7">
                  <c:v>4.3872538784978987</c:v>
                </c:pt>
                <c:pt idx="8">
                  <c:v>4.3704758345637114</c:v>
                </c:pt>
                <c:pt idx="9">
                  <c:v>4.7799604316042039</c:v>
                </c:pt>
                <c:pt idx="10">
                  <c:v>3.5188423308040537</c:v>
                </c:pt>
                <c:pt idx="11">
                  <c:v>3.0306246863184669</c:v>
                </c:pt>
                <c:pt idx="12">
                  <c:v>3.0111194590533437</c:v>
                </c:pt>
                <c:pt idx="13">
                  <c:v>2.3793411941737301</c:v>
                </c:pt>
                <c:pt idx="14">
                  <c:v>1.8773781242680767</c:v>
                </c:pt>
                <c:pt idx="15">
                  <c:v>1.8575931089069377</c:v>
                </c:pt>
                <c:pt idx="16">
                  <c:v>3.7139436806172821</c:v>
                </c:pt>
                <c:pt idx="17">
                  <c:v>2.9501656238498351</c:v>
                </c:pt>
                <c:pt idx="18">
                  <c:v>5.5203856749311306</c:v>
                </c:pt>
                <c:pt idx="19">
                  <c:v>0.48709285367039384</c:v>
                </c:pt>
                <c:pt idx="20">
                  <c:v>1.9317423556658009</c:v>
                </c:pt>
                <c:pt idx="21">
                  <c:v>2.2759484800154657</c:v>
                </c:pt>
                <c:pt idx="22">
                  <c:v>1.6821119785108707</c:v>
                </c:pt>
                <c:pt idx="23">
                  <c:v>2.2796734366112359</c:v>
                </c:pt>
                <c:pt idx="24">
                  <c:v>2.8481752629741046</c:v>
                </c:pt>
                <c:pt idx="25">
                  <c:v>3.3412860664056838</c:v>
                </c:pt>
                <c:pt idx="26">
                  <c:v>1.8505584367785326</c:v>
                </c:pt>
                <c:pt idx="27">
                  <c:v>2.5885062016423479</c:v>
                </c:pt>
                <c:pt idx="28">
                  <c:v>2.6763026177946325</c:v>
                </c:pt>
                <c:pt idx="29">
                  <c:v>0.78992360809047424</c:v>
                </c:pt>
                <c:pt idx="30">
                  <c:v>1.5689517181383212</c:v>
                </c:pt>
                <c:pt idx="31">
                  <c:v>1.9578371867367086</c:v>
                </c:pt>
                <c:pt idx="32">
                  <c:v>1.5077013507635519</c:v>
                </c:pt>
                <c:pt idx="33">
                  <c:v>1.0573991543008723</c:v>
                </c:pt>
                <c:pt idx="34">
                  <c:v>2.7825425770401853</c:v>
                </c:pt>
                <c:pt idx="35">
                  <c:v>2.6837332020787072</c:v>
                </c:pt>
              </c:numCache>
            </c:numRef>
          </c:xVal>
          <c:yVal>
            <c:numRef>
              <c:f>Sheet8!$J$4:$J$39</c:f>
              <c:numCache>
                <c:formatCode>0.00</c:formatCode>
                <c:ptCount val="36"/>
                <c:pt idx="0">
                  <c:v>-3.8655635246493611</c:v>
                </c:pt>
                <c:pt idx="1">
                  <c:v>-4.2699625000000001</c:v>
                </c:pt>
                <c:pt idx="2">
                  <c:v>-2.7386202000000002</c:v>
                </c:pt>
                <c:pt idx="3">
                  <c:v>-5.1790647333333331</c:v>
                </c:pt>
                <c:pt idx="4">
                  <c:v>-2.6941866666666665</c:v>
                </c:pt>
                <c:pt idx="5">
                  <c:v>-2.6051022182237427</c:v>
                </c:pt>
                <c:pt idx="6">
                  <c:v>-2.78301462881414</c:v>
                </c:pt>
                <c:pt idx="7">
                  <c:v>-1.084955233333333</c:v>
                </c:pt>
                <c:pt idx="8">
                  <c:v>-0.48067015110797584</c:v>
                </c:pt>
                <c:pt idx="9">
                  <c:v>-0.78822879999999973</c:v>
                </c:pt>
                <c:pt idx="10">
                  <c:v>-2.3697507619463449</c:v>
                </c:pt>
                <c:pt idx="11">
                  <c:v>-1.9307890266927474</c:v>
                </c:pt>
                <c:pt idx="12">
                  <c:v>-2.0020628961897602</c:v>
                </c:pt>
                <c:pt idx="13">
                  <c:v>-2.4157828456417008</c:v>
                </c:pt>
                <c:pt idx="14">
                  <c:v>-3.644202835090665</c:v>
                </c:pt>
                <c:pt idx="15">
                  <c:v>-2.0963526337382374</c:v>
                </c:pt>
                <c:pt idx="16">
                  <c:v>-0.63905625887942108</c:v>
                </c:pt>
                <c:pt idx="17">
                  <c:v>-0.33638319498296987</c:v>
                </c:pt>
                <c:pt idx="18">
                  <c:v>1.3116964472007409</c:v>
                </c:pt>
                <c:pt idx="19">
                  <c:v>-5.1440524756851032</c:v>
                </c:pt>
                <c:pt idx="20">
                  <c:v>-2.4456642227573298</c:v>
                </c:pt>
                <c:pt idx="21">
                  <c:v>-2.7094989476060718</c:v>
                </c:pt>
                <c:pt idx="22">
                  <c:v>-3.008202528697324</c:v>
                </c:pt>
                <c:pt idx="23">
                  <c:v>-2.277699076990892</c:v>
                </c:pt>
                <c:pt idx="24">
                  <c:v>-1.7094014553798504</c:v>
                </c:pt>
                <c:pt idx="25">
                  <c:v>-0.93974458137327299</c:v>
                </c:pt>
                <c:pt idx="26">
                  <c:v>-4.0069143264157567</c:v>
                </c:pt>
                <c:pt idx="27">
                  <c:v>-1.6544995789844847</c:v>
                </c:pt>
                <c:pt idx="28">
                  <c:v>-1.3113874090100639</c:v>
                </c:pt>
                <c:pt idx="29">
                  <c:v>-6.5048354279251193</c:v>
                </c:pt>
                <c:pt idx="30">
                  <c:v>-3.3008425724409203</c:v>
                </c:pt>
                <c:pt idx="31">
                  <c:v>-2.2089867083357699</c:v>
                </c:pt>
                <c:pt idx="32">
                  <c:v>-1.2840972147243184</c:v>
                </c:pt>
                <c:pt idx="33">
                  <c:v>-2.7188171561285639</c:v>
                </c:pt>
                <c:pt idx="34">
                  <c:v>-1.2453947573736253</c:v>
                </c:pt>
                <c:pt idx="35">
                  <c:v>-0.33638319498296987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071936"/>
        <c:axId val="84073856"/>
      </c:scatterChart>
      <c:valAx>
        <c:axId val="840719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Na</a:t>
                </a:r>
                <a:r>
                  <a:rPr lang="en-US" baseline="30000" dirty="0"/>
                  <a:t>+</a:t>
                </a:r>
                <a:r>
                  <a:rPr lang="en-US" dirty="0"/>
                  <a:t>/Ca</a:t>
                </a:r>
                <a:r>
                  <a:rPr lang="en-US" baseline="30000" dirty="0"/>
                  <a:t>2+</a:t>
                </a:r>
                <a:r>
                  <a:rPr lang="en-US" dirty="0"/>
                  <a:t> (molar)</a:t>
                </a:r>
              </a:p>
            </c:rich>
          </c:tx>
          <c:layout>
            <c:manualLayout>
              <c:xMode val="edge"/>
              <c:yMode val="edge"/>
              <c:x val="0.35100373571038906"/>
              <c:y val="0.82011320066660631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4073856"/>
        <c:crossesAt val="-8"/>
        <c:crossBetween val="midCat"/>
        <c:majorUnit val="1"/>
      </c:valAx>
      <c:valAx>
        <c:axId val="84073856"/>
        <c:scaling>
          <c:orientation val="minMax"/>
          <c:max val="2"/>
          <c:min val="-8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l-GR" dirty="0"/>
                  <a:t>δ</a:t>
                </a:r>
                <a:r>
                  <a:rPr lang="en-US" baseline="30000" dirty="0"/>
                  <a:t>18</a:t>
                </a:r>
                <a:r>
                  <a:rPr lang="en-US" dirty="0"/>
                  <a:t>O </a:t>
                </a:r>
                <a:r>
                  <a:rPr lang="en-US" dirty="0" smtClean="0"/>
                  <a:t>‰</a:t>
                </a:r>
                <a:endParaRPr lang="en-US" dirty="0"/>
              </a:p>
            </c:rich>
          </c:tx>
          <c:layout/>
          <c:overlay val="0"/>
        </c:title>
        <c:numFmt formatCode="General" sourceLinked="0"/>
        <c:majorTickMark val="out"/>
        <c:minorTickMark val="out"/>
        <c:tickLblPos val="nextTo"/>
        <c:spPr>
          <a:ln>
            <a:solidFill>
              <a:schemeClr val="tx1"/>
            </a:solidFill>
          </a:ln>
        </c:spPr>
        <c:crossAx val="84071936"/>
        <c:crossesAt val="-7"/>
        <c:crossBetween val="midCat"/>
        <c:majorUnit val="1"/>
        <c:minorUnit val="1"/>
      </c:valAx>
    </c:plotArea>
    <c:plotVisOnly val="1"/>
    <c:dispBlanksAs val="gap"/>
    <c:showDLblsOverMax val="0"/>
  </c:chart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627545487307486"/>
          <c:y val="8.1443202921128277E-2"/>
          <c:w val="0.74699698790526825"/>
          <c:h val="0.62020341033510185"/>
        </c:manualLayout>
      </c:layout>
      <c:scatterChart>
        <c:scatterStyle val="lineMarker"/>
        <c:varyColors val="0"/>
        <c:ser>
          <c:idx val="1"/>
          <c:order val="0"/>
          <c:spPr>
            <a:ln w="28575">
              <a:noFill/>
            </a:ln>
          </c:spPr>
          <c:marker>
            <c:symbol val="circle"/>
            <c:size val="5"/>
            <c:spPr>
              <a:noFill/>
              <a:ln w="19050"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-5.5105506834110122E-3"/>
                  <c:y val="0.31068623385044197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</a:t>
                    </a:r>
                    <a:r>
                      <a:rPr lang="en-US" baseline="0" dirty="0" smtClean="0"/>
                      <a:t>2.2x </a:t>
                    </a:r>
                    <a:r>
                      <a:rPr lang="en-US" baseline="0" dirty="0"/>
                      <a:t>- </a:t>
                    </a:r>
                    <a:r>
                      <a:rPr lang="en-US" baseline="0" dirty="0" smtClean="0"/>
                      <a:t>2.6</a:t>
                    </a:r>
                    <a:r>
                      <a:rPr lang="en-US" baseline="0" dirty="0"/>
                      <a:t>
R² = </a:t>
                    </a:r>
                    <a:r>
                      <a:rPr lang="en-US" baseline="0" dirty="0" smtClean="0"/>
                      <a:t>0.25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'Hydrograph separation'!$AG$7:$AG$69</c:f>
              <c:numCache>
                <c:formatCode>0.00</c:formatCode>
                <c:ptCount val="63"/>
                <c:pt idx="0">
                  <c:v>1.0210490991415903E-2</c:v>
                </c:pt>
                <c:pt idx="1">
                  <c:v>1.8181818181818181E-2</c:v>
                </c:pt>
                <c:pt idx="2">
                  <c:v>2.1174951655361519E-2</c:v>
                </c:pt>
                <c:pt idx="3">
                  <c:v>2.937915742793791E-2</c:v>
                </c:pt>
                <c:pt idx="4">
                  <c:v>3.0125857414258571E-2</c:v>
                </c:pt>
                <c:pt idx="5">
                  <c:v>3.2516854154331955E-2</c:v>
                </c:pt>
                <c:pt idx="6">
                  <c:v>3.8970459709840935E-2</c:v>
                </c:pt>
                <c:pt idx="7">
                  <c:v>4.0654257185265143E-2</c:v>
                </c:pt>
                <c:pt idx="8">
                  <c:v>4.1812649957550477E-2</c:v>
                </c:pt>
                <c:pt idx="9">
                  <c:v>5.2205692254375331E-2</c:v>
                </c:pt>
                <c:pt idx="10">
                  <c:v>6.0467460552135692E-2</c:v>
                </c:pt>
                <c:pt idx="11">
                  <c:v>6.8015992003997994E-2</c:v>
                </c:pt>
                <c:pt idx="12">
                  <c:v>8.0012918371057187E-2</c:v>
                </c:pt>
                <c:pt idx="13">
                  <c:v>9.2128935532233877E-2</c:v>
                </c:pt>
                <c:pt idx="14">
                  <c:v>0.10764475373285588</c:v>
                </c:pt>
                <c:pt idx="15">
                  <c:v>0.1364709420344335</c:v>
                </c:pt>
                <c:pt idx="16">
                  <c:v>0.14107323590138052</c:v>
                </c:pt>
                <c:pt idx="17">
                  <c:v>0.16354293253706464</c:v>
                </c:pt>
                <c:pt idx="18">
                  <c:v>0.17707615965887114</c:v>
                </c:pt>
                <c:pt idx="19">
                  <c:v>0.18226763873949245</c:v>
                </c:pt>
                <c:pt idx="20">
                  <c:v>0.22024560722259973</c:v>
                </c:pt>
                <c:pt idx="21">
                  <c:v>0.22903826924825016</c:v>
                </c:pt>
                <c:pt idx="22">
                  <c:v>0.23661925716180712</c:v>
                </c:pt>
                <c:pt idx="23">
                  <c:v>0.23864350895425906</c:v>
                </c:pt>
                <c:pt idx="24">
                  <c:v>0.2470337594231399</c:v>
                </c:pt>
                <c:pt idx="25">
                  <c:v>0.25452904496225792</c:v>
                </c:pt>
                <c:pt idx="26">
                  <c:v>0.25582970203745142</c:v>
                </c:pt>
                <c:pt idx="27">
                  <c:v>0.2663400863500498</c:v>
                </c:pt>
                <c:pt idx="28">
                  <c:v>0.29348020486139342</c:v>
                </c:pt>
                <c:pt idx="29">
                  <c:v>0.30003235198964734</c:v>
                </c:pt>
                <c:pt idx="30">
                  <c:v>0.31433055278252481</c:v>
                </c:pt>
                <c:pt idx="31">
                  <c:v>0.34132571306484349</c:v>
                </c:pt>
                <c:pt idx="32">
                  <c:v>0.35709945388816244</c:v>
                </c:pt>
                <c:pt idx="33">
                  <c:v>0.36618018846242234</c:v>
                </c:pt>
                <c:pt idx="34">
                  <c:v>0.36795562846652607</c:v>
                </c:pt>
                <c:pt idx="35">
                  <c:v>0.40380053564596352</c:v>
                </c:pt>
                <c:pt idx="36">
                  <c:v>0.40657606313020606</c:v>
                </c:pt>
                <c:pt idx="37">
                  <c:v>0.43520975580123922</c:v>
                </c:pt>
                <c:pt idx="38">
                  <c:v>0.43810518163897494</c:v>
                </c:pt>
                <c:pt idx="39">
                  <c:v>0.49541542794554844</c:v>
                </c:pt>
                <c:pt idx="40">
                  <c:v>0.49776645180632589</c:v>
                </c:pt>
                <c:pt idx="41">
                  <c:v>0.52503422415332424</c:v>
                </c:pt>
                <c:pt idx="42">
                  <c:v>0.52719568567026187</c:v>
                </c:pt>
                <c:pt idx="43">
                  <c:v>0.5291543089568681</c:v>
                </c:pt>
                <c:pt idx="44">
                  <c:v>0.598327701537825</c:v>
                </c:pt>
                <c:pt idx="45">
                  <c:v>0.60510776298898727</c:v>
                </c:pt>
                <c:pt idx="46">
                  <c:v>0.63674639741201833</c:v>
                </c:pt>
                <c:pt idx="47">
                  <c:v>0.66125036432526951</c:v>
                </c:pt>
                <c:pt idx="48">
                  <c:v>0.70830310358726323</c:v>
                </c:pt>
                <c:pt idx="49">
                  <c:v>0.79122334920306348</c:v>
                </c:pt>
                <c:pt idx="50">
                  <c:v>0.79849128395717206</c:v>
                </c:pt>
                <c:pt idx="51">
                  <c:v>0.80157643455544558</c:v>
                </c:pt>
                <c:pt idx="52">
                  <c:v>0.83954403955319534</c:v>
                </c:pt>
                <c:pt idx="53">
                  <c:v>0.8456664200401649</c:v>
                </c:pt>
                <c:pt idx="54">
                  <c:v>0.84747208854667944</c:v>
                </c:pt>
                <c:pt idx="55">
                  <c:v>0.85994374886590452</c:v>
                </c:pt>
                <c:pt idx="56">
                  <c:v>0.91473785528252738</c:v>
                </c:pt>
                <c:pt idx="57">
                  <c:v>0.93291953003768568</c:v>
                </c:pt>
                <c:pt idx="58">
                  <c:v>0.97377868666212219</c:v>
                </c:pt>
                <c:pt idx="59">
                  <c:v>0.98494112786614318</c:v>
                </c:pt>
                <c:pt idx="60">
                  <c:v>0.9917455552990071</c:v>
                </c:pt>
                <c:pt idx="61">
                  <c:v>1</c:v>
                </c:pt>
                <c:pt idx="62">
                  <c:v>1</c:v>
                </c:pt>
              </c:numCache>
            </c:numRef>
          </c:xVal>
          <c:yVal>
            <c:numRef>
              <c:f>'Hydrograph separation'!$AE$7:$AE$69</c:f>
              <c:numCache>
                <c:formatCode>0.00</c:formatCode>
                <c:ptCount val="63"/>
                <c:pt idx="0">
                  <c:v>-0.83108722668273538</c:v>
                </c:pt>
                <c:pt idx="1">
                  <c:v>-0.56090706615205832</c:v>
                </c:pt>
                <c:pt idx="2">
                  <c:v>-5.1440524756851032</c:v>
                </c:pt>
                <c:pt idx="3">
                  <c:v>-0.4656301764173838</c:v>
                </c:pt>
                <c:pt idx="4">
                  <c:v>-2.7318537980719562</c:v>
                </c:pt>
                <c:pt idx="5">
                  <c:v>-2.1377748081076149</c:v>
                </c:pt>
                <c:pt idx="6">
                  <c:v>-0.77352248890555009</c:v>
                </c:pt>
                <c:pt idx="7">
                  <c:v>-1.1186100978726778</c:v>
                </c:pt>
                <c:pt idx="8">
                  <c:v>-4.1381193748008309</c:v>
                </c:pt>
                <c:pt idx="9">
                  <c:v>-0.97273160478160126</c:v>
                </c:pt>
                <c:pt idx="10">
                  <c:v>-3.9799685640370139</c:v>
                </c:pt>
                <c:pt idx="11">
                  <c:v>-1.365099473217918</c:v>
                </c:pt>
                <c:pt idx="12">
                  <c:v>-0.79602346190347406</c:v>
                </c:pt>
                <c:pt idx="13">
                  <c:v>-1.2860819561269174</c:v>
                </c:pt>
                <c:pt idx="14">
                  <c:v>-2.8337371900720729</c:v>
                </c:pt>
                <c:pt idx="15">
                  <c:v>-2.8410145752149387</c:v>
                </c:pt>
                <c:pt idx="16">
                  <c:v>-3.259411095661652</c:v>
                </c:pt>
                <c:pt idx="17">
                  <c:v>-2.9408572027059505</c:v>
                </c:pt>
                <c:pt idx="18">
                  <c:v>-2.4456642227573298</c:v>
                </c:pt>
                <c:pt idx="19">
                  <c:v>-3.006133142169229</c:v>
                </c:pt>
                <c:pt idx="20">
                  <c:v>-3.008202528697324</c:v>
                </c:pt>
                <c:pt idx="21">
                  <c:v>-2.7094989476060718</c:v>
                </c:pt>
                <c:pt idx="22">
                  <c:v>-2.7542915108615804</c:v>
                </c:pt>
                <c:pt idx="23">
                  <c:v>-2.5045448843677871</c:v>
                </c:pt>
                <c:pt idx="24">
                  <c:v>-1.3113874090100639</c:v>
                </c:pt>
                <c:pt idx="25">
                  <c:v>-2.5763823882016479</c:v>
                </c:pt>
                <c:pt idx="26">
                  <c:v>-2.6312935670069058</c:v>
                </c:pt>
                <c:pt idx="27">
                  <c:v>-1.0598214362305542</c:v>
                </c:pt>
                <c:pt idx="28">
                  <c:v>-2.8406837849811719</c:v>
                </c:pt>
                <c:pt idx="29">
                  <c:v>-1.1609192014254752</c:v>
                </c:pt>
                <c:pt idx="30">
                  <c:v>-2.7367596284719502</c:v>
                </c:pt>
                <c:pt idx="31">
                  <c:v>-2.8570047762845663</c:v>
                </c:pt>
                <c:pt idx="32">
                  <c:v>-2.277699076990892</c:v>
                </c:pt>
                <c:pt idx="33">
                  <c:v>-1.6245069808515793</c:v>
                </c:pt>
                <c:pt idx="34">
                  <c:v>-2.787039744004475</c:v>
                </c:pt>
                <c:pt idx="35">
                  <c:v>-1.3392471837950093</c:v>
                </c:pt>
                <c:pt idx="36">
                  <c:v>-1.37514722656858</c:v>
                </c:pt>
                <c:pt idx="37">
                  <c:v>-6.4558371245484398</c:v>
                </c:pt>
                <c:pt idx="38">
                  <c:v>-2.2884029800211727</c:v>
                </c:pt>
                <c:pt idx="39">
                  <c:v>-2.3697507619463449</c:v>
                </c:pt>
                <c:pt idx="40">
                  <c:v>-4.0069143264157567</c:v>
                </c:pt>
                <c:pt idx="41">
                  <c:v>-0.67031593597036654</c:v>
                </c:pt>
                <c:pt idx="42">
                  <c:v>-1.3177458186001796</c:v>
                </c:pt>
                <c:pt idx="43">
                  <c:v>-1.7094014553798504</c:v>
                </c:pt>
                <c:pt idx="44">
                  <c:v>-0.93974458137327321</c:v>
                </c:pt>
                <c:pt idx="45">
                  <c:v>-0.60084998687937841</c:v>
                </c:pt>
                <c:pt idx="46">
                  <c:v>-0.67865908696308219</c:v>
                </c:pt>
                <c:pt idx="47">
                  <c:v>-1.6890110764360688</c:v>
                </c:pt>
                <c:pt idx="48">
                  <c:v>-0.73457193887953087</c:v>
                </c:pt>
                <c:pt idx="49">
                  <c:v>-0.71537680291117622</c:v>
                </c:pt>
                <c:pt idx="50">
                  <c:v>-0.55147954448970982</c:v>
                </c:pt>
                <c:pt idx="51">
                  <c:v>-0.44405541607400334</c:v>
                </c:pt>
                <c:pt idx="52">
                  <c:v>-0.94170348085429345</c:v>
                </c:pt>
                <c:pt idx="53">
                  <c:v>-1.0660144507037854</c:v>
                </c:pt>
                <c:pt idx="54">
                  <c:v>-1.1954857482000394</c:v>
                </c:pt>
                <c:pt idx="55">
                  <c:v>-0.42510837278097302</c:v>
                </c:pt>
                <c:pt idx="56">
                  <c:v>-1.2895955697066406</c:v>
                </c:pt>
                <c:pt idx="57">
                  <c:v>1.3116964472007409</c:v>
                </c:pt>
                <c:pt idx="58">
                  <c:v>1.2346636715123407</c:v>
                </c:pt>
                <c:pt idx="59">
                  <c:v>-1.036904910132324</c:v>
                </c:pt>
                <c:pt idx="60">
                  <c:v>1.3486622558241601</c:v>
                </c:pt>
                <c:pt idx="61">
                  <c:v>-1.4996804471718161</c:v>
                </c:pt>
                <c:pt idx="62">
                  <c:v>-0.47429688054206753</c:v>
                </c:pt>
              </c:numCache>
            </c:numRef>
          </c:yVal>
          <c:smooth val="0"/>
        </c:ser>
        <c:ser>
          <c:idx val="0"/>
          <c:order val="1"/>
          <c:tx>
            <c:v>accounting equation</c:v>
          </c:tx>
          <c:spPr>
            <a:ln w="28575">
              <a:noFill/>
            </a:ln>
          </c:spPr>
          <c:marker>
            <c:symbol val="x"/>
            <c:size val="8"/>
            <c:spPr>
              <a:ln w="38100">
                <a:solidFill>
                  <a:srgbClr val="C00000"/>
                </a:solidFill>
              </a:ln>
            </c:spPr>
          </c:marker>
          <c:xVal>
            <c:numRef>
              <c:f>'Hydrograph separation'!$Z$13:$Z$33</c:f>
              <c:numCache>
                <c:formatCode>0.00</c:formatCode>
                <c:ptCount val="21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0.15000000000000002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  <c:pt idx="8">
                  <c:v>0.4</c:v>
                </c:pt>
                <c:pt idx="9">
                  <c:v>0.44999999999999996</c:v>
                </c:pt>
                <c:pt idx="10">
                  <c:v>0.49999999999999994</c:v>
                </c:pt>
                <c:pt idx="11">
                  <c:v>0.54999999999999993</c:v>
                </c:pt>
                <c:pt idx="12">
                  <c:v>0.6</c:v>
                </c:pt>
                <c:pt idx="13">
                  <c:v>0.65</c:v>
                </c:pt>
                <c:pt idx="14">
                  <c:v>0.7</c:v>
                </c:pt>
                <c:pt idx="15">
                  <c:v>0.75000000000000011</c:v>
                </c:pt>
                <c:pt idx="16">
                  <c:v>0.80000000000000016</c:v>
                </c:pt>
                <c:pt idx="17">
                  <c:v>0.85000000000000009</c:v>
                </c:pt>
                <c:pt idx="18">
                  <c:v>0.90000000000000024</c:v>
                </c:pt>
                <c:pt idx="19">
                  <c:v>0.95000000000000029</c:v>
                </c:pt>
                <c:pt idx="20">
                  <c:v>1.0000000000000002</c:v>
                </c:pt>
              </c:numCache>
            </c:numRef>
          </c:xVal>
          <c:yVal>
            <c:numRef>
              <c:f>'Hydrograph separation'!$AA$13:$AA$33</c:f>
              <c:numCache>
                <c:formatCode>General</c:formatCode>
                <c:ptCount val="21"/>
                <c:pt idx="0">
                  <c:v>-2.8</c:v>
                </c:pt>
                <c:pt idx="1">
                  <c:v>-2.6799999999999997</c:v>
                </c:pt>
                <c:pt idx="2">
                  <c:v>-2.5600000000000005</c:v>
                </c:pt>
                <c:pt idx="3">
                  <c:v>-2.4400000000000004</c:v>
                </c:pt>
                <c:pt idx="4">
                  <c:v>-2.3200000000000003</c:v>
                </c:pt>
                <c:pt idx="5">
                  <c:v>-2.2000000000000002</c:v>
                </c:pt>
                <c:pt idx="6">
                  <c:v>-2.08</c:v>
                </c:pt>
                <c:pt idx="7">
                  <c:v>-1.9600000000000002</c:v>
                </c:pt>
                <c:pt idx="8">
                  <c:v>-1.8399999999999996</c:v>
                </c:pt>
                <c:pt idx="9">
                  <c:v>-1.72</c:v>
                </c:pt>
                <c:pt idx="10">
                  <c:v>-1.5999999999999999</c:v>
                </c:pt>
                <c:pt idx="11">
                  <c:v>-1.4800000000000002</c:v>
                </c:pt>
                <c:pt idx="12">
                  <c:v>-1.36</c:v>
                </c:pt>
                <c:pt idx="13">
                  <c:v>-1.24</c:v>
                </c:pt>
                <c:pt idx="14">
                  <c:v>-1.1200000000000001</c:v>
                </c:pt>
                <c:pt idx="15">
                  <c:v>-0.99999999999999978</c:v>
                </c:pt>
                <c:pt idx="16">
                  <c:v>-0.87999999999999945</c:v>
                </c:pt>
                <c:pt idx="17">
                  <c:v>-0.75999999999999956</c:v>
                </c:pt>
                <c:pt idx="18">
                  <c:v>-0.63999999999999946</c:v>
                </c:pt>
                <c:pt idx="19">
                  <c:v>-0.51999999999999935</c:v>
                </c:pt>
                <c:pt idx="20">
                  <c:v>-0.39999999999999947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014784"/>
        <c:axId val="85037824"/>
      </c:scatterChart>
      <c:valAx>
        <c:axId val="85014784"/>
        <c:scaling>
          <c:orientation val="minMax"/>
          <c:max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%LW</a:t>
                </a:r>
                <a:endParaRPr lang="en-US" dirty="0"/>
              </a:p>
            </c:rich>
          </c:tx>
          <c:layout/>
          <c:overlay val="0"/>
        </c:title>
        <c:numFmt formatCode="0%" sourceLinked="0"/>
        <c:majorTickMark val="out"/>
        <c:minorTickMark val="none"/>
        <c:tickLblPos val="nextTo"/>
        <c:crossAx val="85037824"/>
        <c:crossesAt val="-8"/>
        <c:crossBetween val="midCat"/>
      </c:valAx>
      <c:valAx>
        <c:axId val="8503782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Observed </a:t>
                </a:r>
                <a:r>
                  <a:rPr lang="el-GR" dirty="0"/>
                  <a:t>δ</a:t>
                </a:r>
                <a:r>
                  <a:rPr lang="en-US" baseline="30000" dirty="0"/>
                  <a:t>18</a:t>
                </a:r>
                <a:r>
                  <a:rPr lang="en-US" dirty="0"/>
                  <a:t>O </a:t>
                </a:r>
                <a:r>
                  <a:rPr lang="el-GR" dirty="0" smtClean="0"/>
                  <a:t>‰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1.75916133981079E-2"/>
              <c:y val="9.846856119307805E-2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5014784"/>
        <c:crosses val="autoZero"/>
        <c:crossBetween val="midCat"/>
        <c:majorUnit val="2"/>
      </c:valAx>
    </c:plotArea>
    <c:plotVisOnly val="1"/>
    <c:dispBlanksAs val="gap"/>
    <c:showDLblsOverMax val="0"/>
  </c:chart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</a:t>
            </a:r>
          </a:p>
        </c:rich>
      </c:tx>
      <c:layout>
        <c:manualLayout>
          <c:xMode val="edge"/>
          <c:yMode val="edge"/>
          <c:x val="0.15036332256212129"/>
          <c:y val="0.27531987312500356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3160064319169268"/>
          <c:y val="0.26188039600377683"/>
          <c:w val="0.71769632406492045"/>
          <c:h val="0.58130120372935601"/>
        </c:manualLayout>
      </c:layout>
      <c:scatterChart>
        <c:scatterStyle val="lineMarker"/>
        <c:varyColors val="0"/>
        <c:ser>
          <c:idx val="1"/>
          <c:order val="1"/>
          <c:tx>
            <c:v>Temperature C</c:v>
          </c:tx>
          <c:spPr>
            <a:ln w="28575"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'BMS3R5vm calendar matching'!$AO:$AO</c:f>
              <c:numCache>
                <c:formatCode>[$-409]d\-mmm;@</c:formatCode>
                <c:ptCount val="1048576"/>
                <c:pt idx="1">
                  <c:v>40937</c:v>
                </c:pt>
                <c:pt idx="2">
                  <c:v>40947</c:v>
                </c:pt>
                <c:pt idx="3">
                  <c:v>40950</c:v>
                </c:pt>
                <c:pt idx="4">
                  <c:v>40954</c:v>
                </c:pt>
                <c:pt idx="5">
                  <c:v>40957</c:v>
                </c:pt>
                <c:pt idx="6">
                  <c:v>40962</c:v>
                </c:pt>
                <c:pt idx="7">
                  <c:v>40964</c:v>
                </c:pt>
                <c:pt idx="8">
                  <c:v>40968</c:v>
                </c:pt>
                <c:pt idx="9">
                  <c:v>40971</c:v>
                </c:pt>
                <c:pt idx="10">
                  <c:v>40975</c:v>
                </c:pt>
                <c:pt idx="11">
                  <c:v>40989</c:v>
                </c:pt>
                <c:pt idx="12">
                  <c:v>40992</c:v>
                </c:pt>
                <c:pt idx="13">
                  <c:v>41003</c:v>
                </c:pt>
                <c:pt idx="14">
                  <c:v>41006</c:v>
                </c:pt>
                <c:pt idx="15">
                  <c:v>41010</c:v>
                </c:pt>
                <c:pt idx="16">
                  <c:v>41013</c:v>
                </c:pt>
                <c:pt idx="17">
                  <c:v>41017</c:v>
                </c:pt>
                <c:pt idx="18">
                  <c:v>41020</c:v>
                </c:pt>
                <c:pt idx="19">
                  <c:v>41024</c:v>
                </c:pt>
                <c:pt idx="20">
                  <c:v>41027</c:v>
                </c:pt>
                <c:pt idx="21">
                  <c:v>41031</c:v>
                </c:pt>
                <c:pt idx="22">
                  <c:v>41034</c:v>
                </c:pt>
                <c:pt idx="23">
                  <c:v>41038</c:v>
                </c:pt>
                <c:pt idx="24">
                  <c:v>41042</c:v>
                </c:pt>
                <c:pt idx="25">
                  <c:v>41045</c:v>
                </c:pt>
                <c:pt idx="26">
                  <c:v>41049</c:v>
                </c:pt>
                <c:pt idx="27">
                  <c:v>41052</c:v>
                </c:pt>
                <c:pt idx="28">
                  <c:v>41060</c:v>
                </c:pt>
                <c:pt idx="29">
                  <c:v>41064</c:v>
                </c:pt>
                <c:pt idx="30">
                  <c:v>41067</c:v>
                </c:pt>
                <c:pt idx="31">
                  <c:v>41071</c:v>
                </c:pt>
                <c:pt idx="32">
                  <c:v>41074</c:v>
                </c:pt>
                <c:pt idx="33">
                  <c:v>41078</c:v>
                </c:pt>
                <c:pt idx="34">
                  <c:v>41081</c:v>
                </c:pt>
                <c:pt idx="35">
                  <c:v>41085</c:v>
                </c:pt>
                <c:pt idx="36">
                  <c:v>41088</c:v>
                </c:pt>
                <c:pt idx="37">
                  <c:v>41092</c:v>
                </c:pt>
                <c:pt idx="38">
                  <c:v>41095</c:v>
                </c:pt>
                <c:pt idx="39">
                  <c:v>41099</c:v>
                </c:pt>
                <c:pt idx="40">
                  <c:v>41106</c:v>
                </c:pt>
                <c:pt idx="41">
                  <c:v>41109</c:v>
                </c:pt>
                <c:pt idx="42">
                  <c:v>41113</c:v>
                </c:pt>
                <c:pt idx="43">
                  <c:v>41116</c:v>
                </c:pt>
                <c:pt idx="44">
                  <c:v>41120</c:v>
                </c:pt>
                <c:pt idx="45">
                  <c:v>41123</c:v>
                </c:pt>
                <c:pt idx="46">
                  <c:v>41127</c:v>
                </c:pt>
                <c:pt idx="47">
                  <c:v>41130</c:v>
                </c:pt>
                <c:pt idx="48">
                  <c:v>41134</c:v>
                </c:pt>
                <c:pt idx="49">
                  <c:v>41137</c:v>
                </c:pt>
                <c:pt idx="50">
                  <c:v>41141</c:v>
                </c:pt>
                <c:pt idx="51">
                  <c:v>41144</c:v>
                </c:pt>
                <c:pt idx="52">
                  <c:v>41151</c:v>
                </c:pt>
                <c:pt idx="53">
                  <c:v>41155</c:v>
                </c:pt>
                <c:pt idx="54">
                  <c:v>41158</c:v>
                </c:pt>
                <c:pt idx="55">
                  <c:v>41162</c:v>
                </c:pt>
                <c:pt idx="56">
                  <c:v>41165</c:v>
                </c:pt>
                <c:pt idx="57">
                  <c:v>41169</c:v>
                </c:pt>
                <c:pt idx="58">
                  <c:v>41172</c:v>
                </c:pt>
                <c:pt idx="59">
                  <c:v>41176</c:v>
                </c:pt>
                <c:pt idx="60">
                  <c:v>41179</c:v>
                </c:pt>
                <c:pt idx="61">
                  <c:v>41180</c:v>
                </c:pt>
                <c:pt idx="62">
                  <c:v>41184</c:v>
                </c:pt>
                <c:pt idx="63">
                  <c:v>41187</c:v>
                </c:pt>
                <c:pt idx="64">
                  <c:v>41191</c:v>
                </c:pt>
                <c:pt idx="65">
                  <c:v>41194</c:v>
                </c:pt>
                <c:pt idx="66">
                  <c:v>41199</c:v>
                </c:pt>
                <c:pt idx="67">
                  <c:v>41201</c:v>
                </c:pt>
                <c:pt idx="68">
                  <c:v>41205</c:v>
                </c:pt>
                <c:pt idx="69">
                  <c:v>41208</c:v>
                </c:pt>
                <c:pt idx="70">
                  <c:v>41211</c:v>
                </c:pt>
                <c:pt idx="71">
                  <c:v>41215</c:v>
                </c:pt>
                <c:pt idx="72">
                  <c:v>41219</c:v>
                </c:pt>
                <c:pt idx="73">
                  <c:v>41222</c:v>
                </c:pt>
                <c:pt idx="74">
                  <c:v>41226</c:v>
                </c:pt>
                <c:pt idx="75">
                  <c:v>41228</c:v>
                </c:pt>
                <c:pt idx="76">
                  <c:v>41233</c:v>
                </c:pt>
                <c:pt idx="77">
                  <c:v>41238</c:v>
                </c:pt>
                <c:pt idx="78">
                  <c:v>41240</c:v>
                </c:pt>
                <c:pt idx="79">
                  <c:v>41244</c:v>
                </c:pt>
                <c:pt idx="80">
                  <c:v>41248</c:v>
                </c:pt>
                <c:pt idx="81">
                  <c:v>41251</c:v>
                </c:pt>
                <c:pt idx="82">
                  <c:v>41254</c:v>
                </c:pt>
                <c:pt idx="83">
                  <c:v>41258</c:v>
                </c:pt>
                <c:pt idx="84">
                  <c:v>41261</c:v>
                </c:pt>
                <c:pt idx="85">
                  <c:v>41276</c:v>
                </c:pt>
                <c:pt idx="86">
                  <c:v>41279</c:v>
                </c:pt>
                <c:pt idx="87">
                  <c:v>41283</c:v>
                </c:pt>
                <c:pt idx="88">
                  <c:v>41286</c:v>
                </c:pt>
                <c:pt idx="89">
                  <c:v>41289</c:v>
                </c:pt>
                <c:pt idx="90">
                  <c:v>41293</c:v>
                </c:pt>
                <c:pt idx="91">
                  <c:v>41296</c:v>
                </c:pt>
                <c:pt idx="92">
                  <c:v>41300</c:v>
                </c:pt>
                <c:pt idx="93">
                  <c:v>41303</c:v>
                </c:pt>
                <c:pt idx="94">
                  <c:v>41307</c:v>
                </c:pt>
                <c:pt idx="95">
                  <c:v>41310</c:v>
                </c:pt>
                <c:pt idx="96">
                  <c:v>41314</c:v>
                </c:pt>
                <c:pt idx="97">
                  <c:v>41317</c:v>
                </c:pt>
                <c:pt idx="98">
                  <c:v>41324</c:v>
                </c:pt>
                <c:pt idx="99">
                  <c:v>41338</c:v>
                </c:pt>
                <c:pt idx="100">
                  <c:v>41343</c:v>
                </c:pt>
                <c:pt idx="101">
                  <c:v>41352</c:v>
                </c:pt>
                <c:pt idx="102">
                  <c:v>41359</c:v>
                </c:pt>
                <c:pt idx="103">
                  <c:v>41366</c:v>
                </c:pt>
                <c:pt idx="104">
                  <c:v>41373</c:v>
                </c:pt>
                <c:pt idx="105">
                  <c:v>41380</c:v>
                </c:pt>
                <c:pt idx="106">
                  <c:v>41387</c:v>
                </c:pt>
                <c:pt idx="107">
                  <c:v>41395</c:v>
                </c:pt>
                <c:pt idx="108">
                  <c:v>41402</c:v>
                </c:pt>
                <c:pt idx="109">
                  <c:v>41408</c:v>
                </c:pt>
                <c:pt idx="110">
                  <c:v>41410</c:v>
                </c:pt>
                <c:pt idx="111">
                  <c:v>41415</c:v>
                </c:pt>
                <c:pt idx="112">
                  <c:v>41421</c:v>
                </c:pt>
                <c:pt idx="113">
                  <c:v>41429</c:v>
                </c:pt>
                <c:pt idx="114">
                  <c:v>41436</c:v>
                </c:pt>
                <c:pt idx="115">
                  <c:v>41443</c:v>
                </c:pt>
                <c:pt idx="116">
                  <c:v>41457</c:v>
                </c:pt>
                <c:pt idx="117">
                  <c:v>41464</c:v>
                </c:pt>
                <c:pt idx="118">
                  <c:v>41468</c:v>
                </c:pt>
                <c:pt idx="119">
                  <c:v>41473</c:v>
                </c:pt>
                <c:pt idx="120">
                  <c:v>41480</c:v>
                </c:pt>
                <c:pt idx="121">
                  <c:v>41485</c:v>
                </c:pt>
              </c:numCache>
            </c:numRef>
          </c:xVal>
          <c:yVal>
            <c:numRef>
              <c:f>'BMS3R5vm calendar matching'!$AR:$AR</c:f>
              <c:numCache>
                <c:formatCode>General</c:formatCode>
                <c:ptCount val="1048576"/>
                <c:pt idx="1">
                  <c:v>20.6</c:v>
                </c:pt>
                <c:pt idx="2">
                  <c:v>11.1</c:v>
                </c:pt>
                <c:pt idx="3">
                  <c:v>6.7</c:v>
                </c:pt>
                <c:pt idx="4">
                  <c:v>18.3</c:v>
                </c:pt>
                <c:pt idx="5">
                  <c:v>12.7</c:v>
                </c:pt>
                <c:pt idx="6">
                  <c:v>14.3</c:v>
                </c:pt>
                <c:pt idx="7">
                  <c:v>19.5</c:v>
                </c:pt>
                <c:pt idx="8">
                  <c:v>14.3</c:v>
                </c:pt>
                <c:pt idx="9">
                  <c:v>20.3</c:v>
                </c:pt>
                <c:pt idx="10">
                  <c:v>17.399999999999999</c:v>
                </c:pt>
                <c:pt idx="11">
                  <c:v>18</c:v>
                </c:pt>
                <c:pt idx="12">
                  <c:v>17</c:v>
                </c:pt>
                <c:pt idx="13">
                  <c:v>19.899999999999999</c:v>
                </c:pt>
                <c:pt idx="14">
                  <c:v>22</c:v>
                </c:pt>
                <c:pt idx="15">
                  <c:v>22.6</c:v>
                </c:pt>
                <c:pt idx="16">
                  <c:v>23.8</c:v>
                </c:pt>
                <c:pt idx="17">
                  <c:v>23.4</c:v>
                </c:pt>
                <c:pt idx="18">
                  <c:v>22.4</c:v>
                </c:pt>
                <c:pt idx="19">
                  <c:v>20.2</c:v>
                </c:pt>
                <c:pt idx="20">
                  <c:v>22</c:v>
                </c:pt>
                <c:pt idx="21">
                  <c:v>26</c:v>
                </c:pt>
                <c:pt idx="22">
                  <c:v>28.5</c:v>
                </c:pt>
                <c:pt idx="23">
                  <c:v>27.3</c:v>
                </c:pt>
                <c:pt idx="24">
                  <c:v>26.1</c:v>
                </c:pt>
                <c:pt idx="25">
                  <c:v>26.6</c:v>
                </c:pt>
                <c:pt idx="26">
                  <c:v>30.4</c:v>
                </c:pt>
                <c:pt idx="27">
                  <c:v>33.1</c:v>
                </c:pt>
                <c:pt idx="28">
                  <c:v>30.8</c:v>
                </c:pt>
                <c:pt idx="29">
                  <c:v>28.1</c:v>
                </c:pt>
                <c:pt idx="30">
                  <c:v>31.6</c:v>
                </c:pt>
                <c:pt idx="31">
                  <c:v>32</c:v>
                </c:pt>
                <c:pt idx="32">
                  <c:v>27.7</c:v>
                </c:pt>
                <c:pt idx="33">
                  <c:v>31.1</c:v>
                </c:pt>
                <c:pt idx="34">
                  <c:v>30</c:v>
                </c:pt>
                <c:pt idx="35">
                  <c:v>31.5</c:v>
                </c:pt>
                <c:pt idx="36">
                  <c:v>33.799999999999997</c:v>
                </c:pt>
                <c:pt idx="37">
                  <c:v>28.8</c:v>
                </c:pt>
                <c:pt idx="38">
                  <c:v>30</c:v>
                </c:pt>
                <c:pt idx="39">
                  <c:v>30.5</c:v>
                </c:pt>
                <c:pt idx="40">
                  <c:v>29.2</c:v>
                </c:pt>
                <c:pt idx="41">
                  <c:v>32.6</c:v>
                </c:pt>
                <c:pt idx="42" formatCode="0.0">
                  <c:v>31.9</c:v>
                </c:pt>
                <c:pt idx="43">
                  <c:v>34.299999999999997</c:v>
                </c:pt>
                <c:pt idx="44">
                  <c:v>33.200000000000003</c:v>
                </c:pt>
                <c:pt idx="45">
                  <c:v>37.799999999999997</c:v>
                </c:pt>
                <c:pt idx="46">
                  <c:v>33.700000000000003</c:v>
                </c:pt>
                <c:pt idx="47">
                  <c:v>35</c:v>
                </c:pt>
                <c:pt idx="48">
                  <c:v>30.8</c:v>
                </c:pt>
                <c:pt idx="49" formatCode="0.0">
                  <c:v>31.7</c:v>
                </c:pt>
                <c:pt idx="50" formatCode="0.0">
                  <c:v>29.3</c:v>
                </c:pt>
                <c:pt idx="51" formatCode="0.0">
                  <c:v>28.3</c:v>
                </c:pt>
                <c:pt idx="52" formatCode="0.0">
                  <c:v>31.3</c:v>
                </c:pt>
                <c:pt idx="53" formatCode="0.0">
                  <c:v>30.1</c:v>
                </c:pt>
                <c:pt idx="54" formatCode="0.0">
                  <c:v>32.9</c:v>
                </c:pt>
                <c:pt idx="55">
                  <c:v>28.3</c:v>
                </c:pt>
                <c:pt idx="56">
                  <c:v>27.4</c:v>
                </c:pt>
                <c:pt idx="57" formatCode="0.0">
                  <c:v>24.6</c:v>
                </c:pt>
                <c:pt idx="58" formatCode="0.0">
                  <c:v>26.3</c:v>
                </c:pt>
                <c:pt idx="59" formatCode="0.0">
                  <c:v>27.5</c:v>
                </c:pt>
                <c:pt idx="60" formatCode="0.0">
                  <c:v>28</c:v>
                </c:pt>
                <c:pt idx="61" formatCode="0.0">
                  <c:v>27.6</c:v>
                </c:pt>
                <c:pt idx="62" formatCode="0.0">
                  <c:v>23.1</c:v>
                </c:pt>
                <c:pt idx="63" formatCode="0.0">
                  <c:v>25.1</c:v>
                </c:pt>
                <c:pt idx="64" formatCode="0.0">
                  <c:v>22.2</c:v>
                </c:pt>
                <c:pt idx="65" formatCode="0.0">
                  <c:v>24.4</c:v>
                </c:pt>
                <c:pt idx="66" formatCode="0.0">
                  <c:v>23.4</c:v>
                </c:pt>
                <c:pt idx="67" formatCode="0.0">
                  <c:v>19.600000000000001</c:v>
                </c:pt>
                <c:pt idx="68" formatCode="0.0">
                  <c:v>25.9</c:v>
                </c:pt>
                <c:pt idx="69" formatCode="0.0">
                  <c:v>18.7</c:v>
                </c:pt>
                <c:pt idx="70" formatCode="0.0">
                  <c:v>15</c:v>
                </c:pt>
                <c:pt idx="71" formatCode="0.0">
                  <c:v>22.8</c:v>
                </c:pt>
                <c:pt idx="72" formatCode="0.0">
                  <c:v>20.5</c:v>
                </c:pt>
                <c:pt idx="73" formatCode="0.0">
                  <c:v>21.3</c:v>
                </c:pt>
                <c:pt idx="74" formatCode="0.0">
                  <c:v>16.399999999999999</c:v>
                </c:pt>
                <c:pt idx="75" formatCode="0.0">
                  <c:v>17</c:v>
                </c:pt>
                <c:pt idx="76" formatCode="0.0">
                  <c:v>17.3</c:v>
                </c:pt>
                <c:pt idx="77" formatCode="0.0">
                  <c:v>17.899999999999999</c:v>
                </c:pt>
                <c:pt idx="78" formatCode="0.0">
                  <c:v>15.4</c:v>
                </c:pt>
                <c:pt idx="79" formatCode="0.0">
                  <c:v>20.9</c:v>
                </c:pt>
                <c:pt idx="80" formatCode="0.0">
                  <c:v>19.3</c:v>
                </c:pt>
                <c:pt idx="81" formatCode="0.0">
                  <c:v>25.6</c:v>
                </c:pt>
                <c:pt idx="82" formatCode="0.0">
                  <c:v>13.4</c:v>
                </c:pt>
                <c:pt idx="83" formatCode="0.0">
                  <c:v>16</c:v>
                </c:pt>
                <c:pt idx="84" formatCode="0.0">
                  <c:v>16.899999999999999</c:v>
                </c:pt>
                <c:pt idx="85" formatCode="0.0">
                  <c:v>7.7</c:v>
                </c:pt>
                <c:pt idx="86" formatCode="0.0">
                  <c:v>8.8000000000000007</c:v>
                </c:pt>
                <c:pt idx="87" formatCode="0.0">
                  <c:v>15.3</c:v>
                </c:pt>
                <c:pt idx="88" formatCode="0.0">
                  <c:v>16.7</c:v>
                </c:pt>
                <c:pt idx="89" formatCode="0.0">
                  <c:v>9.1999999999999993</c:v>
                </c:pt>
                <c:pt idx="90" formatCode="0.0">
                  <c:v>11.5</c:v>
                </c:pt>
                <c:pt idx="91" formatCode="0.0">
                  <c:v>12.6</c:v>
                </c:pt>
                <c:pt idx="92" formatCode="0.0">
                  <c:v>17.899999999999999</c:v>
                </c:pt>
                <c:pt idx="93" formatCode="0.0">
                  <c:v>20.399999999999999</c:v>
                </c:pt>
                <c:pt idx="94" formatCode="0.0">
                  <c:v>14.6</c:v>
                </c:pt>
                <c:pt idx="95" formatCode="0.0">
                  <c:v>16.7</c:v>
                </c:pt>
                <c:pt idx="96" formatCode="0.0">
                  <c:v>17</c:v>
                </c:pt>
                <c:pt idx="97" formatCode="0.0">
                  <c:v>15.5</c:v>
                </c:pt>
                <c:pt idx="98" formatCode="0.0">
                  <c:v>14</c:v>
                </c:pt>
                <c:pt idx="99" formatCode="0.0">
                  <c:v>14</c:v>
                </c:pt>
                <c:pt idx="100" formatCode="0.0">
                  <c:v>17.600000000000001</c:v>
                </c:pt>
                <c:pt idx="101" formatCode="0.0">
                  <c:v>19.2</c:v>
                </c:pt>
                <c:pt idx="102" formatCode="0.0">
                  <c:v>13</c:v>
                </c:pt>
                <c:pt idx="103" formatCode="0.0">
                  <c:v>21.1</c:v>
                </c:pt>
                <c:pt idx="104" formatCode="0.0">
                  <c:v>20.7</c:v>
                </c:pt>
                <c:pt idx="105" formatCode="0.0">
                  <c:v>22.5</c:v>
                </c:pt>
                <c:pt idx="106" formatCode="0.0">
                  <c:v>20.8</c:v>
                </c:pt>
                <c:pt idx="107" formatCode="0.0">
                  <c:v>28.7</c:v>
                </c:pt>
                <c:pt idx="108" formatCode="0.0">
                  <c:v>25.8</c:v>
                </c:pt>
                <c:pt idx="109" formatCode="0.0">
                  <c:v>24</c:v>
                </c:pt>
                <c:pt idx="110" formatCode="0.0">
                  <c:v>24.1</c:v>
                </c:pt>
                <c:pt idx="111" formatCode="0.0">
                  <c:v>28.4</c:v>
                </c:pt>
                <c:pt idx="112" formatCode="0.0">
                  <c:v>28.1</c:v>
                </c:pt>
                <c:pt idx="113" formatCode="0.0">
                  <c:v>31.3</c:v>
                </c:pt>
                <c:pt idx="114" formatCode="0.0">
                  <c:v>31.5</c:v>
                </c:pt>
                <c:pt idx="115" formatCode="0.0">
                  <c:v>29.3</c:v>
                </c:pt>
                <c:pt idx="116" formatCode="0.0">
                  <c:v>27.2</c:v>
                </c:pt>
                <c:pt idx="117" formatCode="0.0">
                  <c:v>30.2</c:v>
                </c:pt>
                <c:pt idx="118" formatCode="0.0">
                  <c:v>33.700000000000003</c:v>
                </c:pt>
                <c:pt idx="119" formatCode="0.00">
                  <c:v>28.3</c:v>
                </c:pt>
                <c:pt idx="120" formatCode="0.00">
                  <c:v>30.2</c:v>
                </c:pt>
                <c:pt idx="121" formatCode="0.00">
                  <c:v>31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055360"/>
        <c:axId val="85056896"/>
      </c:scatterChart>
      <c:scatterChart>
        <c:scatterStyle val="lineMarker"/>
        <c:varyColors val="0"/>
        <c:ser>
          <c:idx val="0"/>
          <c:order val="0"/>
          <c:tx>
            <c:strRef>
              <c:f>'BMS3R5vm calendar matching'!$AM$1</c:f>
              <c:strCache>
                <c:ptCount val="1"/>
                <c:pt idx="0">
                  <c:v>d18Ovsmow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'BMS3R5vm calendar matching'!$AO:$AO</c:f>
              <c:numCache>
                <c:formatCode>[$-409]d\-mmm;@</c:formatCode>
                <c:ptCount val="1048576"/>
                <c:pt idx="1">
                  <c:v>40937</c:v>
                </c:pt>
                <c:pt idx="2">
                  <c:v>40947</c:v>
                </c:pt>
                <c:pt idx="3">
                  <c:v>40950</c:v>
                </c:pt>
                <c:pt idx="4">
                  <c:v>40954</c:v>
                </c:pt>
                <c:pt idx="5">
                  <c:v>40957</c:v>
                </c:pt>
                <c:pt idx="6">
                  <c:v>40962</c:v>
                </c:pt>
                <c:pt idx="7">
                  <c:v>40964</c:v>
                </c:pt>
                <c:pt idx="8">
                  <c:v>40968</c:v>
                </c:pt>
                <c:pt idx="9">
                  <c:v>40971</c:v>
                </c:pt>
                <c:pt idx="10">
                  <c:v>40975</c:v>
                </c:pt>
                <c:pt idx="11">
                  <c:v>40989</c:v>
                </c:pt>
                <c:pt idx="12">
                  <c:v>40992</c:v>
                </c:pt>
                <c:pt idx="13">
                  <c:v>41003</c:v>
                </c:pt>
                <c:pt idx="14">
                  <c:v>41006</c:v>
                </c:pt>
                <c:pt idx="15">
                  <c:v>41010</c:v>
                </c:pt>
                <c:pt idx="16">
                  <c:v>41013</c:v>
                </c:pt>
                <c:pt idx="17">
                  <c:v>41017</c:v>
                </c:pt>
                <c:pt idx="18">
                  <c:v>41020</c:v>
                </c:pt>
                <c:pt idx="19">
                  <c:v>41024</c:v>
                </c:pt>
                <c:pt idx="20">
                  <c:v>41027</c:v>
                </c:pt>
                <c:pt idx="21">
                  <c:v>41031</c:v>
                </c:pt>
                <c:pt idx="22">
                  <c:v>41034</c:v>
                </c:pt>
                <c:pt idx="23">
                  <c:v>41038</c:v>
                </c:pt>
                <c:pt idx="24">
                  <c:v>41042</c:v>
                </c:pt>
                <c:pt idx="25">
                  <c:v>41045</c:v>
                </c:pt>
                <c:pt idx="26">
                  <c:v>41049</c:v>
                </c:pt>
                <c:pt idx="27">
                  <c:v>41052</c:v>
                </c:pt>
                <c:pt idx="28">
                  <c:v>41060</c:v>
                </c:pt>
                <c:pt idx="29">
                  <c:v>41064</c:v>
                </c:pt>
                <c:pt idx="30">
                  <c:v>41067</c:v>
                </c:pt>
                <c:pt idx="31">
                  <c:v>41071</c:v>
                </c:pt>
                <c:pt idx="32">
                  <c:v>41074</c:v>
                </c:pt>
                <c:pt idx="33">
                  <c:v>41078</c:v>
                </c:pt>
                <c:pt idx="34">
                  <c:v>41081</c:v>
                </c:pt>
                <c:pt idx="35">
                  <c:v>41085</c:v>
                </c:pt>
                <c:pt idx="36">
                  <c:v>41088</c:v>
                </c:pt>
                <c:pt idx="37">
                  <c:v>41092</c:v>
                </c:pt>
                <c:pt idx="38">
                  <c:v>41095</c:v>
                </c:pt>
                <c:pt idx="39">
                  <c:v>41099</c:v>
                </c:pt>
                <c:pt idx="40">
                  <c:v>41106</c:v>
                </c:pt>
                <c:pt idx="41">
                  <c:v>41109</c:v>
                </c:pt>
                <c:pt idx="42">
                  <c:v>41113</c:v>
                </c:pt>
                <c:pt idx="43">
                  <c:v>41116</c:v>
                </c:pt>
                <c:pt idx="44">
                  <c:v>41120</c:v>
                </c:pt>
                <c:pt idx="45">
                  <c:v>41123</c:v>
                </c:pt>
                <c:pt idx="46">
                  <c:v>41127</c:v>
                </c:pt>
                <c:pt idx="47">
                  <c:v>41130</c:v>
                </c:pt>
                <c:pt idx="48">
                  <c:v>41134</c:v>
                </c:pt>
                <c:pt idx="49">
                  <c:v>41137</c:v>
                </c:pt>
                <c:pt idx="50">
                  <c:v>41141</c:v>
                </c:pt>
                <c:pt idx="51">
                  <c:v>41144</c:v>
                </c:pt>
                <c:pt idx="52">
                  <c:v>41151</c:v>
                </c:pt>
                <c:pt idx="53">
                  <c:v>41155</c:v>
                </c:pt>
                <c:pt idx="54">
                  <c:v>41158</c:v>
                </c:pt>
                <c:pt idx="55">
                  <c:v>41162</c:v>
                </c:pt>
                <c:pt idx="56">
                  <c:v>41165</c:v>
                </c:pt>
                <c:pt idx="57">
                  <c:v>41169</c:v>
                </c:pt>
                <c:pt idx="58">
                  <c:v>41172</c:v>
                </c:pt>
                <c:pt idx="59">
                  <c:v>41176</c:v>
                </c:pt>
                <c:pt idx="60">
                  <c:v>41179</c:v>
                </c:pt>
                <c:pt idx="61">
                  <c:v>41180</c:v>
                </c:pt>
                <c:pt idx="62">
                  <c:v>41184</c:v>
                </c:pt>
                <c:pt idx="63">
                  <c:v>41187</c:v>
                </c:pt>
                <c:pt idx="64">
                  <c:v>41191</c:v>
                </c:pt>
                <c:pt idx="65">
                  <c:v>41194</c:v>
                </c:pt>
                <c:pt idx="66">
                  <c:v>41199</c:v>
                </c:pt>
                <c:pt idx="67">
                  <c:v>41201</c:v>
                </c:pt>
                <c:pt idx="68">
                  <c:v>41205</c:v>
                </c:pt>
                <c:pt idx="69">
                  <c:v>41208</c:v>
                </c:pt>
                <c:pt idx="70">
                  <c:v>41211</c:v>
                </c:pt>
                <c:pt idx="71">
                  <c:v>41215</c:v>
                </c:pt>
                <c:pt idx="72">
                  <c:v>41219</c:v>
                </c:pt>
                <c:pt idx="73">
                  <c:v>41222</c:v>
                </c:pt>
                <c:pt idx="74">
                  <c:v>41226</c:v>
                </c:pt>
                <c:pt idx="75">
                  <c:v>41228</c:v>
                </c:pt>
                <c:pt idx="76">
                  <c:v>41233</c:v>
                </c:pt>
                <c:pt idx="77">
                  <c:v>41238</c:v>
                </c:pt>
                <c:pt idx="78">
                  <c:v>41240</c:v>
                </c:pt>
                <c:pt idx="79">
                  <c:v>41244</c:v>
                </c:pt>
                <c:pt idx="80">
                  <c:v>41248</c:v>
                </c:pt>
                <c:pt idx="81">
                  <c:v>41251</c:v>
                </c:pt>
                <c:pt idx="82">
                  <c:v>41254</c:v>
                </c:pt>
                <c:pt idx="83">
                  <c:v>41258</c:v>
                </c:pt>
                <c:pt idx="84">
                  <c:v>41261</c:v>
                </c:pt>
                <c:pt idx="85">
                  <c:v>41276</c:v>
                </c:pt>
                <c:pt idx="86">
                  <c:v>41279</c:v>
                </c:pt>
                <c:pt idx="87">
                  <c:v>41283</c:v>
                </c:pt>
                <c:pt idx="88">
                  <c:v>41286</c:v>
                </c:pt>
                <c:pt idx="89">
                  <c:v>41289</c:v>
                </c:pt>
                <c:pt idx="90">
                  <c:v>41293</c:v>
                </c:pt>
                <c:pt idx="91">
                  <c:v>41296</c:v>
                </c:pt>
                <c:pt idx="92">
                  <c:v>41300</c:v>
                </c:pt>
                <c:pt idx="93">
                  <c:v>41303</c:v>
                </c:pt>
                <c:pt idx="94">
                  <c:v>41307</c:v>
                </c:pt>
                <c:pt idx="95">
                  <c:v>41310</c:v>
                </c:pt>
                <c:pt idx="96">
                  <c:v>41314</c:v>
                </c:pt>
                <c:pt idx="97">
                  <c:v>41317</c:v>
                </c:pt>
                <c:pt idx="98">
                  <c:v>41324</c:v>
                </c:pt>
                <c:pt idx="99">
                  <c:v>41338</c:v>
                </c:pt>
                <c:pt idx="100">
                  <c:v>41343</c:v>
                </c:pt>
                <c:pt idx="101">
                  <c:v>41352</c:v>
                </c:pt>
                <c:pt idx="102">
                  <c:v>41359</c:v>
                </c:pt>
                <c:pt idx="103">
                  <c:v>41366</c:v>
                </c:pt>
                <c:pt idx="104">
                  <c:v>41373</c:v>
                </c:pt>
                <c:pt idx="105">
                  <c:v>41380</c:v>
                </c:pt>
                <c:pt idx="106">
                  <c:v>41387</c:v>
                </c:pt>
                <c:pt idx="107">
                  <c:v>41395</c:v>
                </c:pt>
                <c:pt idx="108">
                  <c:v>41402</c:v>
                </c:pt>
                <c:pt idx="109">
                  <c:v>41408</c:v>
                </c:pt>
                <c:pt idx="110">
                  <c:v>41410</c:v>
                </c:pt>
                <c:pt idx="111">
                  <c:v>41415</c:v>
                </c:pt>
                <c:pt idx="112">
                  <c:v>41421</c:v>
                </c:pt>
                <c:pt idx="113">
                  <c:v>41429</c:v>
                </c:pt>
                <c:pt idx="114">
                  <c:v>41436</c:v>
                </c:pt>
                <c:pt idx="115">
                  <c:v>41443</c:v>
                </c:pt>
                <c:pt idx="116">
                  <c:v>41457</c:v>
                </c:pt>
                <c:pt idx="117">
                  <c:v>41464</c:v>
                </c:pt>
                <c:pt idx="118">
                  <c:v>41468</c:v>
                </c:pt>
                <c:pt idx="119">
                  <c:v>41473</c:v>
                </c:pt>
                <c:pt idx="120">
                  <c:v>41480</c:v>
                </c:pt>
                <c:pt idx="121">
                  <c:v>41485</c:v>
                </c:pt>
              </c:numCache>
            </c:numRef>
          </c:xVal>
          <c:yVal>
            <c:numRef>
              <c:f>'BMS3R5vm calendar matching'!$AM:$AM</c:f>
              <c:numCache>
                <c:formatCode>0.00</c:formatCode>
                <c:ptCount val="1048576"/>
                <c:pt idx="0">
                  <c:v>0</c:v>
                </c:pt>
                <c:pt idx="1">
                  <c:v>-4.2251833643282044</c:v>
                </c:pt>
                <c:pt idx="2">
                  <c:v>-2.98604314863847</c:v>
                </c:pt>
                <c:pt idx="3">
                  <c:v>-2.4671986669755368</c:v>
                </c:pt>
                <c:pt idx="4">
                  <c:v>-2.6458915512562613</c:v>
                </c:pt>
                <c:pt idx="5">
                  <c:v>-4.316382231777661</c:v>
                </c:pt>
                <c:pt idx="6">
                  <c:v>-5.619530357701235</c:v>
                </c:pt>
                <c:pt idx="7">
                  <c:v>-3.9799685640370139</c:v>
                </c:pt>
                <c:pt idx="8">
                  <c:v>-3.2054893897192414</c:v>
                </c:pt>
                <c:pt idx="9">
                  <c:v>-3.2025122776153419</c:v>
                </c:pt>
                <c:pt idx="10">
                  <c:v>-2.787039744004475</c:v>
                </c:pt>
                <c:pt idx="11">
                  <c:v>-5.1440524756851032</c:v>
                </c:pt>
                <c:pt idx="12">
                  <c:v>-4.1381193748008309</c:v>
                </c:pt>
                <c:pt idx="13">
                  <c:v>-2.4456642227573298</c:v>
                </c:pt>
                <c:pt idx="14">
                  <c:v>-2.5045448843677871</c:v>
                </c:pt>
                <c:pt idx="15">
                  <c:v>-2.7367596284719502</c:v>
                </c:pt>
                <c:pt idx="16">
                  <c:v>-2.7542915108615804</c:v>
                </c:pt>
                <c:pt idx="17">
                  <c:v>-2.9408572027059505</c:v>
                </c:pt>
                <c:pt idx="18">
                  <c:v>-3.006133142169229</c:v>
                </c:pt>
                <c:pt idx="19">
                  <c:v>-2.8337371900720729</c:v>
                </c:pt>
                <c:pt idx="20">
                  <c:v>-2.8406837849811719</c:v>
                </c:pt>
                <c:pt idx="21">
                  <c:v>-2.7318537980719562</c:v>
                </c:pt>
                <c:pt idx="22">
                  <c:v>-2.5763823882016479</c:v>
                </c:pt>
                <c:pt idx="23">
                  <c:v>-2.6312935670069058</c:v>
                </c:pt>
                <c:pt idx="24">
                  <c:v>-2.8410145752149387</c:v>
                </c:pt>
                <c:pt idx="25">
                  <c:v>-2.7094989476060718</c:v>
                </c:pt>
                <c:pt idx="26">
                  <c:v>-2.5626280838136957</c:v>
                </c:pt>
                <c:pt idx="27">
                  <c:v>-2.8494232164893494</c:v>
                </c:pt>
                <c:pt idx="28">
                  <c:v>-2.1980972462028872</c:v>
                </c:pt>
                <c:pt idx="29">
                  <c:v>-2.0250939539429478</c:v>
                </c:pt>
                <c:pt idx="30">
                  <c:v>-1.6890110764360688</c:v>
                </c:pt>
                <c:pt idx="31">
                  <c:v>-1.6771026280204708</c:v>
                </c:pt>
                <c:pt idx="32">
                  <c:v>-3.008202528697324</c:v>
                </c:pt>
                <c:pt idx="33">
                  <c:v>-2.7399316491126005</c:v>
                </c:pt>
                <c:pt idx="34">
                  <c:v>-2.2884029800211727</c:v>
                </c:pt>
                <c:pt idx="35">
                  <c:v>-1.6245069808515793</c:v>
                </c:pt>
                <c:pt idx="36">
                  <c:v>-1.4996804471718161</c:v>
                </c:pt>
                <c:pt idx="37">
                  <c:v>-1.1186100978726778</c:v>
                </c:pt>
                <c:pt idx="38">
                  <c:v>-1.036904910132324</c:v>
                </c:pt>
                <c:pt idx="39">
                  <c:v>-0.97273160478160126</c:v>
                </c:pt>
                <c:pt idx="40">
                  <c:v>-2.277699076990892</c:v>
                </c:pt>
                <c:pt idx="41">
                  <c:v>-2.1377748081076149</c:v>
                </c:pt>
                <c:pt idx="42">
                  <c:v>-1.3392471837950093</c:v>
                </c:pt>
                <c:pt idx="43">
                  <c:v>-1.3177458186001796</c:v>
                </c:pt>
                <c:pt idx="44">
                  <c:v>-0.94170348085429345</c:v>
                </c:pt>
                <c:pt idx="45">
                  <c:v>-0.71537680291117622</c:v>
                </c:pt>
                <c:pt idx="46">
                  <c:v>-0.47429688054206753</c:v>
                </c:pt>
                <c:pt idx="47">
                  <c:v>-0.42510837278097302</c:v>
                </c:pt>
                <c:pt idx="48">
                  <c:v>-0.44710592332645271</c:v>
                </c:pt>
                <c:pt idx="49">
                  <c:v>-0.4656301764173838</c:v>
                </c:pt>
                <c:pt idx="50">
                  <c:v>-0.67865908696308219</c:v>
                </c:pt>
                <c:pt idx="51">
                  <c:v>-1.7094014553798504</c:v>
                </c:pt>
                <c:pt idx="52">
                  <c:v>-1.1954857482000394</c:v>
                </c:pt>
                <c:pt idx="53">
                  <c:v>-1.2895955697066406</c:v>
                </c:pt>
                <c:pt idx="54">
                  <c:v>-1.0660144507037854</c:v>
                </c:pt>
                <c:pt idx="55">
                  <c:v>-0.83108722668273538</c:v>
                </c:pt>
                <c:pt idx="56">
                  <c:v>-0.79602346190347406</c:v>
                </c:pt>
                <c:pt idx="57">
                  <c:v>-0.67031593597036654</c:v>
                </c:pt>
                <c:pt idx="58">
                  <c:v>-0.93974458137327321</c:v>
                </c:pt>
                <c:pt idx="59">
                  <c:v>-0.60084998687937841</c:v>
                </c:pt>
                <c:pt idx="60">
                  <c:v>-0.55147954448970982</c:v>
                </c:pt>
                <c:pt idx="61">
                  <c:v>-0.44405541607400334</c:v>
                </c:pt>
                <c:pt idx="62">
                  <c:v>-3.259411095661652</c:v>
                </c:pt>
                <c:pt idx="63">
                  <c:v>-2.8570047762845663</c:v>
                </c:pt>
                <c:pt idx="64">
                  <c:v>-4.0069143264157567</c:v>
                </c:pt>
                <c:pt idx="65">
                  <c:v>-2.3697507619463449</c:v>
                </c:pt>
                <c:pt idx="66">
                  <c:v>-2.0008369537381281</c:v>
                </c:pt>
                <c:pt idx="67">
                  <c:v>-2.504713177323123</c:v>
                </c:pt>
                <c:pt idx="68">
                  <c:v>-2.2094828936864195</c:v>
                </c:pt>
                <c:pt idx="69">
                  <c:v>-1.9259129657899905</c:v>
                </c:pt>
                <c:pt idx="70">
                  <c:v>-1.5641938451661979</c:v>
                </c:pt>
                <c:pt idx="71">
                  <c:v>-1.4685541188284268</c:v>
                </c:pt>
                <c:pt idx="72">
                  <c:v>-1.6544995789844847</c:v>
                </c:pt>
                <c:pt idx="73">
                  <c:v>-1.5339265387765533</c:v>
                </c:pt>
                <c:pt idx="74">
                  <c:v>-1.3703094193997423</c:v>
                </c:pt>
                <c:pt idx="75">
                  <c:v>-1.390777065114051</c:v>
                </c:pt>
                <c:pt idx="76">
                  <c:v>-1.365099473217918</c:v>
                </c:pt>
                <c:pt idx="77">
                  <c:v>-1.0129319205941369</c:v>
                </c:pt>
                <c:pt idx="78">
                  <c:v>-1.2024747245424061</c:v>
                </c:pt>
                <c:pt idx="79">
                  <c:v>-1.2860819561269174</c:v>
                </c:pt>
                <c:pt idx="80">
                  <c:v>-1.2786391758671689</c:v>
                </c:pt>
                <c:pt idx="81">
                  <c:v>-1.37514722656858</c:v>
                </c:pt>
                <c:pt idx="82">
                  <c:v>-1.3113874090100639</c:v>
                </c:pt>
                <c:pt idx="83">
                  <c:v>-1.0598214362305542</c:v>
                </c:pt>
                <c:pt idx="84">
                  <c:v>-1.1609192014254752</c:v>
                </c:pt>
                <c:pt idx="85">
                  <c:v>-1.3111393163347396</c:v>
                </c:pt>
                <c:pt idx="86">
                  <c:v>-1.6071138779974161</c:v>
                </c:pt>
                <c:pt idx="87">
                  <c:v>-5.3064237597678989</c:v>
                </c:pt>
                <c:pt idx="88">
                  <c:v>-6.5048354279251193</c:v>
                </c:pt>
                <c:pt idx="89">
                  <c:v>-6.9721179818996815</c:v>
                </c:pt>
                <c:pt idx="90">
                  <c:v>-6.4558371245484398</c:v>
                </c:pt>
                <c:pt idx="91">
                  <c:v>-6.0970951160285471</c:v>
                </c:pt>
                <c:pt idx="92">
                  <c:v>-5.6866257847034003</c:v>
                </c:pt>
                <c:pt idx="93">
                  <c:v>-5.2168623039755886</c:v>
                </c:pt>
                <c:pt idx="94">
                  <c:v>-4.5377086052735098</c:v>
                </c:pt>
                <c:pt idx="95">
                  <c:v>-4.0493381738963254</c:v>
                </c:pt>
                <c:pt idx="96">
                  <c:v>-3.644202835090665</c:v>
                </c:pt>
                <c:pt idx="97">
                  <c:v>-3.3008425724409203</c:v>
                </c:pt>
                <c:pt idx="98">
                  <c:v>-3.2725600074538748</c:v>
                </c:pt>
                <c:pt idx="99">
                  <c:v>-2.4087013119723633</c:v>
                </c:pt>
                <c:pt idx="100">
                  <c:v>-2.2089867083357699</c:v>
                </c:pt>
                <c:pt idx="101">
                  <c:v>-2.0963526337382374</c:v>
                </c:pt>
                <c:pt idx="102">
                  <c:v>-1.8032311378417978</c:v>
                </c:pt>
                <c:pt idx="103">
                  <c:v>-1.8492523291145773</c:v>
                </c:pt>
                <c:pt idx="104">
                  <c:v>-1.2840972147243184</c:v>
                </c:pt>
                <c:pt idx="105">
                  <c:v>-1.1920548321787585</c:v>
                </c:pt>
                <c:pt idx="106">
                  <c:v>-0.77625150833412437</c:v>
                </c:pt>
                <c:pt idx="107">
                  <c:v>-1.3726662998153287</c:v>
                </c:pt>
                <c:pt idx="108">
                  <c:v>-0.63905625887942108</c:v>
                </c:pt>
                <c:pt idx="109">
                  <c:v>-2.1710285290110507</c:v>
                </c:pt>
                <c:pt idx="110">
                  <c:v>-2.1558948758162293</c:v>
                </c:pt>
                <c:pt idx="111">
                  <c:v>-2.7188171561285639</c:v>
                </c:pt>
                <c:pt idx="112">
                  <c:v>-1.6688889541533314</c:v>
                </c:pt>
                <c:pt idx="113">
                  <c:v>-1.2453947573736253</c:v>
                </c:pt>
                <c:pt idx="114">
                  <c:v>-0.73457193887953087</c:v>
                </c:pt>
                <c:pt idx="115">
                  <c:v>-0.33638319498296987</c:v>
                </c:pt>
                <c:pt idx="116">
                  <c:v>1.3486622558241601</c:v>
                </c:pt>
                <c:pt idx="117">
                  <c:v>1.2346636715123407</c:v>
                </c:pt>
                <c:pt idx="118">
                  <c:v>1.3116964472007409</c:v>
                </c:pt>
                <c:pt idx="119">
                  <c:v>0.10224465499155944</c:v>
                </c:pt>
                <c:pt idx="120">
                  <c:v>-0.56090706615205832</c:v>
                </c:pt>
                <c:pt idx="121">
                  <c:v>-0.77352248890555009</c:v>
                </c:pt>
                <c:pt idx="122">
                  <c:v>-2.4141593508295118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065088"/>
        <c:axId val="85063168"/>
      </c:scatterChart>
      <c:valAx>
        <c:axId val="85055360"/>
        <c:scaling>
          <c:orientation val="minMax"/>
          <c:max val="41516"/>
          <c:min val="40913"/>
        </c:scaling>
        <c:delete val="1"/>
        <c:axPos val="b"/>
        <c:numFmt formatCode="[$-409]mmmmm;@" sourceLinked="0"/>
        <c:majorTickMark val="out"/>
        <c:minorTickMark val="none"/>
        <c:tickLblPos val="nextTo"/>
        <c:crossAx val="85056896"/>
        <c:crosses val="autoZero"/>
        <c:crossBetween val="midCat"/>
        <c:majorUnit val="31"/>
      </c:valAx>
      <c:valAx>
        <c:axId val="8505689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Temperature ˚C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5055360"/>
        <c:crosses val="autoZero"/>
        <c:crossBetween val="midCat"/>
      </c:valAx>
      <c:valAx>
        <c:axId val="85063168"/>
        <c:scaling>
          <c:orientation val="minMax"/>
          <c:max val="3"/>
          <c:min val="-7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δ</a:t>
                </a:r>
                <a:r>
                  <a:rPr lang="en-US" baseline="30000" dirty="0"/>
                  <a:t>18</a:t>
                </a:r>
                <a:r>
                  <a:rPr lang="en-US" dirty="0"/>
                  <a:t>O ‰VSMOW</a:t>
                </a:r>
              </a:p>
            </c:rich>
          </c:tx>
          <c:layout>
            <c:manualLayout>
              <c:xMode val="edge"/>
              <c:yMode val="edge"/>
              <c:x val="0.89496002111863548"/>
              <c:y val="0.21442923225440333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5065088"/>
        <c:crosses val="max"/>
        <c:crossBetween val="midCat"/>
        <c:majorUnit val="2"/>
      </c:valAx>
      <c:valAx>
        <c:axId val="85065088"/>
        <c:scaling>
          <c:orientation val="minMax"/>
        </c:scaling>
        <c:delete val="1"/>
        <c:axPos val="b"/>
        <c:numFmt formatCode="[$-409]d\-mmm;@" sourceLinked="1"/>
        <c:majorTickMark val="out"/>
        <c:minorTickMark val="none"/>
        <c:tickLblPos val="nextTo"/>
        <c:crossAx val="8506316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46921359881900909"/>
          <c:y val="0.2605413483954987"/>
          <c:w val="0.2632801713902938"/>
          <c:h val="0.2072226470818238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</a:t>
            </a:r>
          </a:p>
        </c:rich>
      </c:tx>
      <c:layout>
        <c:manualLayout>
          <c:xMode val="edge"/>
          <c:yMode val="edge"/>
          <c:x val="0.16619915179639624"/>
          <c:y val="9.8828286405761148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4429599155393713"/>
          <c:y val="0.1138246379487257"/>
          <c:w val="0.81095514438580174"/>
          <c:h val="0.53174538648362524"/>
        </c:manualLayout>
      </c:layout>
      <c:scatterChart>
        <c:scatterStyle val="lineMarker"/>
        <c:varyColors val="0"/>
        <c:ser>
          <c:idx val="0"/>
          <c:order val="0"/>
          <c:tx>
            <c:v>pred d18O GK86</c:v>
          </c:tx>
          <c:spPr>
            <a:ln w="28575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'BMS3R5vm calendar matching'!$K$2:$K$123</c:f>
              <c:numCache>
                <c:formatCode>m/d/yyyy</c:formatCode>
                <c:ptCount val="122"/>
                <c:pt idx="0">
                  <c:v>40937</c:v>
                </c:pt>
                <c:pt idx="1">
                  <c:v>40947</c:v>
                </c:pt>
                <c:pt idx="2">
                  <c:v>40950</c:v>
                </c:pt>
                <c:pt idx="3">
                  <c:v>40954</c:v>
                </c:pt>
                <c:pt idx="4">
                  <c:v>40957</c:v>
                </c:pt>
                <c:pt idx="5">
                  <c:v>40962</c:v>
                </c:pt>
                <c:pt idx="6">
                  <c:v>40964</c:v>
                </c:pt>
                <c:pt idx="7">
                  <c:v>40968</c:v>
                </c:pt>
                <c:pt idx="8">
                  <c:v>40971</c:v>
                </c:pt>
                <c:pt idx="9">
                  <c:v>40975</c:v>
                </c:pt>
                <c:pt idx="10">
                  <c:v>40989</c:v>
                </c:pt>
                <c:pt idx="11">
                  <c:v>40992</c:v>
                </c:pt>
                <c:pt idx="12">
                  <c:v>41003</c:v>
                </c:pt>
                <c:pt idx="13">
                  <c:v>41006</c:v>
                </c:pt>
                <c:pt idx="14">
                  <c:v>41010</c:v>
                </c:pt>
                <c:pt idx="15">
                  <c:v>41013</c:v>
                </c:pt>
                <c:pt idx="16">
                  <c:v>41017</c:v>
                </c:pt>
                <c:pt idx="17">
                  <c:v>41020</c:v>
                </c:pt>
                <c:pt idx="18">
                  <c:v>41024</c:v>
                </c:pt>
                <c:pt idx="19">
                  <c:v>41027</c:v>
                </c:pt>
                <c:pt idx="20">
                  <c:v>41031</c:v>
                </c:pt>
                <c:pt idx="21">
                  <c:v>41034</c:v>
                </c:pt>
                <c:pt idx="22">
                  <c:v>41038</c:v>
                </c:pt>
                <c:pt idx="23">
                  <c:v>41042</c:v>
                </c:pt>
                <c:pt idx="24">
                  <c:v>41045</c:v>
                </c:pt>
                <c:pt idx="25">
                  <c:v>41049</c:v>
                </c:pt>
                <c:pt idx="26">
                  <c:v>41052</c:v>
                </c:pt>
                <c:pt idx="27">
                  <c:v>41060</c:v>
                </c:pt>
                <c:pt idx="28">
                  <c:v>41064</c:v>
                </c:pt>
                <c:pt idx="29">
                  <c:v>41067</c:v>
                </c:pt>
                <c:pt idx="30">
                  <c:v>41071</c:v>
                </c:pt>
                <c:pt idx="31">
                  <c:v>41074</c:v>
                </c:pt>
                <c:pt idx="32">
                  <c:v>41078</c:v>
                </c:pt>
                <c:pt idx="33">
                  <c:v>41081</c:v>
                </c:pt>
                <c:pt idx="34">
                  <c:v>41085</c:v>
                </c:pt>
                <c:pt idx="35">
                  <c:v>41088</c:v>
                </c:pt>
                <c:pt idx="36">
                  <c:v>41092</c:v>
                </c:pt>
                <c:pt idx="37">
                  <c:v>41095</c:v>
                </c:pt>
                <c:pt idx="38">
                  <c:v>41099</c:v>
                </c:pt>
                <c:pt idx="39">
                  <c:v>41106</c:v>
                </c:pt>
                <c:pt idx="40">
                  <c:v>41109</c:v>
                </c:pt>
                <c:pt idx="41">
                  <c:v>41113</c:v>
                </c:pt>
                <c:pt idx="42">
                  <c:v>41116</c:v>
                </c:pt>
                <c:pt idx="43">
                  <c:v>41120</c:v>
                </c:pt>
                <c:pt idx="44">
                  <c:v>41123</c:v>
                </c:pt>
                <c:pt idx="45">
                  <c:v>41127</c:v>
                </c:pt>
                <c:pt idx="46">
                  <c:v>41130</c:v>
                </c:pt>
                <c:pt idx="47">
                  <c:v>41134</c:v>
                </c:pt>
                <c:pt idx="48">
                  <c:v>41137</c:v>
                </c:pt>
                <c:pt idx="49">
                  <c:v>41141</c:v>
                </c:pt>
                <c:pt idx="50">
                  <c:v>41144</c:v>
                </c:pt>
                <c:pt idx="51">
                  <c:v>41151</c:v>
                </c:pt>
                <c:pt idx="52">
                  <c:v>41155</c:v>
                </c:pt>
                <c:pt idx="53">
                  <c:v>41158</c:v>
                </c:pt>
                <c:pt idx="54">
                  <c:v>41162</c:v>
                </c:pt>
                <c:pt idx="55">
                  <c:v>41165</c:v>
                </c:pt>
                <c:pt idx="56">
                  <c:v>41169</c:v>
                </c:pt>
                <c:pt idx="57">
                  <c:v>41172</c:v>
                </c:pt>
                <c:pt idx="58">
                  <c:v>41176</c:v>
                </c:pt>
                <c:pt idx="59">
                  <c:v>41179</c:v>
                </c:pt>
                <c:pt idx="60">
                  <c:v>41180</c:v>
                </c:pt>
                <c:pt idx="61">
                  <c:v>41184</c:v>
                </c:pt>
                <c:pt idx="62">
                  <c:v>41187</c:v>
                </c:pt>
                <c:pt idx="63">
                  <c:v>41191</c:v>
                </c:pt>
                <c:pt idx="64">
                  <c:v>41194</c:v>
                </c:pt>
                <c:pt idx="65">
                  <c:v>41199</c:v>
                </c:pt>
                <c:pt idx="66">
                  <c:v>41201</c:v>
                </c:pt>
                <c:pt idx="67">
                  <c:v>41205</c:v>
                </c:pt>
                <c:pt idx="68">
                  <c:v>41208</c:v>
                </c:pt>
                <c:pt idx="69">
                  <c:v>41211</c:v>
                </c:pt>
                <c:pt idx="70">
                  <c:v>41215</c:v>
                </c:pt>
                <c:pt idx="71">
                  <c:v>41219</c:v>
                </c:pt>
                <c:pt idx="72">
                  <c:v>41222</c:v>
                </c:pt>
                <c:pt idx="73">
                  <c:v>41226</c:v>
                </c:pt>
                <c:pt idx="74">
                  <c:v>41228</c:v>
                </c:pt>
                <c:pt idx="75">
                  <c:v>41233</c:v>
                </c:pt>
                <c:pt idx="76">
                  <c:v>41238</c:v>
                </c:pt>
                <c:pt idx="77">
                  <c:v>41240</c:v>
                </c:pt>
                <c:pt idx="78" formatCode="[$-409]d\-mmm;@">
                  <c:v>41244</c:v>
                </c:pt>
                <c:pt idx="79">
                  <c:v>41248</c:v>
                </c:pt>
                <c:pt idx="80">
                  <c:v>41251</c:v>
                </c:pt>
                <c:pt idx="81">
                  <c:v>41254</c:v>
                </c:pt>
                <c:pt idx="82">
                  <c:v>41258</c:v>
                </c:pt>
                <c:pt idx="83">
                  <c:v>41261</c:v>
                </c:pt>
                <c:pt idx="84">
                  <c:v>41276</c:v>
                </c:pt>
                <c:pt idx="85">
                  <c:v>41279</c:v>
                </c:pt>
                <c:pt idx="86">
                  <c:v>41283</c:v>
                </c:pt>
                <c:pt idx="87">
                  <c:v>41286</c:v>
                </c:pt>
                <c:pt idx="88">
                  <c:v>41289</c:v>
                </c:pt>
                <c:pt idx="89">
                  <c:v>41293</c:v>
                </c:pt>
                <c:pt idx="90">
                  <c:v>41296</c:v>
                </c:pt>
                <c:pt idx="91">
                  <c:v>41300</c:v>
                </c:pt>
                <c:pt idx="92">
                  <c:v>41303</c:v>
                </c:pt>
                <c:pt idx="93">
                  <c:v>41307</c:v>
                </c:pt>
                <c:pt idx="94">
                  <c:v>41310</c:v>
                </c:pt>
                <c:pt idx="95">
                  <c:v>41314</c:v>
                </c:pt>
                <c:pt idx="96">
                  <c:v>41317</c:v>
                </c:pt>
                <c:pt idx="97">
                  <c:v>41324</c:v>
                </c:pt>
                <c:pt idx="98">
                  <c:v>41338</c:v>
                </c:pt>
                <c:pt idx="99">
                  <c:v>41343</c:v>
                </c:pt>
                <c:pt idx="100">
                  <c:v>41352</c:v>
                </c:pt>
                <c:pt idx="101">
                  <c:v>41359</c:v>
                </c:pt>
                <c:pt idx="102">
                  <c:v>41366</c:v>
                </c:pt>
                <c:pt idx="103">
                  <c:v>41373</c:v>
                </c:pt>
                <c:pt idx="104">
                  <c:v>41380</c:v>
                </c:pt>
                <c:pt idx="105">
                  <c:v>41387</c:v>
                </c:pt>
                <c:pt idx="106">
                  <c:v>41395</c:v>
                </c:pt>
                <c:pt idx="107">
                  <c:v>41402</c:v>
                </c:pt>
                <c:pt idx="108">
                  <c:v>41408</c:v>
                </c:pt>
                <c:pt idx="109">
                  <c:v>41410</c:v>
                </c:pt>
                <c:pt idx="110">
                  <c:v>41415</c:v>
                </c:pt>
                <c:pt idx="111">
                  <c:v>41421</c:v>
                </c:pt>
                <c:pt idx="112">
                  <c:v>41429</c:v>
                </c:pt>
                <c:pt idx="113">
                  <c:v>41436</c:v>
                </c:pt>
                <c:pt idx="114">
                  <c:v>41443</c:v>
                </c:pt>
                <c:pt idx="115">
                  <c:v>41457</c:v>
                </c:pt>
                <c:pt idx="116">
                  <c:v>41464</c:v>
                </c:pt>
                <c:pt idx="117">
                  <c:v>41468</c:v>
                </c:pt>
                <c:pt idx="118">
                  <c:v>41473</c:v>
                </c:pt>
                <c:pt idx="119">
                  <c:v>41480</c:v>
                </c:pt>
                <c:pt idx="120">
                  <c:v>41485</c:v>
                </c:pt>
                <c:pt idx="121">
                  <c:v>41566</c:v>
                </c:pt>
              </c:numCache>
            </c:numRef>
          </c:xVal>
          <c:yVal>
            <c:numRef>
              <c:f>'BMS3R5vm calendar matching'!$O$2:$O$123</c:f>
              <c:numCache>
                <c:formatCode>General</c:formatCode>
                <c:ptCount val="122"/>
                <c:pt idx="0">
                  <c:v>-4.4325566362176057</c:v>
                </c:pt>
                <c:pt idx="1">
                  <c:v>-1.0044763283619722</c:v>
                </c:pt>
                <c:pt idx="2">
                  <c:v>0.52819303809358786</c:v>
                </c:pt>
                <c:pt idx="3">
                  <c:v>-2.3233109060949713</c:v>
                </c:pt>
                <c:pt idx="4">
                  <c:v>-2.7034790059712095</c:v>
                </c:pt>
                <c:pt idx="5">
                  <c:v>-4.3752907263648302</c:v>
                </c:pt>
                <c:pt idx="6">
                  <c:v>-3.9338856147282586</c:v>
                </c:pt>
                <c:pt idx="7">
                  <c:v>-1.9612497583828361</c:v>
                </c:pt>
                <c:pt idx="8">
                  <c:v>-3.3407611255416092</c:v>
                </c:pt>
                <c:pt idx="9">
                  <c:v>-2.2570858269537837</c:v>
                </c:pt>
                <c:pt idx="10">
                  <c:v>-4.7523474065606797</c:v>
                </c:pt>
                <c:pt idx="11">
                  <c:v>-3.5159995591326281</c:v>
                </c:pt>
                <c:pt idx="12">
                  <c:v>-2.4917471720660855</c:v>
                </c:pt>
                <c:pt idx="13">
                  <c:v>-3.0344988014184784</c:v>
                </c:pt>
                <c:pt idx="14">
                  <c:v>-3.4049623934489093</c:v>
                </c:pt>
                <c:pt idx="15">
                  <c:v>-3.6989919716910733</c:v>
                </c:pt>
                <c:pt idx="16">
                  <c:v>-3.7933917649179318</c:v>
                </c:pt>
                <c:pt idx="17">
                  <c:v>-3.6282529578374318</c:v>
                </c:pt>
                <c:pt idx="18">
                  <c:v>-2.9489445633439622</c:v>
                </c:pt>
                <c:pt idx="19">
                  <c:v>-3.3706377020318632</c:v>
                </c:pt>
                <c:pt idx="20">
                  <c:v>-4.1834667012977631</c:v>
                </c:pt>
                <c:pt idx="21">
                  <c:v>-4.604032157786901</c:v>
                </c:pt>
                <c:pt idx="22">
                  <c:v>-4.3824456407396255</c:v>
                </c:pt>
                <c:pt idx="23">
                  <c:v>-4.3156689530951242</c:v>
                </c:pt>
                <c:pt idx="24">
                  <c:v>-4.2993606987581465</c:v>
                </c:pt>
                <c:pt idx="25">
                  <c:v>-5.0280658718321289</c:v>
                </c:pt>
                <c:pt idx="26">
                  <c:v>-5.9369808201759859</c:v>
                </c:pt>
                <c:pt idx="27">
                  <c:v>-4.755700932838832</c:v>
                </c:pt>
                <c:pt idx="28">
                  <c:v>-3.9605778249106898</c:v>
                </c:pt>
                <c:pt idx="29">
                  <c:v>-4.4309465603070368</c:v>
                </c:pt>
                <c:pt idx="30">
                  <c:v>-4.5112040105089504</c:v>
                </c:pt>
                <c:pt idx="31">
                  <c:v>-4.8515205010475544</c:v>
                </c:pt>
                <c:pt idx="32">
                  <c:v>-5.3666597597116796</c:v>
                </c:pt>
                <c:pt idx="33">
                  <c:v>-4.661674869422094</c:v>
                </c:pt>
                <c:pt idx="34">
                  <c:v>-4.3434009900681696</c:v>
                </c:pt>
                <c:pt idx="35">
                  <c:v>-4.7485283734390968</c:v>
                </c:pt>
                <c:pt idx="36">
                  <c:v>-3.2153842914210653</c:v>
                </c:pt>
                <c:pt idx="37">
                  <c:v>-3.4101767995332457</c:v>
                </c:pt>
                <c:pt idx="38">
                  <c:v>-3.4612108674544126</c:v>
                </c:pt>
                <c:pt idx="39">
                  <c:v>-4.4666391691567906</c:v>
                </c:pt>
                <c:pt idx="40">
                  <c:v>-5.1101250385223622</c:v>
                </c:pt>
                <c:pt idx="41">
                  <c:v>-4.1503070916291103</c:v>
                </c:pt>
                <c:pt idx="42">
                  <c:v>-4.68180111813935</c:v>
                </c:pt>
                <c:pt idx="43">
                  <c:v>-4.0523025591953088</c:v>
                </c:pt>
                <c:pt idx="44">
                  <c:v>-4.8858837153535717</c:v>
                </c:pt>
                <c:pt idx="45">
                  <c:v>-3.7001033321549714</c:v>
                </c:pt>
                <c:pt idx="46">
                  <c:v>-3.9504539949007889</c:v>
                </c:pt>
                <c:pt idx="47">
                  <c:v>-3.004709609962398</c:v>
                </c:pt>
                <c:pt idx="48">
                  <c:v>-3.2306071349427294</c:v>
                </c:pt>
                <c:pt idx="49">
                  <c:v>-2.8906406537833593</c:v>
                </c:pt>
                <c:pt idx="50">
                  <c:v>-3.6909682756563487</c:v>
                </c:pt>
                <c:pt idx="51">
                  <c:v>-3.8682968081078739</c:v>
                </c:pt>
                <c:pt idx="52">
                  <c:v>-3.6859089337619406</c:v>
                </c:pt>
                <c:pt idx="53">
                  <c:v>-4.1074891050816653</c:v>
                </c:pt>
                <c:pt idx="54">
                  <c:v>-2.8126540469592336</c:v>
                </c:pt>
                <c:pt idx="55">
                  <c:v>-2.5702170102905706</c:v>
                </c:pt>
                <c:pt idx="56">
                  <c:v>-1.7993481940348832</c:v>
                </c:pt>
                <c:pt idx="57">
                  <c:v>-2.4604819085622136</c:v>
                </c:pt>
                <c:pt idx="58">
                  <c:v>-2.3980850099208531</c:v>
                </c:pt>
                <c:pt idx="59">
                  <c:v>-2.4639219408030741</c:v>
                </c:pt>
                <c:pt idx="60">
                  <c:v>-2.2643319137698565</c:v>
                </c:pt>
                <c:pt idx="61">
                  <c:v>-4.0428212339105007</c:v>
                </c:pt>
                <c:pt idx="62">
                  <c:v>-4.101244407620972</c:v>
                </c:pt>
                <c:pt idx="63">
                  <c:v>-4.5829511927752034</c:v>
                </c:pt>
                <c:pt idx="64">
                  <c:v>-3.4527000707021052</c:v>
                </c:pt>
                <c:pt idx="65">
                  <c:v>-2.8533715159501094</c:v>
                </c:pt>
                <c:pt idx="66">
                  <c:v>-2.4816717026687454</c:v>
                </c:pt>
                <c:pt idx="67">
                  <c:v>-3.6380543222578479</c:v>
                </c:pt>
                <c:pt idx="68">
                  <c:v>-1.6954982192462118</c:v>
                </c:pt>
                <c:pt idx="69">
                  <c:v>-0.48124453641043757</c:v>
                </c:pt>
                <c:pt idx="70">
                  <c:v>-2.1828398331141412</c:v>
                </c:pt>
                <c:pt idx="71">
                  <c:v>-1.8388313762195079</c:v>
                </c:pt>
                <c:pt idx="72">
                  <c:v>-1.9025901332466</c:v>
                </c:pt>
                <c:pt idx="73">
                  <c:v>-0.60994075580527196</c:v>
                </c:pt>
                <c:pt idx="74">
                  <c:v>-0.76865724944584835</c:v>
                </c:pt>
                <c:pt idx="75">
                  <c:v>-0.81210408151284919</c:v>
                </c:pt>
                <c:pt idx="76">
                  <c:v>-0.5981853768153349</c:v>
                </c:pt>
                <c:pt idx="77">
                  <c:v>-0.21169131440415759</c:v>
                </c:pt>
                <c:pt idx="78">
                  <c:v>-1.5625796519794519</c:v>
                </c:pt>
                <c:pt idx="79">
                  <c:v>-1.1864732772496576</c:v>
                </c:pt>
                <c:pt idx="80">
                  <c:v>-2.7345942311768758</c:v>
                </c:pt>
                <c:pt idx="81">
                  <c:v>0.14022549421574235</c:v>
                </c:pt>
                <c:pt idx="82">
                  <c:v>-0.20728687401857285</c:v>
                </c:pt>
                <c:pt idx="83">
                  <c:v>-0.51575791110289437</c:v>
                </c:pt>
                <c:pt idx="84">
                  <c:v>1.4538376421906061</c:v>
                </c:pt>
                <c:pt idx="85">
                  <c:v>0.90440685932977249</c:v>
                </c:pt>
                <c:pt idx="86">
                  <c:v>-4.2925988749752726</c:v>
                </c:pt>
                <c:pt idx="87">
                  <c:v>-5.813591188293783</c:v>
                </c:pt>
                <c:pt idx="88">
                  <c:v>-4.5527631431900044</c:v>
                </c:pt>
                <c:pt idx="89">
                  <c:v>-4.5664362028894532</c:v>
                </c:pt>
                <c:pt idx="90">
                  <c:v>-4.461150415567718</c:v>
                </c:pt>
                <c:pt idx="91">
                  <c:v>-5.2718792409245987</c:v>
                </c:pt>
                <c:pt idx="92">
                  <c:v>-5.3781526265562336</c:v>
                </c:pt>
                <c:pt idx="93">
                  <c:v>-3.3625933979002376</c:v>
                </c:pt>
                <c:pt idx="94">
                  <c:v>-3.3580939342649891</c:v>
                </c:pt>
                <c:pt idx="95">
                  <c:v>-3.0220830194224626</c:v>
                </c:pt>
                <c:pt idx="96">
                  <c:v>-2.3331006369570497</c:v>
                </c:pt>
                <c:pt idx="97">
                  <c:v>-1.9591959521543356</c:v>
                </c:pt>
                <c:pt idx="98">
                  <c:v>-1.0953372566728241</c:v>
                </c:pt>
                <c:pt idx="99">
                  <c:v>-1.7251157405938349</c:v>
                </c:pt>
                <c:pt idx="100">
                  <c:v>-1.981145260466348</c:v>
                </c:pt>
                <c:pt idx="101">
                  <c:v>-0.25945233599847983</c:v>
                </c:pt>
                <c:pt idx="102">
                  <c:v>-2.1718329742758682</c:v>
                </c:pt>
                <c:pt idx="103">
                  <c:v>-1.5145119612680973</c:v>
                </c:pt>
                <c:pt idx="104">
                  <c:v>-1.8372161225013395</c:v>
                </c:pt>
                <c:pt idx="105">
                  <c:v>-1.0297077295322814</c:v>
                </c:pt>
                <c:pt idx="106">
                  <c:v>-3.4463990187093381</c:v>
                </c:pt>
                <c:pt idx="107">
                  <c:v>-2.0445862127964722</c:v>
                </c:pt>
                <c:pt idx="108">
                  <c:v>-3.1618119391492994</c:v>
                </c:pt>
                <c:pt idx="109">
                  <c:v>-3.1697197606088565</c:v>
                </c:pt>
                <c:pt idx="110">
                  <c:v>-4.7234254510594393</c:v>
                </c:pt>
                <c:pt idx="111">
                  <c:v>-3.6043728251210738</c:v>
                </c:pt>
                <c:pt idx="112">
                  <c:v>-3.9182058172814598</c:v>
                </c:pt>
                <c:pt idx="113">
                  <c:v>-3.4534659480961212</c:v>
                </c:pt>
                <c:pt idx="114">
                  <c:v>-2.548364761803247</c:v>
                </c:pt>
                <c:pt idx="115">
                  <c:v>-0.37944834325418092</c:v>
                </c:pt>
                <c:pt idx="116">
                  <c:v>-1.1846911671973368</c:v>
                </c:pt>
                <c:pt idx="117">
                  <c:v>-1.9141100044121631</c:v>
                </c:pt>
                <c:pt idx="118">
                  <c:v>-1.8793221652849386</c:v>
                </c:pt>
                <c:pt idx="119">
                  <c:v>-2.9802619048617358</c:v>
                </c:pt>
                <c:pt idx="120">
                  <c:v>-3.3772091248502512</c:v>
                </c:pt>
                <c:pt idx="121">
                  <c:v>2.1250111560829308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609856"/>
        <c:axId val="85620224"/>
      </c:scatterChart>
      <c:valAx>
        <c:axId val="85609856"/>
        <c:scaling>
          <c:orientation val="minMax"/>
          <c:max val="41516"/>
          <c:min val="40913"/>
        </c:scaling>
        <c:delete val="0"/>
        <c:axPos val="t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2012-2013</a:t>
                </a:r>
              </a:p>
            </c:rich>
          </c:tx>
          <c:layout>
            <c:manualLayout>
              <c:xMode val="edge"/>
              <c:yMode val="edge"/>
              <c:x val="0.44450667681171674"/>
              <c:y val="0.73895128638577057"/>
            </c:manualLayout>
          </c:layout>
          <c:overlay val="0"/>
        </c:title>
        <c:numFmt formatCode="[$-409]mmmmm;@" sourceLinked="0"/>
        <c:majorTickMark val="in"/>
        <c:minorTickMark val="none"/>
        <c:tickLblPos val="high"/>
        <c:spPr>
          <a:ln>
            <a:solidFill>
              <a:schemeClr val="tx1"/>
            </a:solidFill>
          </a:ln>
        </c:spPr>
        <c:crossAx val="85620224"/>
        <c:crossesAt val="3"/>
        <c:crossBetween val="midCat"/>
        <c:majorUnit val="31"/>
      </c:valAx>
      <c:valAx>
        <c:axId val="85620224"/>
        <c:scaling>
          <c:orientation val="maxMin"/>
          <c:max val="3"/>
          <c:min val="-7"/>
        </c:scaling>
        <c:delete val="0"/>
        <c:axPos val="l"/>
        <c:title>
          <c:tx>
            <c:rich>
              <a:bodyPr rot="-5400000" vert="horz"/>
              <a:lstStyle/>
              <a:p>
                <a:pPr algn="ctr" rtl="0">
                  <a:defRPr/>
                </a:pPr>
                <a:r>
                  <a:rPr lang="en-US" dirty="0"/>
                  <a:t>δ</a:t>
                </a:r>
                <a:r>
                  <a:rPr lang="en-US" baseline="30000" dirty="0"/>
                  <a:t>18</a:t>
                </a:r>
                <a:r>
                  <a:rPr lang="en-US" dirty="0"/>
                  <a:t>O ‰ VPDB</a:t>
                </a:r>
              </a:p>
            </c:rich>
          </c:tx>
          <c:layout>
            <c:manualLayout>
              <c:xMode val="edge"/>
              <c:yMode val="edge"/>
              <c:x val="6.5581939509489567E-2"/>
              <c:y val="0.1566566443991474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5609856"/>
        <c:crosses val="autoZero"/>
        <c:crossBetween val="midCat"/>
        <c:majorUnit val="2"/>
      </c:valAx>
    </c:plotArea>
    <c:plotVisOnly val="1"/>
    <c:dispBlanksAs val="gap"/>
    <c:showDLblsOverMax val="0"/>
  </c:chart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673441347248125"/>
          <c:y val="0.31284490630072531"/>
          <c:w val="0.80194968598251093"/>
          <c:h val="0.52660456512649978"/>
        </c:manualLayout>
      </c:layout>
      <c:scatterChart>
        <c:scatterStyle val="lineMarker"/>
        <c:varyColors val="0"/>
        <c:ser>
          <c:idx val="0"/>
          <c:order val="0"/>
          <c:tx>
            <c:strRef>
              <c:f>'BMS3R5vm calendar matching'!$AM$1</c:f>
              <c:strCache>
                <c:ptCount val="1"/>
                <c:pt idx="0">
                  <c:v>d18Ovsmow</c:v>
                </c:pt>
              </c:strCache>
            </c:strRef>
          </c:tx>
          <c:spPr>
            <a:ln w="38100"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'BMS3R5vm calendar matching'!$AO:$AO</c:f>
              <c:numCache>
                <c:formatCode>[$-409]d\-mmm;@</c:formatCode>
                <c:ptCount val="1048576"/>
                <c:pt idx="1">
                  <c:v>40937</c:v>
                </c:pt>
                <c:pt idx="2">
                  <c:v>40947</c:v>
                </c:pt>
                <c:pt idx="3">
                  <c:v>40950</c:v>
                </c:pt>
                <c:pt idx="4">
                  <c:v>40954</c:v>
                </c:pt>
                <c:pt idx="5">
                  <c:v>40957</c:v>
                </c:pt>
                <c:pt idx="6">
                  <c:v>40962</c:v>
                </c:pt>
                <c:pt idx="7">
                  <c:v>40964</c:v>
                </c:pt>
                <c:pt idx="8">
                  <c:v>40968</c:v>
                </c:pt>
                <c:pt idx="9">
                  <c:v>40971</c:v>
                </c:pt>
                <c:pt idx="10">
                  <c:v>40975</c:v>
                </c:pt>
                <c:pt idx="11">
                  <c:v>40989</c:v>
                </c:pt>
                <c:pt idx="12">
                  <c:v>40992</c:v>
                </c:pt>
                <c:pt idx="13">
                  <c:v>41003</c:v>
                </c:pt>
                <c:pt idx="14">
                  <c:v>41006</c:v>
                </c:pt>
                <c:pt idx="15">
                  <c:v>41010</c:v>
                </c:pt>
                <c:pt idx="16">
                  <c:v>41013</c:v>
                </c:pt>
                <c:pt idx="17">
                  <c:v>41017</c:v>
                </c:pt>
                <c:pt idx="18">
                  <c:v>41020</c:v>
                </c:pt>
                <c:pt idx="19">
                  <c:v>41024</c:v>
                </c:pt>
                <c:pt idx="20">
                  <c:v>41027</c:v>
                </c:pt>
                <c:pt idx="21">
                  <c:v>41031</c:v>
                </c:pt>
                <c:pt idx="22">
                  <c:v>41034</c:v>
                </c:pt>
                <c:pt idx="23">
                  <c:v>41038</c:v>
                </c:pt>
                <c:pt idx="24">
                  <c:v>41042</c:v>
                </c:pt>
                <c:pt idx="25">
                  <c:v>41045</c:v>
                </c:pt>
                <c:pt idx="26">
                  <c:v>41049</c:v>
                </c:pt>
                <c:pt idx="27">
                  <c:v>41052</c:v>
                </c:pt>
                <c:pt idx="28">
                  <c:v>41060</c:v>
                </c:pt>
                <c:pt idx="29">
                  <c:v>41064</c:v>
                </c:pt>
                <c:pt idx="30">
                  <c:v>41067</c:v>
                </c:pt>
                <c:pt idx="31">
                  <c:v>41071</c:v>
                </c:pt>
                <c:pt idx="32">
                  <c:v>41074</c:v>
                </c:pt>
                <c:pt idx="33">
                  <c:v>41078</c:v>
                </c:pt>
                <c:pt idx="34">
                  <c:v>41081</c:v>
                </c:pt>
                <c:pt idx="35">
                  <c:v>41085</c:v>
                </c:pt>
                <c:pt idx="36">
                  <c:v>41088</c:v>
                </c:pt>
                <c:pt idx="37">
                  <c:v>41092</c:v>
                </c:pt>
                <c:pt idx="38">
                  <c:v>41095</c:v>
                </c:pt>
                <c:pt idx="39">
                  <c:v>41099</c:v>
                </c:pt>
                <c:pt idx="40">
                  <c:v>41106</c:v>
                </c:pt>
                <c:pt idx="41">
                  <c:v>41109</c:v>
                </c:pt>
                <c:pt idx="42">
                  <c:v>41113</c:v>
                </c:pt>
                <c:pt idx="43">
                  <c:v>41116</c:v>
                </c:pt>
                <c:pt idx="44">
                  <c:v>41120</c:v>
                </c:pt>
                <c:pt idx="45">
                  <c:v>41123</c:v>
                </c:pt>
                <c:pt idx="46">
                  <c:v>41127</c:v>
                </c:pt>
                <c:pt idx="47">
                  <c:v>41130</c:v>
                </c:pt>
                <c:pt idx="48">
                  <c:v>41134</c:v>
                </c:pt>
                <c:pt idx="49">
                  <c:v>41137</c:v>
                </c:pt>
                <c:pt idx="50">
                  <c:v>41141</c:v>
                </c:pt>
                <c:pt idx="51">
                  <c:v>41144</c:v>
                </c:pt>
                <c:pt idx="52">
                  <c:v>41151</c:v>
                </c:pt>
                <c:pt idx="53">
                  <c:v>41155</c:v>
                </c:pt>
                <c:pt idx="54">
                  <c:v>41158</c:v>
                </c:pt>
                <c:pt idx="55">
                  <c:v>41162</c:v>
                </c:pt>
                <c:pt idx="56">
                  <c:v>41165</c:v>
                </c:pt>
                <c:pt idx="57">
                  <c:v>41169</c:v>
                </c:pt>
                <c:pt idx="58">
                  <c:v>41172</c:v>
                </c:pt>
                <c:pt idx="59">
                  <c:v>41176</c:v>
                </c:pt>
                <c:pt idx="60">
                  <c:v>41179</c:v>
                </c:pt>
                <c:pt idx="61">
                  <c:v>41180</c:v>
                </c:pt>
                <c:pt idx="62">
                  <c:v>41184</c:v>
                </c:pt>
                <c:pt idx="63">
                  <c:v>41187</c:v>
                </c:pt>
                <c:pt idx="64">
                  <c:v>41191</c:v>
                </c:pt>
                <c:pt idx="65">
                  <c:v>41194</c:v>
                </c:pt>
                <c:pt idx="66">
                  <c:v>41199</c:v>
                </c:pt>
                <c:pt idx="67">
                  <c:v>41201</c:v>
                </c:pt>
                <c:pt idx="68">
                  <c:v>41205</c:v>
                </c:pt>
                <c:pt idx="69">
                  <c:v>41208</c:v>
                </c:pt>
                <c:pt idx="70">
                  <c:v>41211</c:v>
                </c:pt>
                <c:pt idx="71">
                  <c:v>41215</c:v>
                </c:pt>
                <c:pt idx="72">
                  <c:v>41219</c:v>
                </c:pt>
                <c:pt idx="73">
                  <c:v>41222</c:v>
                </c:pt>
                <c:pt idx="74">
                  <c:v>41226</c:v>
                </c:pt>
                <c:pt idx="75">
                  <c:v>41228</c:v>
                </c:pt>
                <c:pt idx="76">
                  <c:v>41233</c:v>
                </c:pt>
                <c:pt idx="77">
                  <c:v>41238</c:v>
                </c:pt>
                <c:pt idx="78">
                  <c:v>41240</c:v>
                </c:pt>
                <c:pt idx="79">
                  <c:v>41244</c:v>
                </c:pt>
                <c:pt idx="80">
                  <c:v>41248</c:v>
                </c:pt>
                <c:pt idx="81">
                  <c:v>41251</c:v>
                </c:pt>
                <c:pt idx="82">
                  <c:v>41254</c:v>
                </c:pt>
                <c:pt idx="83">
                  <c:v>41258</c:v>
                </c:pt>
                <c:pt idx="84">
                  <c:v>41261</c:v>
                </c:pt>
                <c:pt idx="85">
                  <c:v>41276</c:v>
                </c:pt>
                <c:pt idx="86">
                  <c:v>41279</c:v>
                </c:pt>
                <c:pt idx="87">
                  <c:v>41283</c:v>
                </c:pt>
                <c:pt idx="88">
                  <c:v>41286</c:v>
                </c:pt>
                <c:pt idx="89">
                  <c:v>41289</c:v>
                </c:pt>
                <c:pt idx="90">
                  <c:v>41293</c:v>
                </c:pt>
                <c:pt idx="91">
                  <c:v>41296</c:v>
                </c:pt>
                <c:pt idx="92">
                  <c:v>41300</c:v>
                </c:pt>
                <c:pt idx="93">
                  <c:v>41303</c:v>
                </c:pt>
                <c:pt idx="94">
                  <c:v>41307</c:v>
                </c:pt>
                <c:pt idx="95">
                  <c:v>41310</c:v>
                </c:pt>
                <c:pt idx="96">
                  <c:v>41314</c:v>
                </c:pt>
                <c:pt idx="97">
                  <c:v>41317</c:v>
                </c:pt>
                <c:pt idx="98">
                  <c:v>41324</c:v>
                </c:pt>
                <c:pt idx="99">
                  <c:v>41338</c:v>
                </c:pt>
                <c:pt idx="100">
                  <c:v>41343</c:v>
                </c:pt>
                <c:pt idx="101">
                  <c:v>41352</c:v>
                </c:pt>
                <c:pt idx="102">
                  <c:v>41359</c:v>
                </c:pt>
                <c:pt idx="103">
                  <c:v>41366</c:v>
                </c:pt>
                <c:pt idx="104">
                  <c:v>41373</c:v>
                </c:pt>
                <c:pt idx="105">
                  <c:v>41380</c:v>
                </c:pt>
                <c:pt idx="106">
                  <c:v>41387</c:v>
                </c:pt>
                <c:pt idx="107">
                  <c:v>41395</c:v>
                </c:pt>
                <c:pt idx="108">
                  <c:v>41402</c:v>
                </c:pt>
                <c:pt idx="109">
                  <c:v>41408</c:v>
                </c:pt>
                <c:pt idx="110">
                  <c:v>41410</c:v>
                </c:pt>
                <c:pt idx="111">
                  <c:v>41415</c:v>
                </c:pt>
                <c:pt idx="112">
                  <c:v>41421</c:v>
                </c:pt>
                <c:pt idx="113">
                  <c:v>41429</c:v>
                </c:pt>
                <c:pt idx="114">
                  <c:v>41436</c:v>
                </c:pt>
                <c:pt idx="115">
                  <c:v>41443</c:v>
                </c:pt>
                <c:pt idx="116">
                  <c:v>41457</c:v>
                </c:pt>
                <c:pt idx="117">
                  <c:v>41464</c:v>
                </c:pt>
                <c:pt idx="118">
                  <c:v>41468</c:v>
                </c:pt>
                <c:pt idx="119">
                  <c:v>41473</c:v>
                </c:pt>
                <c:pt idx="120">
                  <c:v>41480</c:v>
                </c:pt>
                <c:pt idx="121">
                  <c:v>41485</c:v>
                </c:pt>
              </c:numCache>
            </c:numRef>
          </c:xVal>
          <c:yVal>
            <c:numRef>
              <c:f>'BMS3R5vm calendar matching'!$AM:$AM</c:f>
              <c:numCache>
                <c:formatCode>0.00</c:formatCode>
                <c:ptCount val="1048576"/>
                <c:pt idx="0">
                  <c:v>0</c:v>
                </c:pt>
                <c:pt idx="1">
                  <c:v>-4.2251833643282044</c:v>
                </c:pt>
                <c:pt idx="2">
                  <c:v>-2.98604314863847</c:v>
                </c:pt>
                <c:pt idx="3">
                  <c:v>-2.4671986669755368</c:v>
                </c:pt>
                <c:pt idx="4">
                  <c:v>-2.6458915512562613</c:v>
                </c:pt>
                <c:pt idx="5">
                  <c:v>-4.316382231777661</c:v>
                </c:pt>
                <c:pt idx="6">
                  <c:v>-5.619530357701235</c:v>
                </c:pt>
                <c:pt idx="7">
                  <c:v>-3.9799685640370139</c:v>
                </c:pt>
                <c:pt idx="8">
                  <c:v>-3.2054893897192414</c:v>
                </c:pt>
                <c:pt idx="9">
                  <c:v>-3.2025122776153419</c:v>
                </c:pt>
                <c:pt idx="10">
                  <c:v>-2.787039744004475</c:v>
                </c:pt>
                <c:pt idx="11">
                  <c:v>-5.1440524756851032</c:v>
                </c:pt>
                <c:pt idx="12">
                  <c:v>-4.1381193748008309</c:v>
                </c:pt>
                <c:pt idx="13">
                  <c:v>-2.4456642227573298</c:v>
                </c:pt>
                <c:pt idx="14">
                  <c:v>-2.5045448843677871</c:v>
                </c:pt>
                <c:pt idx="15">
                  <c:v>-2.7367596284719502</c:v>
                </c:pt>
                <c:pt idx="16">
                  <c:v>-2.7542915108615804</c:v>
                </c:pt>
                <c:pt idx="17">
                  <c:v>-2.9408572027059505</c:v>
                </c:pt>
                <c:pt idx="18">
                  <c:v>-3.006133142169229</c:v>
                </c:pt>
                <c:pt idx="19">
                  <c:v>-2.8337371900720729</c:v>
                </c:pt>
                <c:pt idx="20">
                  <c:v>-2.8406837849811719</c:v>
                </c:pt>
                <c:pt idx="21">
                  <c:v>-2.7318537980719562</c:v>
                </c:pt>
                <c:pt idx="22">
                  <c:v>-2.5763823882016479</c:v>
                </c:pt>
                <c:pt idx="23">
                  <c:v>-2.6312935670069058</c:v>
                </c:pt>
                <c:pt idx="24">
                  <c:v>-2.8410145752149387</c:v>
                </c:pt>
                <c:pt idx="25">
                  <c:v>-2.7094989476060718</c:v>
                </c:pt>
                <c:pt idx="26">
                  <c:v>-2.5626280838136957</c:v>
                </c:pt>
                <c:pt idx="27">
                  <c:v>-2.8494232164893494</c:v>
                </c:pt>
                <c:pt idx="28">
                  <c:v>-2.1980972462028872</c:v>
                </c:pt>
                <c:pt idx="29">
                  <c:v>-2.0250939539429478</c:v>
                </c:pt>
                <c:pt idx="30">
                  <c:v>-1.6890110764360688</c:v>
                </c:pt>
                <c:pt idx="31">
                  <c:v>-1.6771026280204708</c:v>
                </c:pt>
                <c:pt idx="32">
                  <c:v>-3.008202528697324</c:v>
                </c:pt>
                <c:pt idx="33">
                  <c:v>-2.7399316491126005</c:v>
                </c:pt>
                <c:pt idx="34">
                  <c:v>-2.2884029800211727</c:v>
                </c:pt>
                <c:pt idx="35">
                  <c:v>-1.6245069808515793</c:v>
                </c:pt>
                <c:pt idx="36">
                  <c:v>-1.4996804471718161</c:v>
                </c:pt>
                <c:pt idx="37">
                  <c:v>-1.1186100978726778</c:v>
                </c:pt>
                <c:pt idx="38">
                  <c:v>-1.036904910132324</c:v>
                </c:pt>
                <c:pt idx="39">
                  <c:v>-0.97273160478160126</c:v>
                </c:pt>
                <c:pt idx="40">
                  <c:v>-2.277699076990892</c:v>
                </c:pt>
                <c:pt idx="41">
                  <c:v>-2.1377748081076149</c:v>
                </c:pt>
                <c:pt idx="42">
                  <c:v>-1.3392471837950093</c:v>
                </c:pt>
                <c:pt idx="43">
                  <c:v>-1.3177458186001796</c:v>
                </c:pt>
                <c:pt idx="44">
                  <c:v>-0.94170348085429345</c:v>
                </c:pt>
                <c:pt idx="45">
                  <c:v>-0.71537680291117622</c:v>
                </c:pt>
                <c:pt idx="46">
                  <c:v>-0.47429688054206753</c:v>
                </c:pt>
                <c:pt idx="47">
                  <c:v>-0.42510837278097302</c:v>
                </c:pt>
                <c:pt idx="48">
                  <c:v>-0.44710592332645271</c:v>
                </c:pt>
                <c:pt idx="49">
                  <c:v>-0.4656301764173838</c:v>
                </c:pt>
                <c:pt idx="50">
                  <c:v>-0.67865908696308219</c:v>
                </c:pt>
                <c:pt idx="51">
                  <c:v>-1.7094014553798504</c:v>
                </c:pt>
                <c:pt idx="52">
                  <c:v>-1.1954857482000394</c:v>
                </c:pt>
                <c:pt idx="53">
                  <c:v>-1.2895955697066406</c:v>
                </c:pt>
                <c:pt idx="54">
                  <c:v>-1.0660144507037854</c:v>
                </c:pt>
                <c:pt idx="55">
                  <c:v>-0.83108722668273538</c:v>
                </c:pt>
                <c:pt idx="56">
                  <c:v>-0.79602346190347406</c:v>
                </c:pt>
                <c:pt idx="57">
                  <c:v>-0.67031593597036654</c:v>
                </c:pt>
                <c:pt idx="58">
                  <c:v>-0.93974458137327321</c:v>
                </c:pt>
                <c:pt idx="59">
                  <c:v>-0.60084998687937841</c:v>
                </c:pt>
                <c:pt idx="60">
                  <c:v>-0.55147954448970982</c:v>
                </c:pt>
                <c:pt idx="61">
                  <c:v>-0.44405541607400334</c:v>
                </c:pt>
                <c:pt idx="62">
                  <c:v>-3.259411095661652</c:v>
                </c:pt>
                <c:pt idx="63">
                  <c:v>-2.8570047762845663</c:v>
                </c:pt>
                <c:pt idx="64">
                  <c:v>-4.0069143264157567</c:v>
                </c:pt>
                <c:pt idx="65">
                  <c:v>-2.3697507619463449</c:v>
                </c:pt>
                <c:pt idx="66">
                  <c:v>-2.0008369537381281</c:v>
                </c:pt>
                <c:pt idx="67">
                  <c:v>-2.504713177323123</c:v>
                </c:pt>
                <c:pt idx="68">
                  <c:v>-2.2094828936864195</c:v>
                </c:pt>
                <c:pt idx="69">
                  <c:v>-1.9259129657899905</c:v>
                </c:pt>
                <c:pt idx="70">
                  <c:v>-1.5641938451661979</c:v>
                </c:pt>
                <c:pt idx="71">
                  <c:v>-1.4685541188284268</c:v>
                </c:pt>
                <c:pt idx="72">
                  <c:v>-1.6544995789844847</c:v>
                </c:pt>
                <c:pt idx="73">
                  <c:v>-1.5339265387765533</c:v>
                </c:pt>
                <c:pt idx="74">
                  <c:v>-1.3703094193997423</c:v>
                </c:pt>
                <c:pt idx="75">
                  <c:v>-1.390777065114051</c:v>
                </c:pt>
                <c:pt idx="76">
                  <c:v>-1.365099473217918</c:v>
                </c:pt>
                <c:pt idx="77">
                  <c:v>-1.0129319205941369</c:v>
                </c:pt>
                <c:pt idx="78">
                  <c:v>-1.2024747245424061</c:v>
                </c:pt>
                <c:pt idx="79">
                  <c:v>-1.2860819561269174</c:v>
                </c:pt>
                <c:pt idx="80">
                  <c:v>-1.2786391758671689</c:v>
                </c:pt>
                <c:pt idx="81">
                  <c:v>-1.37514722656858</c:v>
                </c:pt>
                <c:pt idx="82">
                  <c:v>-1.3113874090100639</c:v>
                </c:pt>
                <c:pt idx="83">
                  <c:v>-1.0598214362305542</c:v>
                </c:pt>
                <c:pt idx="84">
                  <c:v>-1.1609192014254752</c:v>
                </c:pt>
                <c:pt idx="85">
                  <c:v>-1.3111393163347396</c:v>
                </c:pt>
                <c:pt idx="86">
                  <c:v>-1.6071138779974161</c:v>
                </c:pt>
                <c:pt idx="87">
                  <c:v>-5.3064237597678989</c:v>
                </c:pt>
                <c:pt idx="88">
                  <c:v>-6.5048354279251193</c:v>
                </c:pt>
                <c:pt idx="89">
                  <c:v>-6.9721179818996815</c:v>
                </c:pt>
                <c:pt idx="90">
                  <c:v>-6.4558371245484398</c:v>
                </c:pt>
                <c:pt idx="91">
                  <c:v>-6.0970951160285471</c:v>
                </c:pt>
                <c:pt idx="92">
                  <c:v>-5.6866257847034003</c:v>
                </c:pt>
                <c:pt idx="93">
                  <c:v>-5.2168623039755886</c:v>
                </c:pt>
                <c:pt idx="94">
                  <c:v>-4.5377086052735098</c:v>
                </c:pt>
                <c:pt idx="95">
                  <c:v>-4.0493381738963254</c:v>
                </c:pt>
                <c:pt idx="96">
                  <c:v>-3.644202835090665</c:v>
                </c:pt>
                <c:pt idx="97">
                  <c:v>-3.3008425724409203</c:v>
                </c:pt>
                <c:pt idx="98">
                  <c:v>-3.2725600074538748</c:v>
                </c:pt>
                <c:pt idx="99">
                  <c:v>-2.4087013119723633</c:v>
                </c:pt>
                <c:pt idx="100">
                  <c:v>-2.2089867083357699</c:v>
                </c:pt>
                <c:pt idx="101">
                  <c:v>-2.0963526337382374</c:v>
                </c:pt>
                <c:pt idx="102">
                  <c:v>-1.8032311378417978</c:v>
                </c:pt>
                <c:pt idx="103">
                  <c:v>-1.8492523291145773</c:v>
                </c:pt>
                <c:pt idx="104">
                  <c:v>-1.2840972147243184</c:v>
                </c:pt>
                <c:pt idx="105">
                  <c:v>-1.1920548321787585</c:v>
                </c:pt>
                <c:pt idx="106">
                  <c:v>-0.77625150833412437</c:v>
                </c:pt>
                <c:pt idx="107">
                  <c:v>-1.3726662998153287</c:v>
                </c:pt>
                <c:pt idx="108">
                  <c:v>-0.63905625887942108</c:v>
                </c:pt>
                <c:pt idx="109">
                  <c:v>-2.1710285290110507</c:v>
                </c:pt>
                <c:pt idx="110">
                  <c:v>-2.1558948758162293</c:v>
                </c:pt>
                <c:pt idx="111">
                  <c:v>-2.7188171561285639</c:v>
                </c:pt>
                <c:pt idx="112">
                  <c:v>-1.6688889541533314</c:v>
                </c:pt>
                <c:pt idx="113">
                  <c:v>-1.2453947573736253</c:v>
                </c:pt>
                <c:pt idx="114">
                  <c:v>-0.73457193887953087</c:v>
                </c:pt>
                <c:pt idx="115">
                  <c:v>-0.33638319498296987</c:v>
                </c:pt>
                <c:pt idx="116">
                  <c:v>1.3486622558241601</c:v>
                </c:pt>
                <c:pt idx="117">
                  <c:v>1.2346636715123407</c:v>
                </c:pt>
                <c:pt idx="118">
                  <c:v>1.3116964472007409</c:v>
                </c:pt>
                <c:pt idx="119">
                  <c:v>0.10224465499155944</c:v>
                </c:pt>
                <c:pt idx="120">
                  <c:v>-0.56090706615205832</c:v>
                </c:pt>
                <c:pt idx="121">
                  <c:v>-0.77352248890555009</c:v>
                </c:pt>
                <c:pt idx="122">
                  <c:v>-2.4141593508295118</c:v>
                </c:pt>
              </c:numCache>
            </c:numRef>
          </c:yVal>
          <c:smooth val="0"/>
        </c:ser>
        <c:ser>
          <c:idx val="1"/>
          <c:order val="1"/>
          <c:tx>
            <c:v>3R5</c:v>
          </c:tx>
          <c:spPr>
            <a:ln>
              <a:noFill/>
            </a:ln>
          </c:spPr>
          <c:marker>
            <c:symbol val="triangle"/>
            <c:size val="8"/>
            <c:spPr>
              <a:noFill/>
              <a:ln w="19050">
                <a:solidFill>
                  <a:schemeClr val="tx2"/>
                </a:solidFill>
              </a:ln>
            </c:spPr>
          </c:marker>
          <c:errBars>
            <c:errDir val="x"/>
            <c:errBarType val="both"/>
            <c:errValType val="cust"/>
            <c:noEndCap val="0"/>
            <c:plus>
              <c:numRef>
                <c:f>BMS3R5_rep_ventral_margin!$AG$6:$AG$50</c:f>
                <c:numCache>
                  <c:formatCode>General</c:formatCode>
                  <c:ptCount val="45"/>
                  <c:pt idx="0">
                    <c:v>32</c:v>
                  </c:pt>
                  <c:pt idx="10">
                    <c:v>21.999999999985448</c:v>
                  </c:pt>
                  <c:pt idx="41">
                    <c:v>33.599999999991269</c:v>
                  </c:pt>
                  <c:pt idx="44">
                    <c:v>15.499999999992724</c:v>
                  </c:pt>
                </c:numCache>
              </c:numRef>
            </c:plus>
            <c:minus>
              <c:numRef>
                <c:f>BMS3R5_rep_ventral_margin!$AG$6:$AG$50</c:f>
                <c:numCache>
                  <c:formatCode>General</c:formatCode>
                  <c:ptCount val="45"/>
                  <c:pt idx="0">
                    <c:v>32</c:v>
                  </c:pt>
                  <c:pt idx="10">
                    <c:v>21.999999999985448</c:v>
                  </c:pt>
                  <c:pt idx="41">
                    <c:v>33.599999999991269</c:v>
                  </c:pt>
                  <c:pt idx="44">
                    <c:v>15.499999999992724</c:v>
                  </c:pt>
                </c:numCache>
              </c:numRef>
            </c:minus>
          </c:errBars>
          <c:errBars>
            <c:errDir val="y"/>
            <c:errBarType val="both"/>
            <c:errValType val="stdErr"/>
            <c:noEndCap val="0"/>
          </c:errBars>
          <c:xVal>
            <c:numRef>
              <c:f>BMS3R5_rep_ventral_margin!$AA$6:$AA$50</c:f>
              <c:numCache>
                <c:formatCode>m/d/yyyy</c:formatCode>
                <c:ptCount val="45"/>
                <c:pt idx="0">
                  <c:v>41476.714285714283</c:v>
                </c:pt>
                <c:pt idx="1">
                  <c:v>41472.142857142855</c:v>
                </c:pt>
                <c:pt idx="2">
                  <c:v>41467.571428571428</c:v>
                </c:pt>
                <c:pt idx="3">
                  <c:v>41463</c:v>
                </c:pt>
                <c:pt idx="4">
                  <c:v>41461</c:v>
                </c:pt>
                <c:pt idx="5">
                  <c:v>41457.857142857101</c:v>
                </c:pt>
                <c:pt idx="6">
                  <c:v>41454.714285714246</c:v>
                </c:pt>
                <c:pt idx="7">
                  <c:v>41451.571428571391</c:v>
                </c:pt>
                <c:pt idx="8">
                  <c:v>41448.428571428536</c:v>
                </c:pt>
                <c:pt idx="9">
                  <c:v>41445.285714285681</c:v>
                </c:pt>
                <c:pt idx="10">
                  <c:v>41442.142857142826</c:v>
                </c:pt>
                <c:pt idx="11">
                  <c:v>41438.999999999971</c:v>
                </c:pt>
                <c:pt idx="12">
                  <c:v>41435.857142857116</c:v>
                </c:pt>
                <c:pt idx="13">
                  <c:v>41432.714285714261</c:v>
                </c:pt>
                <c:pt idx="14">
                  <c:v>41429.571428571406</c:v>
                </c:pt>
                <c:pt idx="15">
                  <c:v>41426.428571428551</c:v>
                </c:pt>
                <c:pt idx="16">
                  <c:v>41423.285714285696</c:v>
                </c:pt>
                <c:pt idx="17">
                  <c:v>41420.142857142841</c:v>
                </c:pt>
                <c:pt idx="18">
                  <c:v>41416.999999999985</c:v>
                </c:pt>
                <c:pt idx="19">
                  <c:v>41413.85714285713</c:v>
                </c:pt>
                <c:pt idx="20">
                  <c:v>41410.714285714275</c:v>
                </c:pt>
                <c:pt idx="21">
                  <c:v>41407.57142857142</c:v>
                </c:pt>
                <c:pt idx="22">
                  <c:v>41404.428571428565</c:v>
                </c:pt>
                <c:pt idx="23">
                  <c:v>41401.28571428571</c:v>
                </c:pt>
                <c:pt idx="24">
                  <c:v>41398.142857142855</c:v>
                </c:pt>
                <c:pt idx="25">
                  <c:v>41395</c:v>
                </c:pt>
                <c:pt idx="26">
                  <c:v>41392.600000000013</c:v>
                </c:pt>
                <c:pt idx="27">
                  <c:v>41390.200000000012</c:v>
                </c:pt>
                <c:pt idx="28">
                  <c:v>41387.80000000001</c:v>
                </c:pt>
                <c:pt idx="29">
                  <c:v>41385.400000000009</c:v>
                </c:pt>
                <c:pt idx="30">
                  <c:v>41383.000000000007</c:v>
                </c:pt>
                <c:pt idx="31">
                  <c:v>41380.600000000006</c:v>
                </c:pt>
                <c:pt idx="32">
                  <c:v>41378.200000000004</c:v>
                </c:pt>
                <c:pt idx="33">
                  <c:v>41375.800000000003</c:v>
                </c:pt>
                <c:pt idx="34">
                  <c:v>41373.4</c:v>
                </c:pt>
                <c:pt idx="35">
                  <c:v>41371</c:v>
                </c:pt>
                <c:pt idx="36">
                  <c:v>41359.799999999988</c:v>
                </c:pt>
                <c:pt idx="37">
                  <c:v>41348.599999999991</c:v>
                </c:pt>
                <c:pt idx="38">
                  <c:v>41337.399999999994</c:v>
                </c:pt>
                <c:pt idx="39">
                  <c:v>41326.199999999997</c:v>
                </c:pt>
                <c:pt idx="40">
                  <c:v>41315</c:v>
                </c:pt>
                <c:pt idx="41">
                  <c:v>41237</c:v>
                </c:pt>
                <c:pt idx="42">
                  <c:v>41231.833333333307</c:v>
                </c:pt>
                <c:pt idx="43">
                  <c:v>41226.666666666642</c:v>
                </c:pt>
                <c:pt idx="44">
                  <c:v>41221.499999999978</c:v>
                </c:pt>
              </c:numCache>
            </c:numRef>
          </c:xVal>
          <c:yVal>
            <c:numRef>
              <c:f>BMS3R5_rep_ventral_margin!$AN$6:$AN$50</c:f>
              <c:numCache>
                <c:formatCode>General</c:formatCode>
                <c:ptCount val="45"/>
                <c:pt idx="0" formatCode="0.0">
                  <c:v>-1.3315622300495438</c:v>
                </c:pt>
                <c:pt idx="10" formatCode="0.0">
                  <c:v>-1.4290360413923568</c:v>
                </c:pt>
                <c:pt idx="41" formatCode="0.0">
                  <c:v>-2.7475468461747248</c:v>
                </c:pt>
                <c:pt idx="44" formatCode="0.0">
                  <c:v>-2.4998264442993623</c:v>
                </c:pt>
              </c:numCache>
            </c:numRef>
          </c:yVal>
          <c:smooth val="0"/>
        </c:ser>
        <c:ser>
          <c:idx val="2"/>
          <c:order val="2"/>
          <c:tx>
            <c:v>TP2</c:v>
          </c:tx>
          <c:spPr>
            <a:ln>
              <a:noFill/>
            </a:ln>
          </c:spPr>
          <c:marker>
            <c:symbol val="diamond"/>
            <c:size val="8"/>
            <c:spPr>
              <a:noFill/>
              <a:ln w="19050">
                <a:solidFill>
                  <a:srgbClr val="C00000"/>
                </a:solidFill>
              </a:ln>
            </c:spPr>
          </c:marker>
          <c:errBars>
            <c:errDir val="x"/>
            <c:errBarType val="both"/>
            <c:errValType val="cust"/>
            <c:noEndCap val="0"/>
            <c:plus>
              <c:numRef>
                <c:f>BMSTP2vm!$Z$4:$Z$36</c:f>
                <c:numCache>
                  <c:formatCode>General</c:formatCode>
                  <c:ptCount val="33"/>
                  <c:pt idx="0">
                    <c:v>37.454545454522304</c:v>
                  </c:pt>
                  <c:pt idx="8">
                    <c:v>37.454545454558684</c:v>
                  </c:pt>
                  <c:pt idx="17">
                    <c:v>26.222222222218988</c:v>
                  </c:pt>
                  <c:pt idx="21">
                    <c:v>26.222222222218988</c:v>
                  </c:pt>
                  <c:pt idx="32">
                    <c:v>149.39999999999418</c:v>
                  </c:pt>
                </c:numCache>
              </c:numRef>
            </c:plus>
            <c:minus>
              <c:numRef>
                <c:f>BMSTP2vm!$Z$4:$Z$36</c:f>
                <c:numCache>
                  <c:formatCode>General</c:formatCode>
                  <c:ptCount val="33"/>
                  <c:pt idx="0">
                    <c:v>37.454545454522304</c:v>
                  </c:pt>
                  <c:pt idx="8">
                    <c:v>37.454545454558684</c:v>
                  </c:pt>
                  <c:pt idx="17">
                    <c:v>26.222222222218988</c:v>
                  </c:pt>
                  <c:pt idx="21">
                    <c:v>26.222222222218988</c:v>
                  </c:pt>
                  <c:pt idx="32">
                    <c:v>149.39999999999418</c:v>
                  </c:pt>
                </c:numCache>
              </c:numRef>
            </c:minus>
          </c:errBars>
          <c:errBars>
            <c:errDir val="y"/>
            <c:errBarType val="both"/>
            <c:errValType val="cust"/>
            <c:noEndCap val="0"/>
            <c:plus>
              <c:numRef>
                <c:f>BMSTP2vm!$AH$4:$AH$36</c:f>
                <c:numCache>
                  <c:formatCode>General</c:formatCode>
                  <c:ptCount val="33"/>
                  <c:pt idx="0">
                    <c:v>0.94765221069587646</c:v>
                  </c:pt>
                  <c:pt idx="8">
                    <c:v>0.90897095417434304</c:v>
                  </c:pt>
                  <c:pt idx="17">
                    <c:v>5.2986993993456188E-2</c:v>
                  </c:pt>
                  <c:pt idx="21">
                    <c:v>0.48733085511763807</c:v>
                  </c:pt>
                  <c:pt idx="32">
                    <c:v>0.81562073958098058</c:v>
                  </c:pt>
                </c:numCache>
              </c:numRef>
            </c:plus>
            <c:minus>
              <c:numRef>
                <c:f>BMSTP2vm!$AH$4:$AH$36</c:f>
                <c:numCache>
                  <c:formatCode>General</c:formatCode>
                  <c:ptCount val="33"/>
                  <c:pt idx="0">
                    <c:v>0.94765221069587646</c:v>
                  </c:pt>
                  <c:pt idx="8">
                    <c:v>0.90897095417434304</c:v>
                  </c:pt>
                  <c:pt idx="17">
                    <c:v>5.2986993993456188E-2</c:v>
                  </c:pt>
                  <c:pt idx="21">
                    <c:v>0.48733085511763807</c:v>
                  </c:pt>
                  <c:pt idx="32">
                    <c:v>0.81562073958098058</c:v>
                  </c:pt>
                </c:numCache>
              </c:numRef>
            </c:minus>
          </c:errBars>
          <c:xVal>
            <c:numRef>
              <c:f>BMSTP2vm!$V$4:$V$35</c:f>
              <c:numCache>
                <c:formatCode>m/d/yyyy</c:formatCode>
                <c:ptCount val="32"/>
                <c:pt idx="0">
                  <c:v>41476.272727272757</c:v>
                </c:pt>
                <c:pt idx="1">
                  <c:v>41466.909090909117</c:v>
                </c:pt>
                <c:pt idx="2">
                  <c:v>41457.545454545478</c:v>
                </c:pt>
                <c:pt idx="3">
                  <c:v>41448.181818181838</c:v>
                </c:pt>
                <c:pt idx="4">
                  <c:v>41438.818181818198</c:v>
                </c:pt>
                <c:pt idx="5">
                  <c:v>41429.454545454559</c:v>
                </c:pt>
                <c:pt idx="6">
                  <c:v>41420.090909090919</c:v>
                </c:pt>
                <c:pt idx="7">
                  <c:v>41410.727272727279</c:v>
                </c:pt>
                <c:pt idx="8">
                  <c:v>41401.36363636364</c:v>
                </c:pt>
                <c:pt idx="9">
                  <c:v>41392</c:v>
                </c:pt>
                <c:pt idx="10">
                  <c:v>41382</c:v>
                </c:pt>
                <c:pt idx="11">
                  <c:v>41374</c:v>
                </c:pt>
                <c:pt idx="12">
                  <c:v>41366</c:v>
                </c:pt>
                <c:pt idx="13">
                  <c:v>41205</c:v>
                </c:pt>
                <c:pt idx="14">
                  <c:v>41198.444444444438</c:v>
                </c:pt>
                <c:pt idx="15">
                  <c:v>41191.888888888883</c:v>
                </c:pt>
                <c:pt idx="16">
                  <c:v>41185.333333333328</c:v>
                </c:pt>
                <c:pt idx="17">
                  <c:v>41178.777777777774</c:v>
                </c:pt>
                <c:pt idx="18">
                  <c:v>41172.222222222219</c:v>
                </c:pt>
                <c:pt idx="19">
                  <c:v>41165.666666666664</c:v>
                </c:pt>
                <c:pt idx="20">
                  <c:v>41159.111111111109</c:v>
                </c:pt>
                <c:pt idx="21">
                  <c:v>41152.555555555555</c:v>
                </c:pt>
                <c:pt idx="22">
                  <c:v>41146</c:v>
                </c:pt>
                <c:pt idx="23">
                  <c:v>41134</c:v>
                </c:pt>
                <c:pt idx="24">
                  <c:v>41124.799999999988</c:v>
                </c:pt>
                <c:pt idx="25">
                  <c:v>41115.599999999991</c:v>
                </c:pt>
                <c:pt idx="26">
                  <c:v>41106.399999999994</c:v>
                </c:pt>
                <c:pt idx="27">
                  <c:v>41097.199999999997</c:v>
                </c:pt>
                <c:pt idx="28">
                  <c:v>41088</c:v>
                </c:pt>
                <c:pt idx="29">
                  <c:v>40979.125</c:v>
                </c:pt>
                <c:pt idx="30">
                  <c:v>40957</c:v>
                </c:pt>
                <c:pt idx="31">
                  <c:v>40948.222222222248</c:v>
                </c:pt>
              </c:numCache>
            </c:numRef>
          </c:xVal>
          <c:yVal>
            <c:numRef>
              <c:f>BMSTP2vm!$AG$4:$AG$36</c:f>
              <c:numCache>
                <c:formatCode>General</c:formatCode>
                <c:ptCount val="33"/>
                <c:pt idx="0" formatCode="0.00">
                  <c:v>-0.73585301347178333</c:v>
                </c:pt>
                <c:pt idx="8" formatCode="0.00">
                  <c:v>-2.2518822071081956</c:v>
                </c:pt>
                <c:pt idx="17" formatCode="0.00">
                  <c:v>-2.1536633777304708</c:v>
                </c:pt>
                <c:pt idx="21" formatCode="0.00">
                  <c:v>-1.0625027483119496</c:v>
                </c:pt>
                <c:pt idx="32" formatCode="0.00">
                  <c:v>-2.338118725696114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689472"/>
        <c:axId val="85679104"/>
      </c:scatterChart>
      <c:valAx>
        <c:axId val="85679104"/>
        <c:scaling>
          <c:orientation val="minMax"/>
          <c:min val="-7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l-GR" dirty="0"/>
                  <a:t>δ</a:t>
                </a:r>
                <a:r>
                  <a:rPr lang="en-US" baseline="30000" dirty="0"/>
                  <a:t>18</a:t>
                </a:r>
                <a:r>
                  <a:rPr lang="en-US" dirty="0"/>
                  <a:t>O ‰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5689472"/>
        <c:crosses val="autoZero"/>
        <c:crossBetween val="midCat"/>
      </c:valAx>
      <c:valAx>
        <c:axId val="85689472"/>
        <c:scaling>
          <c:orientation val="minMax"/>
          <c:max val="41516"/>
          <c:min val="40937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2012-2013</a:t>
                </a:r>
              </a:p>
            </c:rich>
          </c:tx>
          <c:layout/>
          <c:overlay val="0"/>
        </c:title>
        <c:numFmt formatCode="[$-409]mmmmm;@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5679104"/>
        <c:crossesAt val="-7"/>
        <c:crossBetween val="midCat"/>
        <c:majorUnit val="30"/>
      </c:valAx>
    </c:plotArea>
    <c:legend>
      <c:legendPos val="r"/>
      <c:legendEntry>
        <c:idx val="0"/>
        <c:delete val="1"/>
      </c:legendEntry>
      <c:layout>
        <c:manualLayout>
          <c:xMode val="edge"/>
          <c:yMode val="edge"/>
          <c:x val="0.20023555762882669"/>
          <c:y val="0.13814937315896092"/>
          <c:w val="0.52749059187107561"/>
          <c:h val="0.11375528160942347"/>
        </c:manualLayout>
      </c:layout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2637011561350209"/>
          <c:y val="0.40768424131643966"/>
          <c:w val="0.7571957601873589"/>
          <c:h val="0.52838392363435294"/>
        </c:manualLayout>
      </c:layout>
      <c:scatterChart>
        <c:scatterStyle val="lineMarker"/>
        <c:varyColors val="0"/>
        <c:ser>
          <c:idx val="0"/>
          <c:order val="0"/>
          <c:tx>
            <c:v>Temperature C</c:v>
          </c:tx>
          <c:spPr>
            <a:ln w="38100"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'BMS3R5vm calendar matching'!$AO:$AO</c:f>
              <c:numCache>
                <c:formatCode>[$-409]d\-mmm;@</c:formatCode>
                <c:ptCount val="1048576"/>
                <c:pt idx="1">
                  <c:v>40937</c:v>
                </c:pt>
                <c:pt idx="2">
                  <c:v>40947</c:v>
                </c:pt>
                <c:pt idx="3">
                  <c:v>40950</c:v>
                </c:pt>
                <c:pt idx="4">
                  <c:v>40954</c:v>
                </c:pt>
                <c:pt idx="5">
                  <c:v>40957</c:v>
                </c:pt>
                <c:pt idx="6">
                  <c:v>40962</c:v>
                </c:pt>
                <c:pt idx="7">
                  <c:v>40964</c:v>
                </c:pt>
                <c:pt idx="8">
                  <c:v>40968</c:v>
                </c:pt>
                <c:pt idx="9">
                  <c:v>40971</c:v>
                </c:pt>
                <c:pt idx="10">
                  <c:v>40975</c:v>
                </c:pt>
                <c:pt idx="11">
                  <c:v>40989</c:v>
                </c:pt>
                <c:pt idx="12">
                  <c:v>40992</c:v>
                </c:pt>
                <c:pt idx="13">
                  <c:v>41003</c:v>
                </c:pt>
                <c:pt idx="14">
                  <c:v>41006</c:v>
                </c:pt>
                <c:pt idx="15">
                  <c:v>41010</c:v>
                </c:pt>
                <c:pt idx="16">
                  <c:v>41013</c:v>
                </c:pt>
                <c:pt idx="17">
                  <c:v>41017</c:v>
                </c:pt>
                <c:pt idx="18">
                  <c:v>41020</c:v>
                </c:pt>
                <c:pt idx="19">
                  <c:v>41024</c:v>
                </c:pt>
                <c:pt idx="20">
                  <c:v>41027</c:v>
                </c:pt>
                <c:pt idx="21">
                  <c:v>41031</c:v>
                </c:pt>
                <c:pt idx="22">
                  <c:v>41034</c:v>
                </c:pt>
                <c:pt idx="23">
                  <c:v>41038</c:v>
                </c:pt>
                <c:pt idx="24">
                  <c:v>41042</c:v>
                </c:pt>
                <c:pt idx="25">
                  <c:v>41045</c:v>
                </c:pt>
                <c:pt idx="26">
                  <c:v>41049</c:v>
                </c:pt>
                <c:pt idx="27">
                  <c:v>41052</c:v>
                </c:pt>
                <c:pt idx="28">
                  <c:v>41060</c:v>
                </c:pt>
                <c:pt idx="29">
                  <c:v>41064</c:v>
                </c:pt>
                <c:pt idx="30">
                  <c:v>41067</c:v>
                </c:pt>
                <c:pt idx="31">
                  <c:v>41071</c:v>
                </c:pt>
                <c:pt idx="32">
                  <c:v>41074</c:v>
                </c:pt>
                <c:pt idx="33">
                  <c:v>41078</c:v>
                </c:pt>
                <c:pt idx="34">
                  <c:v>41081</c:v>
                </c:pt>
                <c:pt idx="35">
                  <c:v>41085</c:v>
                </c:pt>
                <c:pt idx="36">
                  <c:v>41088</c:v>
                </c:pt>
                <c:pt idx="37">
                  <c:v>41092</c:v>
                </c:pt>
                <c:pt idx="38">
                  <c:v>41095</c:v>
                </c:pt>
                <c:pt idx="39">
                  <c:v>41099</c:v>
                </c:pt>
                <c:pt idx="40">
                  <c:v>41106</c:v>
                </c:pt>
                <c:pt idx="41">
                  <c:v>41109</c:v>
                </c:pt>
                <c:pt idx="42">
                  <c:v>41113</c:v>
                </c:pt>
                <c:pt idx="43">
                  <c:v>41116</c:v>
                </c:pt>
                <c:pt idx="44">
                  <c:v>41120</c:v>
                </c:pt>
                <c:pt idx="45">
                  <c:v>41123</c:v>
                </c:pt>
                <c:pt idx="46">
                  <c:v>41127</c:v>
                </c:pt>
                <c:pt idx="47">
                  <c:v>41130</c:v>
                </c:pt>
                <c:pt idx="48">
                  <c:v>41134</c:v>
                </c:pt>
                <c:pt idx="49">
                  <c:v>41137</c:v>
                </c:pt>
                <c:pt idx="50">
                  <c:v>41141</c:v>
                </c:pt>
                <c:pt idx="51">
                  <c:v>41144</c:v>
                </c:pt>
                <c:pt idx="52">
                  <c:v>41151</c:v>
                </c:pt>
                <c:pt idx="53">
                  <c:v>41155</c:v>
                </c:pt>
                <c:pt idx="54">
                  <c:v>41158</c:v>
                </c:pt>
                <c:pt idx="55">
                  <c:v>41162</c:v>
                </c:pt>
                <c:pt idx="56">
                  <c:v>41165</c:v>
                </c:pt>
                <c:pt idx="57">
                  <c:v>41169</c:v>
                </c:pt>
                <c:pt idx="58">
                  <c:v>41172</c:v>
                </c:pt>
                <c:pt idx="59">
                  <c:v>41176</c:v>
                </c:pt>
                <c:pt idx="60">
                  <c:v>41179</c:v>
                </c:pt>
                <c:pt idx="61">
                  <c:v>41180</c:v>
                </c:pt>
                <c:pt idx="62">
                  <c:v>41184</c:v>
                </c:pt>
                <c:pt idx="63">
                  <c:v>41187</c:v>
                </c:pt>
                <c:pt idx="64">
                  <c:v>41191</c:v>
                </c:pt>
                <c:pt idx="65">
                  <c:v>41194</c:v>
                </c:pt>
                <c:pt idx="66">
                  <c:v>41199</c:v>
                </c:pt>
                <c:pt idx="67">
                  <c:v>41201</c:v>
                </c:pt>
                <c:pt idx="68">
                  <c:v>41205</c:v>
                </c:pt>
                <c:pt idx="69">
                  <c:v>41208</c:v>
                </c:pt>
                <c:pt idx="70">
                  <c:v>41211</c:v>
                </c:pt>
                <c:pt idx="71">
                  <c:v>41215</c:v>
                </c:pt>
                <c:pt idx="72">
                  <c:v>41219</c:v>
                </c:pt>
                <c:pt idx="73">
                  <c:v>41222</c:v>
                </c:pt>
                <c:pt idx="74">
                  <c:v>41226</c:v>
                </c:pt>
                <c:pt idx="75">
                  <c:v>41228</c:v>
                </c:pt>
                <c:pt idx="76">
                  <c:v>41233</c:v>
                </c:pt>
                <c:pt idx="77">
                  <c:v>41238</c:v>
                </c:pt>
                <c:pt idx="78">
                  <c:v>41240</c:v>
                </c:pt>
                <c:pt idx="79">
                  <c:v>41244</c:v>
                </c:pt>
                <c:pt idx="80">
                  <c:v>41248</c:v>
                </c:pt>
                <c:pt idx="81">
                  <c:v>41251</c:v>
                </c:pt>
                <c:pt idx="82">
                  <c:v>41254</c:v>
                </c:pt>
                <c:pt idx="83">
                  <c:v>41258</c:v>
                </c:pt>
                <c:pt idx="84">
                  <c:v>41261</c:v>
                </c:pt>
                <c:pt idx="85">
                  <c:v>41276</c:v>
                </c:pt>
                <c:pt idx="86">
                  <c:v>41279</c:v>
                </c:pt>
                <c:pt idx="87">
                  <c:v>41283</c:v>
                </c:pt>
                <c:pt idx="88">
                  <c:v>41286</c:v>
                </c:pt>
                <c:pt idx="89">
                  <c:v>41289</c:v>
                </c:pt>
                <c:pt idx="90">
                  <c:v>41293</c:v>
                </c:pt>
                <c:pt idx="91">
                  <c:v>41296</c:v>
                </c:pt>
                <c:pt idx="92">
                  <c:v>41300</c:v>
                </c:pt>
                <c:pt idx="93">
                  <c:v>41303</c:v>
                </c:pt>
                <c:pt idx="94">
                  <c:v>41307</c:v>
                </c:pt>
                <c:pt idx="95">
                  <c:v>41310</c:v>
                </c:pt>
                <c:pt idx="96">
                  <c:v>41314</c:v>
                </c:pt>
                <c:pt idx="97">
                  <c:v>41317</c:v>
                </c:pt>
                <c:pt idx="98">
                  <c:v>41324</c:v>
                </c:pt>
                <c:pt idx="99">
                  <c:v>41338</c:v>
                </c:pt>
                <c:pt idx="100">
                  <c:v>41343</c:v>
                </c:pt>
                <c:pt idx="101">
                  <c:v>41352</c:v>
                </c:pt>
                <c:pt idx="102">
                  <c:v>41359</c:v>
                </c:pt>
                <c:pt idx="103">
                  <c:v>41366</c:v>
                </c:pt>
                <c:pt idx="104">
                  <c:v>41373</c:v>
                </c:pt>
                <c:pt idx="105">
                  <c:v>41380</c:v>
                </c:pt>
                <c:pt idx="106">
                  <c:v>41387</c:v>
                </c:pt>
                <c:pt idx="107">
                  <c:v>41395</c:v>
                </c:pt>
                <c:pt idx="108">
                  <c:v>41402</c:v>
                </c:pt>
                <c:pt idx="109">
                  <c:v>41408</c:v>
                </c:pt>
                <c:pt idx="110">
                  <c:v>41410</c:v>
                </c:pt>
                <c:pt idx="111">
                  <c:v>41415</c:v>
                </c:pt>
                <c:pt idx="112">
                  <c:v>41421</c:v>
                </c:pt>
                <c:pt idx="113">
                  <c:v>41429</c:v>
                </c:pt>
                <c:pt idx="114">
                  <c:v>41436</c:v>
                </c:pt>
                <c:pt idx="115">
                  <c:v>41443</c:v>
                </c:pt>
                <c:pt idx="116">
                  <c:v>41457</c:v>
                </c:pt>
                <c:pt idx="117">
                  <c:v>41464</c:v>
                </c:pt>
                <c:pt idx="118">
                  <c:v>41468</c:v>
                </c:pt>
                <c:pt idx="119">
                  <c:v>41473</c:v>
                </c:pt>
                <c:pt idx="120">
                  <c:v>41480</c:v>
                </c:pt>
                <c:pt idx="121">
                  <c:v>41485</c:v>
                </c:pt>
              </c:numCache>
            </c:numRef>
          </c:xVal>
          <c:yVal>
            <c:numRef>
              <c:f>'BMS3R5vm calendar matching'!$AR:$AR</c:f>
              <c:numCache>
                <c:formatCode>General</c:formatCode>
                <c:ptCount val="1048576"/>
                <c:pt idx="1">
                  <c:v>20.6</c:v>
                </c:pt>
                <c:pt idx="2">
                  <c:v>11.1</c:v>
                </c:pt>
                <c:pt idx="3">
                  <c:v>6.7</c:v>
                </c:pt>
                <c:pt idx="4">
                  <c:v>18.3</c:v>
                </c:pt>
                <c:pt idx="5">
                  <c:v>12.7</c:v>
                </c:pt>
                <c:pt idx="6">
                  <c:v>14.3</c:v>
                </c:pt>
                <c:pt idx="7">
                  <c:v>19.5</c:v>
                </c:pt>
                <c:pt idx="8">
                  <c:v>14.3</c:v>
                </c:pt>
                <c:pt idx="9">
                  <c:v>20.3</c:v>
                </c:pt>
                <c:pt idx="10">
                  <c:v>17.399999999999999</c:v>
                </c:pt>
                <c:pt idx="11">
                  <c:v>18</c:v>
                </c:pt>
                <c:pt idx="12">
                  <c:v>17</c:v>
                </c:pt>
                <c:pt idx="13">
                  <c:v>19.899999999999999</c:v>
                </c:pt>
                <c:pt idx="14">
                  <c:v>22</c:v>
                </c:pt>
                <c:pt idx="15">
                  <c:v>22.6</c:v>
                </c:pt>
                <c:pt idx="16">
                  <c:v>23.8</c:v>
                </c:pt>
                <c:pt idx="17">
                  <c:v>23.4</c:v>
                </c:pt>
                <c:pt idx="18">
                  <c:v>22.4</c:v>
                </c:pt>
                <c:pt idx="19">
                  <c:v>20.2</c:v>
                </c:pt>
                <c:pt idx="20">
                  <c:v>22</c:v>
                </c:pt>
                <c:pt idx="21">
                  <c:v>26</c:v>
                </c:pt>
                <c:pt idx="22">
                  <c:v>28.5</c:v>
                </c:pt>
                <c:pt idx="23">
                  <c:v>27.3</c:v>
                </c:pt>
                <c:pt idx="24">
                  <c:v>26.1</c:v>
                </c:pt>
                <c:pt idx="25">
                  <c:v>26.6</c:v>
                </c:pt>
                <c:pt idx="26">
                  <c:v>30.4</c:v>
                </c:pt>
                <c:pt idx="27">
                  <c:v>33.1</c:v>
                </c:pt>
                <c:pt idx="28">
                  <c:v>30.8</c:v>
                </c:pt>
                <c:pt idx="29">
                  <c:v>28.1</c:v>
                </c:pt>
                <c:pt idx="30">
                  <c:v>31.6</c:v>
                </c:pt>
                <c:pt idx="31">
                  <c:v>32</c:v>
                </c:pt>
                <c:pt idx="32">
                  <c:v>27.7</c:v>
                </c:pt>
                <c:pt idx="33">
                  <c:v>31.1</c:v>
                </c:pt>
                <c:pt idx="34">
                  <c:v>30</c:v>
                </c:pt>
                <c:pt idx="35">
                  <c:v>31.5</c:v>
                </c:pt>
                <c:pt idx="36">
                  <c:v>33.799999999999997</c:v>
                </c:pt>
                <c:pt idx="37">
                  <c:v>28.8</c:v>
                </c:pt>
                <c:pt idx="38">
                  <c:v>30</c:v>
                </c:pt>
                <c:pt idx="39">
                  <c:v>30.5</c:v>
                </c:pt>
                <c:pt idx="40">
                  <c:v>29.2</c:v>
                </c:pt>
                <c:pt idx="41">
                  <c:v>32.6</c:v>
                </c:pt>
                <c:pt idx="42" formatCode="0.0">
                  <c:v>31.9</c:v>
                </c:pt>
                <c:pt idx="43">
                  <c:v>34.299999999999997</c:v>
                </c:pt>
                <c:pt idx="44">
                  <c:v>33.200000000000003</c:v>
                </c:pt>
                <c:pt idx="45">
                  <c:v>37.799999999999997</c:v>
                </c:pt>
                <c:pt idx="46">
                  <c:v>33.700000000000003</c:v>
                </c:pt>
                <c:pt idx="47">
                  <c:v>35</c:v>
                </c:pt>
                <c:pt idx="48">
                  <c:v>30.8</c:v>
                </c:pt>
                <c:pt idx="49" formatCode="0.0">
                  <c:v>31.7</c:v>
                </c:pt>
                <c:pt idx="50" formatCode="0.0">
                  <c:v>29.3</c:v>
                </c:pt>
                <c:pt idx="51" formatCode="0.0">
                  <c:v>28.3</c:v>
                </c:pt>
                <c:pt idx="52" formatCode="0.0">
                  <c:v>31.3</c:v>
                </c:pt>
                <c:pt idx="53" formatCode="0.0">
                  <c:v>30.1</c:v>
                </c:pt>
                <c:pt idx="54" formatCode="0.0">
                  <c:v>32.9</c:v>
                </c:pt>
                <c:pt idx="55">
                  <c:v>28.3</c:v>
                </c:pt>
                <c:pt idx="56">
                  <c:v>27.4</c:v>
                </c:pt>
                <c:pt idx="57" formatCode="0.0">
                  <c:v>24.6</c:v>
                </c:pt>
                <c:pt idx="58" formatCode="0.0">
                  <c:v>26.3</c:v>
                </c:pt>
                <c:pt idx="59" formatCode="0.0">
                  <c:v>27.5</c:v>
                </c:pt>
                <c:pt idx="60" formatCode="0.0">
                  <c:v>28</c:v>
                </c:pt>
                <c:pt idx="61" formatCode="0.0">
                  <c:v>27.6</c:v>
                </c:pt>
                <c:pt idx="62" formatCode="0.0">
                  <c:v>23.1</c:v>
                </c:pt>
                <c:pt idx="63" formatCode="0.0">
                  <c:v>25.1</c:v>
                </c:pt>
                <c:pt idx="64" formatCode="0.0">
                  <c:v>22.2</c:v>
                </c:pt>
                <c:pt idx="65" formatCode="0.0">
                  <c:v>24.4</c:v>
                </c:pt>
                <c:pt idx="66" formatCode="0.0">
                  <c:v>23.4</c:v>
                </c:pt>
                <c:pt idx="67" formatCode="0.0">
                  <c:v>19.600000000000001</c:v>
                </c:pt>
                <c:pt idx="68" formatCode="0.0">
                  <c:v>25.9</c:v>
                </c:pt>
                <c:pt idx="69" formatCode="0.0">
                  <c:v>18.7</c:v>
                </c:pt>
                <c:pt idx="70" formatCode="0.0">
                  <c:v>15</c:v>
                </c:pt>
                <c:pt idx="71" formatCode="0.0">
                  <c:v>22.8</c:v>
                </c:pt>
                <c:pt idx="72" formatCode="0.0">
                  <c:v>20.5</c:v>
                </c:pt>
                <c:pt idx="73" formatCode="0.0">
                  <c:v>21.3</c:v>
                </c:pt>
                <c:pt idx="74" formatCode="0.0">
                  <c:v>16.399999999999999</c:v>
                </c:pt>
                <c:pt idx="75" formatCode="0.0">
                  <c:v>17</c:v>
                </c:pt>
                <c:pt idx="76" formatCode="0.0">
                  <c:v>17.3</c:v>
                </c:pt>
                <c:pt idx="77" formatCode="0.0">
                  <c:v>17.899999999999999</c:v>
                </c:pt>
                <c:pt idx="78" formatCode="0.0">
                  <c:v>15.4</c:v>
                </c:pt>
                <c:pt idx="79" formatCode="0.0">
                  <c:v>20.9</c:v>
                </c:pt>
                <c:pt idx="80" formatCode="0.0">
                  <c:v>19.3</c:v>
                </c:pt>
                <c:pt idx="81" formatCode="0.0">
                  <c:v>25.6</c:v>
                </c:pt>
                <c:pt idx="82" formatCode="0.0">
                  <c:v>13.4</c:v>
                </c:pt>
                <c:pt idx="83" formatCode="0.0">
                  <c:v>16</c:v>
                </c:pt>
                <c:pt idx="84" formatCode="0.0">
                  <c:v>16.899999999999999</c:v>
                </c:pt>
                <c:pt idx="85" formatCode="0.0">
                  <c:v>7.7</c:v>
                </c:pt>
                <c:pt idx="86" formatCode="0.0">
                  <c:v>8.8000000000000007</c:v>
                </c:pt>
                <c:pt idx="87" formatCode="0.0">
                  <c:v>15.3</c:v>
                </c:pt>
                <c:pt idx="88" formatCode="0.0">
                  <c:v>16.7</c:v>
                </c:pt>
                <c:pt idx="89" formatCode="0.0">
                  <c:v>9.1999999999999993</c:v>
                </c:pt>
                <c:pt idx="90" formatCode="0.0">
                  <c:v>11.5</c:v>
                </c:pt>
                <c:pt idx="91" formatCode="0.0">
                  <c:v>12.6</c:v>
                </c:pt>
                <c:pt idx="92" formatCode="0.0">
                  <c:v>17.899999999999999</c:v>
                </c:pt>
                <c:pt idx="93" formatCode="0.0">
                  <c:v>20.399999999999999</c:v>
                </c:pt>
                <c:pt idx="94" formatCode="0.0">
                  <c:v>14.6</c:v>
                </c:pt>
                <c:pt idx="95" formatCode="0.0">
                  <c:v>16.7</c:v>
                </c:pt>
                <c:pt idx="96" formatCode="0.0">
                  <c:v>17</c:v>
                </c:pt>
                <c:pt idx="97" formatCode="0.0">
                  <c:v>15.5</c:v>
                </c:pt>
                <c:pt idx="98" formatCode="0.0">
                  <c:v>14</c:v>
                </c:pt>
                <c:pt idx="99" formatCode="0.0">
                  <c:v>14</c:v>
                </c:pt>
                <c:pt idx="100" formatCode="0.0">
                  <c:v>17.600000000000001</c:v>
                </c:pt>
                <c:pt idx="101" formatCode="0.0">
                  <c:v>19.2</c:v>
                </c:pt>
                <c:pt idx="102" formatCode="0.0">
                  <c:v>13</c:v>
                </c:pt>
                <c:pt idx="103" formatCode="0.0">
                  <c:v>21.1</c:v>
                </c:pt>
                <c:pt idx="104" formatCode="0.0">
                  <c:v>20.7</c:v>
                </c:pt>
                <c:pt idx="105" formatCode="0.0">
                  <c:v>22.5</c:v>
                </c:pt>
                <c:pt idx="106" formatCode="0.0">
                  <c:v>20.8</c:v>
                </c:pt>
                <c:pt idx="107" formatCode="0.0">
                  <c:v>28.7</c:v>
                </c:pt>
                <c:pt idx="108" formatCode="0.0">
                  <c:v>25.8</c:v>
                </c:pt>
                <c:pt idx="109" formatCode="0.0">
                  <c:v>24</c:v>
                </c:pt>
                <c:pt idx="110" formatCode="0.0">
                  <c:v>24.1</c:v>
                </c:pt>
                <c:pt idx="111" formatCode="0.0">
                  <c:v>28.4</c:v>
                </c:pt>
                <c:pt idx="112" formatCode="0.0">
                  <c:v>28.1</c:v>
                </c:pt>
                <c:pt idx="113" formatCode="0.0">
                  <c:v>31.3</c:v>
                </c:pt>
                <c:pt idx="114" formatCode="0.0">
                  <c:v>31.5</c:v>
                </c:pt>
                <c:pt idx="115" formatCode="0.0">
                  <c:v>29.3</c:v>
                </c:pt>
                <c:pt idx="116" formatCode="0.0">
                  <c:v>27.2</c:v>
                </c:pt>
                <c:pt idx="117" formatCode="0.0">
                  <c:v>30.2</c:v>
                </c:pt>
                <c:pt idx="118" formatCode="0.0">
                  <c:v>33.700000000000003</c:v>
                </c:pt>
                <c:pt idx="119" formatCode="0.00">
                  <c:v>28.3</c:v>
                </c:pt>
                <c:pt idx="120" formatCode="0.00">
                  <c:v>30.2</c:v>
                </c:pt>
                <c:pt idx="121" formatCode="0.00">
                  <c:v>31</c:v>
                </c:pt>
              </c:numCache>
            </c:numRef>
          </c:yVal>
          <c:smooth val="0"/>
        </c:ser>
        <c:ser>
          <c:idx val="1"/>
          <c:order val="1"/>
          <c:tx>
            <c:v>3R5 JHU</c:v>
          </c:tx>
          <c:spPr>
            <a:ln>
              <a:noFill/>
            </a:ln>
          </c:spPr>
          <c:marker>
            <c:symbol val="triangle"/>
            <c:size val="8"/>
            <c:spPr>
              <a:noFill/>
              <a:ln w="19050">
                <a:solidFill>
                  <a:schemeClr val="tx2"/>
                </a:solidFill>
              </a:ln>
            </c:spPr>
          </c:marker>
          <c:errBars>
            <c:errDir val="x"/>
            <c:errBarType val="both"/>
            <c:errValType val="cust"/>
            <c:noEndCap val="0"/>
            <c:plus>
              <c:numRef>
                <c:f>BMS3R5_rep_ventral_margin!$AG$6:$AG$50</c:f>
                <c:numCache>
                  <c:formatCode>General</c:formatCode>
                  <c:ptCount val="45"/>
                  <c:pt idx="0">
                    <c:v>32</c:v>
                  </c:pt>
                  <c:pt idx="10">
                    <c:v>21.999999999985448</c:v>
                  </c:pt>
                  <c:pt idx="41">
                    <c:v>33.599999999991269</c:v>
                  </c:pt>
                  <c:pt idx="44">
                    <c:v>15.499999999992724</c:v>
                  </c:pt>
                </c:numCache>
              </c:numRef>
            </c:plus>
            <c:minus>
              <c:numRef>
                <c:f>BMS3R5_rep_ventral_margin!$AG$6:$AG$50</c:f>
                <c:numCache>
                  <c:formatCode>General</c:formatCode>
                  <c:ptCount val="45"/>
                  <c:pt idx="0">
                    <c:v>32</c:v>
                  </c:pt>
                  <c:pt idx="10">
                    <c:v>21.999999999985448</c:v>
                  </c:pt>
                  <c:pt idx="41">
                    <c:v>33.599999999991269</c:v>
                  </c:pt>
                  <c:pt idx="44">
                    <c:v>15.499999999992724</c:v>
                  </c:pt>
                </c:numCache>
              </c:numRef>
            </c:minus>
          </c:errBars>
          <c:errBars>
            <c:errDir val="y"/>
            <c:errBarType val="both"/>
            <c:errValType val="cust"/>
            <c:noEndCap val="0"/>
            <c:plus>
              <c:numRef>
                <c:f>BMS3R5_rep_ventral_margin!$AJ$6:$AJ$50</c:f>
                <c:numCache>
                  <c:formatCode>General</c:formatCode>
                  <c:ptCount val="45"/>
                  <c:pt idx="0">
                    <c:v>3</c:v>
                  </c:pt>
                  <c:pt idx="10">
                    <c:v>4</c:v>
                  </c:pt>
                  <c:pt idx="41">
                    <c:v>3</c:v>
                  </c:pt>
                  <c:pt idx="44">
                    <c:v>3</c:v>
                  </c:pt>
                </c:numCache>
              </c:numRef>
            </c:plus>
            <c:minus>
              <c:numRef>
                <c:f>BMS3R5_rep_ventral_margin!$AJ$6:$AJ$50</c:f>
                <c:numCache>
                  <c:formatCode>General</c:formatCode>
                  <c:ptCount val="45"/>
                  <c:pt idx="0">
                    <c:v>3</c:v>
                  </c:pt>
                  <c:pt idx="10">
                    <c:v>4</c:v>
                  </c:pt>
                  <c:pt idx="41">
                    <c:v>3</c:v>
                  </c:pt>
                  <c:pt idx="44">
                    <c:v>3</c:v>
                  </c:pt>
                </c:numCache>
              </c:numRef>
            </c:minus>
          </c:errBars>
          <c:xVal>
            <c:numRef>
              <c:f>BMS3R5_rep_ventral_margin!$AA$6:$AA$50</c:f>
              <c:numCache>
                <c:formatCode>m/d/yyyy</c:formatCode>
                <c:ptCount val="45"/>
                <c:pt idx="0">
                  <c:v>41476.714285714283</c:v>
                </c:pt>
                <c:pt idx="1">
                  <c:v>41472.142857142855</c:v>
                </c:pt>
                <c:pt idx="2">
                  <c:v>41467.571428571428</c:v>
                </c:pt>
                <c:pt idx="3">
                  <c:v>41463</c:v>
                </c:pt>
                <c:pt idx="4">
                  <c:v>41461</c:v>
                </c:pt>
                <c:pt idx="5">
                  <c:v>41457.857142857101</c:v>
                </c:pt>
                <c:pt idx="6">
                  <c:v>41454.714285714246</c:v>
                </c:pt>
                <c:pt idx="7">
                  <c:v>41451.571428571391</c:v>
                </c:pt>
                <c:pt idx="8">
                  <c:v>41448.428571428536</c:v>
                </c:pt>
                <c:pt idx="9">
                  <c:v>41445.285714285681</c:v>
                </c:pt>
                <c:pt idx="10">
                  <c:v>41442.142857142826</c:v>
                </c:pt>
                <c:pt idx="11">
                  <c:v>41438.999999999971</c:v>
                </c:pt>
                <c:pt idx="12">
                  <c:v>41435.857142857116</c:v>
                </c:pt>
                <c:pt idx="13">
                  <c:v>41432.714285714261</c:v>
                </c:pt>
                <c:pt idx="14">
                  <c:v>41429.571428571406</c:v>
                </c:pt>
                <c:pt idx="15">
                  <c:v>41426.428571428551</c:v>
                </c:pt>
                <c:pt idx="16">
                  <c:v>41423.285714285696</c:v>
                </c:pt>
                <c:pt idx="17">
                  <c:v>41420.142857142841</c:v>
                </c:pt>
                <c:pt idx="18">
                  <c:v>41416.999999999985</c:v>
                </c:pt>
                <c:pt idx="19">
                  <c:v>41413.85714285713</c:v>
                </c:pt>
                <c:pt idx="20">
                  <c:v>41410.714285714275</c:v>
                </c:pt>
                <c:pt idx="21">
                  <c:v>41407.57142857142</c:v>
                </c:pt>
                <c:pt idx="22">
                  <c:v>41404.428571428565</c:v>
                </c:pt>
                <c:pt idx="23">
                  <c:v>41401.28571428571</c:v>
                </c:pt>
                <c:pt idx="24">
                  <c:v>41398.142857142855</c:v>
                </c:pt>
                <c:pt idx="25">
                  <c:v>41395</c:v>
                </c:pt>
                <c:pt idx="26">
                  <c:v>41392.600000000013</c:v>
                </c:pt>
                <c:pt idx="27">
                  <c:v>41390.200000000012</c:v>
                </c:pt>
                <c:pt idx="28">
                  <c:v>41387.80000000001</c:v>
                </c:pt>
                <c:pt idx="29">
                  <c:v>41385.400000000009</c:v>
                </c:pt>
                <c:pt idx="30">
                  <c:v>41383.000000000007</c:v>
                </c:pt>
                <c:pt idx="31">
                  <c:v>41380.600000000006</c:v>
                </c:pt>
                <c:pt idx="32">
                  <c:v>41378.200000000004</c:v>
                </c:pt>
                <c:pt idx="33">
                  <c:v>41375.800000000003</c:v>
                </c:pt>
                <c:pt idx="34">
                  <c:v>41373.4</c:v>
                </c:pt>
                <c:pt idx="35">
                  <c:v>41371</c:v>
                </c:pt>
                <c:pt idx="36">
                  <c:v>41359.799999999988</c:v>
                </c:pt>
                <c:pt idx="37">
                  <c:v>41348.599999999991</c:v>
                </c:pt>
                <c:pt idx="38">
                  <c:v>41337.399999999994</c:v>
                </c:pt>
                <c:pt idx="39">
                  <c:v>41326.199999999997</c:v>
                </c:pt>
                <c:pt idx="40">
                  <c:v>41315</c:v>
                </c:pt>
                <c:pt idx="41">
                  <c:v>41237</c:v>
                </c:pt>
                <c:pt idx="42">
                  <c:v>41231.833333333307</c:v>
                </c:pt>
                <c:pt idx="43">
                  <c:v>41226.666666666642</c:v>
                </c:pt>
                <c:pt idx="44">
                  <c:v>41221.499999999978</c:v>
                </c:pt>
              </c:numCache>
            </c:numRef>
          </c:xVal>
          <c:yVal>
            <c:numRef>
              <c:f>BMS3R5_rep_ventral_margin!$AH$6:$AH$50</c:f>
              <c:numCache>
                <c:formatCode>General</c:formatCode>
                <c:ptCount val="45"/>
                <c:pt idx="0">
                  <c:v>33</c:v>
                </c:pt>
                <c:pt idx="10">
                  <c:v>32</c:v>
                </c:pt>
                <c:pt idx="41">
                  <c:v>21</c:v>
                </c:pt>
                <c:pt idx="44">
                  <c:v>19</c:v>
                </c:pt>
              </c:numCache>
            </c:numRef>
          </c:yVal>
          <c:smooth val="0"/>
        </c:ser>
        <c:ser>
          <c:idx val="2"/>
          <c:order val="2"/>
          <c:tx>
            <c:v>TP2 JHU</c:v>
          </c:tx>
          <c:spPr>
            <a:ln>
              <a:noFill/>
            </a:ln>
          </c:spPr>
          <c:marker>
            <c:symbol val="diamond"/>
            <c:size val="8"/>
            <c:spPr>
              <a:noFill/>
              <a:ln w="19050">
                <a:solidFill>
                  <a:srgbClr val="C00000"/>
                </a:solidFill>
              </a:ln>
            </c:spPr>
          </c:marker>
          <c:dPt>
            <c:idx val="8"/>
            <c:bubble3D val="0"/>
          </c:dPt>
          <c:errBars>
            <c:errDir val="x"/>
            <c:errBarType val="both"/>
            <c:errValType val="cust"/>
            <c:noEndCap val="0"/>
            <c:plus>
              <c:numRef>
                <c:f>BMSTP2vm!$Z$4:$Z$36</c:f>
                <c:numCache>
                  <c:formatCode>General</c:formatCode>
                  <c:ptCount val="33"/>
                  <c:pt idx="0">
                    <c:v>37.454545454522304</c:v>
                  </c:pt>
                  <c:pt idx="8">
                    <c:v>37.454545454558684</c:v>
                  </c:pt>
                  <c:pt idx="17">
                    <c:v>26.222222222218988</c:v>
                  </c:pt>
                  <c:pt idx="21">
                    <c:v>26.222222222218988</c:v>
                  </c:pt>
                  <c:pt idx="32">
                    <c:v>149.39999999999418</c:v>
                  </c:pt>
                </c:numCache>
              </c:numRef>
            </c:plus>
            <c:minus>
              <c:numRef>
                <c:f>BMSTP2vm!$Z$4:$Z$36</c:f>
                <c:numCache>
                  <c:formatCode>General</c:formatCode>
                  <c:ptCount val="33"/>
                  <c:pt idx="0">
                    <c:v>37.454545454522304</c:v>
                  </c:pt>
                  <c:pt idx="8">
                    <c:v>37.454545454558684</c:v>
                  </c:pt>
                  <c:pt idx="17">
                    <c:v>26.222222222218988</c:v>
                  </c:pt>
                  <c:pt idx="21">
                    <c:v>26.222222222218988</c:v>
                  </c:pt>
                  <c:pt idx="32">
                    <c:v>149.39999999999418</c:v>
                  </c:pt>
                </c:numCache>
              </c:numRef>
            </c:minus>
          </c:errBars>
          <c:errBars>
            <c:errDir val="y"/>
            <c:errBarType val="both"/>
            <c:errValType val="cust"/>
            <c:noEndCap val="0"/>
            <c:plus>
              <c:numRef>
                <c:f>BMSTP2vm!$AC$4:$AC$36</c:f>
                <c:numCache>
                  <c:formatCode>General</c:formatCode>
                  <c:ptCount val="33"/>
                  <c:pt idx="0">
                    <c:v>5</c:v>
                  </c:pt>
                  <c:pt idx="8">
                    <c:v>5</c:v>
                  </c:pt>
                  <c:pt idx="17">
                    <c:v>1</c:v>
                  </c:pt>
                  <c:pt idx="21">
                    <c:v>2</c:v>
                  </c:pt>
                  <c:pt idx="32">
                    <c:v>4</c:v>
                  </c:pt>
                </c:numCache>
              </c:numRef>
            </c:plus>
            <c:minus>
              <c:numRef>
                <c:f>BMSTP2vm!$AC$4:$AC$36</c:f>
                <c:numCache>
                  <c:formatCode>General</c:formatCode>
                  <c:ptCount val="33"/>
                  <c:pt idx="0">
                    <c:v>5</c:v>
                  </c:pt>
                  <c:pt idx="8">
                    <c:v>5</c:v>
                  </c:pt>
                  <c:pt idx="17">
                    <c:v>1</c:v>
                  </c:pt>
                  <c:pt idx="21">
                    <c:v>2</c:v>
                  </c:pt>
                  <c:pt idx="32">
                    <c:v>4</c:v>
                  </c:pt>
                </c:numCache>
              </c:numRef>
            </c:minus>
          </c:errBars>
          <c:xVal>
            <c:numRef>
              <c:f>BMSTP2vm!$V$4:$V$35</c:f>
              <c:numCache>
                <c:formatCode>m/d/yyyy</c:formatCode>
                <c:ptCount val="32"/>
                <c:pt idx="0">
                  <c:v>41476.272727272757</c:v>
                </c:pt>
                <c:pt idx="1">
                  <c:v>41466.909090909117</c:v>
                </c:pt>
                <c:pt idx="2">
                  <c:v>41457.545454545478</c:v>
                </c:pt>
                <c:pt idx="3">
                  <c:v>41448.181818181838</c:v>
                </c:pt>
                <c:pt idx="4">
                  <c:v>41438.818181818198</c:v>
                </c:pt>
                <c:pt idx="5">
                  <c:v>41429.454545454559</c:v>
                </c:pt>
                <c:pt idx="6">
                  <c:v>41420.090909090919</c:v>
                </c:pt>
                <c:pt idx="7">
                  <c:v>41410.727272727279</c:v>
                </c:pt>
                <c:pt idx="8">
                  <c:v>41401.36363636364</c:v>
                </c:pt>
                <c:pt idx="9">
                  <c:v>41392</c:v>
                </c:pt>
                <c:pt idx="10">
                  <c:v>41382</c:v>
                </c:pt>
                <c:pt idx="11">
                  <c:v>41374</c:v>
                </c:pt>
                <c:pt idx="12">
                  <c:v>41366</c:v>
                </c:pt>
                <c:pt idx="13">
                  <c:v>41205</c:v>
                </c:pt>
                <c:pt idx="14">
                  <c:v>41198.444444444438</c:v>
                </c:pt>
                <c:pt idx="15">
                  <c:v>41191.888888888883</c:v>
                </c:pt>
                <c:pt idx="16">
                  <c:v>41185.333333333328</c:v>
                </c:pt>
                <c:pt idx="17">
                  <c:v>41178.777777777774</c:v>
                </c:pt>
                <c:pt idx="18">
                  <c:v>41172.222222222219</c:v>
                </c:pt>
                <c:pt idx="19">
                  <c:v>41165.666666666664</c:v>
                </c:pt>
                <c:pt idx="20">
                  <c:v>41159.111111111109</c:v>
                </c:pt>
                <c:pt idx="21">
                  <c:v>41152.555555555555</c:v>
                </c:pt>
                <c:pt idx="22">
                  <c:v>41146</c:v>
                </c:pt>
                <c:pt idx="23">
                  <c:v>41134</c:v>
                </c:pt>
                <c:pt idx="24">
                  <c:v>41124.799999999988</c:v>
                </c:pt>
                <c:pt idx="25">
                  <c:v>41115.599999999991</c:v>
                </c:pt>
                <c:pt idx="26">
                  <c:v>41106.399999999994</c:v>
                </c:pt>
                <c:pt idx="27">
                  <c:v>41097.199999999997</c:v>
                </c:pt>
                <c:pt idx="28">
                  <c:v>41088</c:v>
                </c:pt>
                <c:pt idx="29">
                  <c:v>40979.125</c:v>
                </c:pt>
                <c:pt idx="30">
                  <c:v>40957</c:v>
                </c:pt>
                <c:pt idx="31">
                  <c:v>40948.222222222248</c:v>
                </c:pt>
              </c:numCache>
            </c:numRef>
          </c:xVal>
          <c:yVal>
            <c:numRef>
              <c:f>BMSTP2vm!$AA$4:$AA$36</c:f>
              <c:numCache>
                <c:formatCode>General</c:formatCode>
                <c:ptCount val="33"/>
                <c:pt idx="0" formatCode="0.0">
                  <c:v>35</c:v>
                </c:pt>
                <c:pt idx="8">
                  <c:v>26</c:v>
                </c:pt>
                <c:pt idx="17">
                  <c:v>31</c:v>
                </c:pt>
                <c:pt idx="21">
                  <c:v>36</c:v>
                </c:pt>
                <c:pt idx="32">
                  <c:v>28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738624"/>
        <c:axId val="85724160"/>
      </c:scatterChart>
      <c:valAx>
        <c:axId val="85724160"/>
        <c:scaling>
          <c:orientation val="minMax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Temperature ˚C</a:t>
                </a:r>
              </a:p>
            </c:rich>
          </c:tx>
          <c:layout>
            <c:manualLayout>
              <c:xMode val="edge"/>
              <c:yMode val="edge"/>
              <c:x val="0.14085513743798567"/>
              <c:y val="0.498390383478793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5738624"/>
        <c:crosses val="autoZero"/>
        <c:crossBetween val="midCat"/>
      </c:valAx>
      <c:valAx>
        <c:axId val="85738624"/>
        <c:scaling>
          <c:orientation val="minMax"/>
          <c:max val="41516"/>
          <c:min val="40937"/>
        </c:scaling>
        <c:delete val="1"/>
        <c:axPos val="b"/>
        <c:numFmt formatCode="[$-409]mmmmm;@" sourceLinked="0"/>
        <c:majorTickMark val="out"/>
        <c:minorTickMark val="none"/>
        <c:tickLblPos val="nextTo"/>
        <c:crossAx val="85724160"/>
        <c:crossesAt val="-7"/>
        <c:crossBetween val="midCat"/>
        <c:majorUnit val="30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3R5INL</a:t>
            </a:r>
            <a:endParaRPr lang="en-US" dirty="0"/>
          </a:p>
        </c:rich>
      </c:tx>
      <c:layout>
        <c:manualLayout>
          <c:xMode val="edge"/>
          <c:yMode val="edge"/>
          <c:x val="0.61106568917656945"/>
          <c:y val="0.64202687945370218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0833887735668581"/>
          <c:y val="0.17255232427927639"/>
          <c:w val="0.8520830775468482"/>
          <c:h val="0.74716189877179773"/>
        </c:manualLayout>
      </c:layout>
      <c:scatterChart>
        <c:scatterStyle val="lineMarker"/>
        <c:varyColors val="0"/>
        <c:ser>
          <c:idx val="0"/>
          <c:order val="0"/>
          <c:tx>
            <c:v>d18Opred</c:v>
          </c:tx>
          <c:spPr>
            <a:ln w="12700"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BMS3R5_tooth!$B$2:$B$122</c:f>
              <c:numCache>
                <c:formatCode>m/d/yyyy</c:formatCode>
                <c:ptCount val="121"/>
                <c:pt idx="0">
                  <c:v>40937</c:v>
                </c:pt>
                <c:pt idx="1">
                  <c:v>40947</c:v>
                </c:pt>
                <c:pt idx="2">
                  <c:v>40950</c:v>
                </c:pt>
                <c:pt idx="3">
                  <c:v>40954</c:v>
                </c:pt>
                <c:pt idx="4">
                  <c:v>40957</c:v>
                </c:pt>
                <c:pt idx="5">
                  <c:v>40962</c:v>
                </c:pt>
                <c:pt idx="6">
                  <c:v>40964</c:v>
                </c:pt>
                <c:pt idx="7">
                  <c:v>40968</c:v>
                </c:pt>
                <c:pt idx="8">
                  <c:v>40971</c:v>
                </c:pt>
                <c:pt idx="9">
                  <c:v>40975</c:v>
                </c:pt>
                <c:pt idx="10">
                  <c:v>40989</c:v>
                </c:pt>
                <c:pt idx="11">
                  <c:v>40992</c:v>
                </c:pt>
                <c:pt idx="12">
                  <c:v>41003</c:v>
                </c:pt>
                <c:pt idx="13">
                  <c:v>41006</c:v>
                </c:pt>
                <c:pt idx="14">
                  <c:v>41010</c:v>
                </c:pt>
                <c:pt idx="15">
                  <c:v>41013</c:v>
                </c:pt>
                <c:pt idx="16">
                  <c:v>41017</c:v>
                </c:pt>
                <c:pt idx="17">
                  <c:v>41020</c:v>
                </c:pt>
                <c:pt idx="18">
                  <c:v>41024</c:v>
                </c:pt>
                <c:pt idx="19">
                  <c:v>41027</c:v>
                </c:pt>
                <c:pt idx="20">
                  <c:v>41031</c:v>
                </c:pt>
                <c:pt idx="21">
                  <c:v>41034</c:v>
                </c:pt>
                <c:pt idx="22">
                  <c:v>41038</c:v>
                </c:pt>
                <c:pt idx="23">
                  <c:v>41042</c:v>
                </c:pt>
                <c:pt idx="24">
                  <c:v>41045</c:v>
                </c:pt>
                <c:pt idx="25">
                  <c:v>41049</c:v>
                </c:pt>
                <c:pt idx="26">
                  <c:v>41052</c:v>
                </c:pt>
                <c:pt idx="27">
                  <c:v>41060</c:v>
                </c:pt>
                <c:pt idx="28">
                  <c:v>41064</c:v>
                </c:pt>
                <c:pt idx="29">
                  <c:v>41067</c:v>
                </c:pt>
                <c:pt idx="30">
                  <c:v>41071</c:v>
                </c:pt>
                <c:pt idx="31">
                  <c:v>41074</c:v>
                </c:pt>
                <c:pt idx="32">
                  <c:v>41078</c:v>
                </c:pt>
                <c:pt idx="33">
                  <c:v>41081</c:v>
                </c:pt>
                <c:pt idx="34">
                  <c:v>41085</c:v>
                </c:pt>
                <c:pt idx="35">
                  <c:v>41088</c:v>
                </c:pt>
                <c:pt idx="36">
                  <c:v>41092</c:v>
                </c:pt>
                <c:pt idx="37">
                  <c:v>41095</c:v>
                </c:pt>
                <c:pt idx="38">
                  <c:v>41099</c:v>
                </c:pt>
                <c:pt idx="39">
                  <c:v>41106</c:v>
                </c:pt>
                <c:pt idx="40">
                  <c:v>41109</c:v>
                </c:pt>
                <c:pt idx="41">
                  <c:v>41113</c:v>
                </c:pt>
                <c:pt idx="42">
                  <c:v>41116</c:v>
                </c:pt>
                <c:pt idx="43">
                  <c:v>41120</c:v>
                </c:pt>
                <c:pt idx="44">
                  <c:v>41123</c:v>
                </c:pt>
                <c:pt idx="45">
                  <c:v>41127</c:v>
                </c:pt>
                <c:pt idx="46">
                  <c:v>41130</c:v>
                </c:pt>
                <c:pt idx="47">
                  <c:v>41134</c:v>
                </c:pt>
                <c:pt idx="48">
                  <c:v>41137</c:v>
                </c:pt>
                <c:pt idx="49">
                  <c:v>41141</c:v>
                </c:pt>
                <c:pt idx="50">
                  <c:v>41144</c:v>
                </c:pt>
                <c:pt idx="51">
                  <c:v>41151</c:v>
                </c:pt>
                <c:pt idx="52">
                  <c:v>41155</c:v>
                </c:pt>
                <c:pt idx="53">
                  <c:v>41158</c:v>
                </c:pt>
                <c:pt idx="54">
                  <c:v>41162</c:v>
                </c:pt>
                <c:pt idx="55">
                  <c:v>41165</c:v>
                </c:pt>
                <c:pt idx="56">
                  <c:v>41169</c:v>
                </c:pt>
                <c:pt idx="57">
                  <c:v>41172</c:v>
                </c:pt>
                <c:pt idx="58">
                  <c:v>41176</c:v>
                </c:pt>
                <c:pt idx="59">
                  <c:v>41179</c:v>
                </c:pt>
                <c:pt idx="60">
                  <c:v>41180</c:v>
                </c:pt>
                <c:pt idx="61">
                  <c:v>41184</c:v>
                </c:pt>
                <c:pt idx="62">
                  <c:v>41187</c:v>
                </c:pt>
                <c:pt idx="63">
                  <c:v>41191</c:v>
                </c:pt>
                <c:pt idx="64">
                  <c:v>41194</c:v>
                </c:pt>
                <c:pt idx="65">
                  <c:v>41199</c:v>
                </c:pt>
                <c:pt idx="66">
                  <c:v>41201</c:v>
                </c:pt>
                <c:pt idx="67">
                  <c:v>41205</c:v>
                </c:pt>
                <c:pt idx="68">
                  <c:v>41208</c:v>
                </c:pt>
                <c:pt idx="69">
                  <c:v>41211</c:v>
                </c:pt>
                <c:pt idx="70">
                  <c:v>41215</c:v>
                </c:pt>
                <c:pt idx="71">
                  <c:v>41219</c:v>
                </c:pt>
                <c:pt idx="72">
                  <c:v>41222</c:v>
                </c:pt>
                <c:pt idx="73">
                  <c:v>41226</c:v>
                </c:pt>
                <c:pt idx="74">
                  <c:v>41228</c:v>
                </c:pt>
                <c:pt idx="75">
                  <c:v>41233</c:v>
                </c:pt>
                <c:pt idx="76">
                  <c:v>41238</c:v>
                </c:pt>
                <c:pt idx="77">
                  <c:v>41240</c:v>
                </c:pt>
                <c:pt idx="78">
                  <c:v>41244</c:v>
                </c:pt>
                <c:pt idx="79">
                  <c:v>41248</c:v>
                </c:pt>
                <c:pt idx="80">
                  <c:v>41251</c:v>
                </c:pt>
                <c:pt idx="81">
                  <c:v>41254</c:v>
                </c:pt>
                <c:pt idx="82">
                  <c:v>41258</c:v>
                </c:pt>
                <c:pt idx="83">
                  <c:v>41261</c:v>
                </c:pt>
                <c:pt idx="84">
                  <c:v>41276</c:v>
                </c:pt>
                <c:pt idx="85">
                  <c:v>41279</c:v>
                </c:pt>
                <c:pt idx="86">
                  <c:v>41283</c:v>
                </c:pt>
                <c:pt idx="87">
                  <c:v>41286</c:v>
                </c:pt>
                <c:pt idx="88">
                  <c:v>41289</c:v>
                </c:pt>
                <c:pt idx="89">
                  <c:v>41293</c:v>
                </c:pt>
                <c:pt idx="90">
                  <c:v>41296</c:v>
                </c:pt>
                <c:pt idx="91">
                  <c:v>41300</c:v>
                </c:pt>
                <c:pt idx="92">
                  <c:v>41303</c:v>
                </c:pt>
                <c:pt idx="93">
                  <c:v>41307</c:v>
                </c:pt>
                <c:pt idx="94">
                  <c:v>41310</c:v>
                </c:pt>
                <c:pt idx="95">
                  <c:v>41314</c:v>
                </c:pt>
                <c:pt idx="96">
                  <c:v>41317</c:v>
                </c:pt>
                <c:pt idx="97">
                  <c:v>41324</c:v>
                </c:pt>
                <c:pt idx="98">
                  <c:v>41338</c:v>
                </c:pt>
                <c:pt idx="99">
                  <c:v>41343</c:v>
                </c:pt>
                <c:pt idx="100">
                  <c:v>41352</c:v>
                </c:pt>
                <c:pt idx="101">
                  <c:v>41359</c:v>
                </c:pt>
                <c:pt idx="102">
                  <c:v>41366</c:v>
                </c:pt>
                <c:pt idx="103">
                  <c:v>41373</c:v>
                </c:pt>
                <c:pt idx="104">
                  <c:v>41380</c:v>
                </c:pt>
                <c:pt idx="105">
                  <c:v>41387</c:v>
                </c:pt>
                <c:pt idx="106">
                  <c:v>41395</c:v>
                </c:pt>
                <c:pt idx="107">
                  <c:v>41402</c:v>
                </c:pt>
                <c:pt idx="108">
                  <c:v>41408</c:v>
                </c:pt>
                <c:pt idx="109">
                  <c:v>41410</c:v>
                </c:pt>
                <c:pt idx="110">
                  <c:v>41415</c:v>
                </c:pt>
                <c:pt idx="111">
                  <c:v>41421</c:v>
                </c:pt>
                <c:pt idx="112">
                  <c:v>41429</c:v>
                </c:pt>
                <c:pt idx="113">
                  <c:v>41436</c:v>
                </c:pt>
                <c:pt idx="114">
                  <c:v>41443</c:v>
                </c:pt>
                <c:pt idx="115">
                  <c:v>41457</c:v>
                </c:pt>
                <c:pt idx="116">
                  <c:v>41464</c:v>
                </c:pt>
                <c:pt idx="117">
                  <c:v>41468</c:v>
                </c:pt>
                <c:pt idx="118">
                  <c:v>41473</c:v>
                </c:pt>
                <c:pt idx="119">
                  <c:v>41480</c:v>
                </c:pt>
                <c:pt idx="120">
                  <c:v>41485</c:v>
                </c:pt>
              </c:numCache>
            </c:numRef>
          </c:xVal>
          <c:yVal>
            <c:numRef>
              <c:f>BMS3R5_tooth!$E$2:$E$122</c:f>
              <c:numCache>
                <c:formatCode>General</c:formatCode>
                <c:ptCount val="121"/>
                <c:pt idx="0">
                  <c:v>-5.2224364683009519</c:v>
                </c:pt>
                <c:pt idx="1">
                  <c:v>-1.9721006383607573</c:v>
                </c:pt>
                <c:pt idx="2">
                  <c:v>-0.44851550824318309</c:v>
                </c:pt>
                <c:pt idx="3">
                  <c:v>-3.1745086055804208</c:v>
                </c:pt>
                <c:pt idx="4">
                  <c:v>-3.6576867606713925</c:v>
                </c:pt>
                <c:pt idx="5">
                  <c:v>-5.3091196944457977</c:v>
                </c:pt>
                <c:pt idx="6">
                  <c:v>-4.7547595402475409</c:v>
                </c:pt>
                <c:pt idx="7">
                  <c:v>-2.8920752160848018</c:v>
                </c:pt>
                <c:pt idx="8">
                  <c:v>-4.1393673373922795</c:v>
                </c:pt>
                <c:pt idx="9">
                  <c:v>-3.1292179079707516</c:v>
                </c:pt>
                <c:pt idx="10">
                  <c:v>-5.611844235669647</c:v>
                </c:pt>
                <c:pt idx="11">
                  <c:v>-4.3977470023007719</c:v>
                </c:pt>
                <c:pt idx="12">
                  <c:v>-3.3015434552820544</c:v>
                </c:pt>
                <c:pt idx="13">
                  <c:v>-3.781829359394397</c:v>
                </c:pt>
                <c:pt idx="14">
                  <c:v>-4.1326573280607626</c:v>
                </c:pt>
                <c:pt idx="15">
                  <c:v>-4.3853698990580874</c:v>
                </c:pt>
                <c:pt idx="16">
                  <c:v>-4.4937454400622201</c:v>
                </c:pt>
                <c:pt idx="17">
                  <c:v>-4.3624317329480107</c:v>
                </c:pt>
                <c:pt idx="18">
                  <c:v>-3.7503896409427142</c:v>
                </c:pt>
                <c:pt idx="19">
                  <c:v>-4.1178501464319091</c:v>
                </c:pt>
                <c:pt idx="20">
                  <c:v>-4.786669232578852</c:v>
                </c:pt>
                <c:pt idx="21">
                  <c:v>-5.1015288118123685</c:v>
                </c:pt>
                <c:pt idx="22">
                  <c:v>-4.93218215242835</c:v>
                </c:pt>
                <c:pt idx="23">
                  <c:v>-4.9147385286612213</c:v>
                </c:pt>
                <c:pt idx="24">
                  <c:v>-4.8782556826475805</c:v>
                </c:pt>
                <c:pt idx="25">
                  <c:v>-5.4372333078202892</c:v>
                </c:pt>
                <c:pt idx="26">
                  <c:v>-6.2085499221931819</c:v>
                </c:pt>
                <c:pt idx="27">
                  <c:v>-5.1461573557115692</c:v>
                </c:pt>
                <c:pt idx="28">
                  <c:v>-4.4766584822718762</c:v>
                </c:pt>
                <c:pt idx="29">
                  <c:v>-4.7827881242589712</c:v>
                </c:pt>
                <c:pt idx="30">
                  <c:v>-4.8428150399045258</c:v>
                </c:pt>
                <c:pt idx="31">
                  <c:v>-5.3835704947187466</c:v>
                </c:pt>
                <c:pt idx="32">
                  <c:v>-5.7412302402247875</c:v>
                </c:pt>
                <c:pt idx="33">
                  <c:v>-5.0905138252235851</c:v>
                </c:pt>
                <c:pt idx="34">
                  <c:v>-4.7004006315566045</c:v>
                </c:pt>
                <c:pt idx="35">
                  <c:v>-4.9859061049437692</c:v>
                </c:pt>
                <c:pt idx="36">
                  <c:v>-3.7017944047609461</c:v>
                </c:pt>
                <c:pt idx="37">
                  <c:v>-3.8413681097881245</c:v>
                </c:pt>
                <c:pt idx="38">
                  <c:v>-3.8686771978283758</c:v>
                </c:pt>
                <c:pt idx="39">
                  <c:v>-4.9328819440147669</c:v>
                </c:pt>
                <c:pt idx="40">
                  <c:v>-5.4097304473217704</c:v>
                </c:pt>
                <c:pt idx="41">
                  <c:v>-4.4877608509046745</c:v>
                </c:pt>
                <c:pt idx="42">
                  <c:v>-4.8923604716792823</c:v>
                </c:pt>
                <c:pt idx="43">
                  <c:v>-4.3232331587196349</c:v>
                </c:pt>
                <c:pt idx="44">
                  <c:v>-4.8953735432828864</c:v>
                </c:pt>
                <c:pt idx="45">
                  <c:v>-3.9454989376959695</c:v>
                </c:pt>
                <c:pt idx="46">
                  <c:v>-4.1245595744130235</c:v>
                </c:pt>
                <c:pt idx="47">
                  <c:v>-3.3987130712442024</c:v>
                </c:pt>
                <c:pt idx="48">
                  <c:v>-3.5800890250020707</c:v>
                </c:pt>
                <c:pt idx="49">
                  <c:v>-3.3550750813950714</c:v>
                </c:pt>
                <c:pt idx="50">
                  <c:v>-4.1987305279673031</c:v>
                </c:pt>
                <c:pt idx="51">
                  <c:v>-4.2361862980735729</c:v>
                </c:pt>
                <c:pt idx="52">
                  <c:v>-4.1118871809718627</c:v>
                </c:pt>
                <c:pt idx="53">
                  <c:v>-4.3939437231715104</c:v>
                </c:pt>
                <c:pt idx="54">
                  <c:v>-3.3217910572337281</c:v>
                </c:pt>
                <c:pt idx="55">
                  <c:v>-3.1182604962797029</c:v>
                </c:pt>
                <c:pt idx="56">
                  <c:v>-2.4583753408908002</c:v>
                </c:pt>
                <c:pt idx="57">
                  <c:v>-3.0537335738909519</c:v>
                </c:pt>
                <c:pt idx="58">
                  <c:v>-2.9421640736220809</c:v>
                </c:pt>
                <c:pt idx="59">
                  <c:v>-2.9866044325956906</c:v>
                </c:pt>
                <c:pt idx="60">
                  <c:v>-2.804379745630051</c:v>
                </c:pt>
                <c:pt idx="61">
                  <c:v>-4.7533626279673804</c:v>
                </c:pt>
                <c:pt idx="62">
                  <c:v>-4.7395145679335258</c:v>
                </c:pt>
                <c:pt idx="63">
                  <c:v>-5.3232672950989368</c:v>
                </c:pt>
                <c:pt idx="64">
                  <c:v>-4.1176539344711998</c:v>
                </c:pt>
                <c:pt idx="65">
                  <c:v>-3.5543154802588433</c:v>
                </c:pt>
                <c:pt idx="66">
                  <c:v>-3.2996403013631124</c:v>
                </c:pt>
                <c:pt idx="67">
                  <c:v>-4.2458256754976098</c:v>
                </c:pt>
                <c:pt idx="68">
                  <c:v>-2.5366360884947809</c:v>
                </c:pt>
                <c:pt idx="69">
                  <c:v>-1.3989669374644116</c:v>
                </c:pt>
                <c:pt idx="70">
                  <c:v>-2.9044999739537332</c:v>
                </c:pt>
                <c:pt idx="71">
                  <c:v>-2.6317675341904412</c:v>
                </c:pt>
                <c:pt idx="72">
                  <c:v>-2.671970478163054</c:v>
                </c:pt>
                <c:pt idx="73">
                  <c:v>-1.5020582407923264</c:v>
                </c:pt>
                <c:pt idx="74">
                  <c:v>-1.6485641768553911</c:v>
                </c:pt>
                <c:pt idx="75">
                  <c:v>-1.6855833999893903</c:v>
                </c:pt>
                <c:pt idx="76">
                  <c:v>-1.4580810954273389</c:v>
                </c:pt>
                <c:pt idx="77">
                  <c:v>-1.1222279367666879</c:v>
                </c:pt>
                <c:pt idx="78">
                  <c:v>-2.3439407399661967</c:v>
                </c:pt>
                <c:pt idx="79">
                  <c:v>-2.0121813375773705</c:v>
                </c:pt>
                <c:pt idx="80">
                  <c:v>-3.3550622280545568</c:v>
                </c:pt>
                <c:pt idx="81">
                  <c:v>-0.80076158074863812</c:v>
                </c:pt>
                <c:pt idx="82">
                  <c:v>-1.1068353345922226</c:v>
                </c:pt>
                <c:pt idx="83">
                  <c:v>-1.3975992369441421</c:v>
                </c:pt>
                <c:pt idx="84">
                  <c:v>0.47832960038285322</c:v>
                </c:pt>
                <c:pt idx="85">
                  <c:v>-7.1350767217413846E-2</c:v>
                </c:pt>
                <c:pt idx="86">
                  <c:v>-5.2090923417343333</c:v>
                </c:pt>
                <c:pt idx="87">
                  <c:v>-6.7034595743091607</c:v>
                </c:pt>
                <c:pt idx="88">
                  <c:v>-5.5403137623804284</c:v>
                </c:pt>
                <c:pt idx="89">
                  <c:v>-5.5371919110955723</c:v>
                </c:pt>
                <c:pt idx="90">
                  <c:v>-5.4194102081380962</c:v>
                </c:pt>
                <c:pt idx="91">
                  <c:v>-6.134028243022204</c:v>
                </c:pt>
                <c:pt idx="92">
                  <c:v>-6.1738340458822698</c:v>
                </c:pt>
                <c:pt idx="93">
                  <c:v>-4.2902808283706548</c:v>
                </c:pt>
                <c:pt idx="94">
                  <c:v>-4.2461626256959129</c:v>
                </c:pt>
                <c:pt idx="95">
                  <c:v>-3.9034995751102386</c:v>
                </c:pt>
                <c:pt idx="96">
                  <c:v>-3.2439540820060522</c:v>
                </c:pt>
                <c:pt idx="97">
                  <c:v>-2.8946124925982666</c:v>
                </c:pt>
                <c:pt idx="98">
                  <c:v>-2.0296229951759024</c:v>
                </c:pt>
                <c:pt idx="99">
                  <c:v>-2.5924462245724449</c:v>
                </c:pt>
                <c:pt idx="100">
                  <c:v>-2.8096193935400215</c:v>
                </c:pt>
                <c:pt idx="101">
                  <c:v>-1.2061508826983953</c:v>
                </c:pt>
                <c:pt idx="102">
                  <c:v>-2.9471750594402621</c:v>
                </c:pt>
                <c:pt idx="103">
                  <c:v>-2.3017120221056508</c:v>
                </c:pt>
                <c:pt idx="104">
                  <c:v>-2.5689172858561342</c:v>
                </c:pt>
                <c:pt idx="105">
                  <c:v>-1.8140553311720069</c:v>
                </c:pt>
                <c:pt idx="106">
                  <c:v>-3.9368855608354281</c:v>
                </c:pt>
                <c:pt idx="107">
                  <c:v>-2.6580323313534464</c:v>
                </c:pt>
                <c:pt idx="108">
                  <c:v>-3.8414576373421063</c:v>
                </c:pt>
                <c:pt idx="109">
                  <c:v>-3.8457749183987673</c:v>
                </c:pt>
                <c:pt idx="110">
                  <c:v>-5.2251602162270103</c:v>
                </c:pt>
                <c:pt idx="111">
                  <c:v>-4.1209977200272903</c:v>
                </c:pt>
                <c:pt idx="112">
                  <c:v>-4.2859896773523545</c:v>
                </c:pt>
                <c:pt idx="113">
                  <c:v>-3.8123812720225843</c:v>
                </c:pt>
                <c:pt idx="114">
                  <c:v>-3.013398453890165</c:v>
                </c:pt>
                <c:pt idx="115">
                  <c:v>-0.93883011371783098</c:v>
                </c:pt>
                <c:pt idx="116">
                  <c:v>-1.6107500360460882</c:v>
                </c:pt>
                <c:pt idx="117">
                  <c:v>-2.1640520848447409</c:v>
                </c:pt>
                <c:pt idx="118">
                  <c:v>-2.3899200484394427</c:v>
                </c:pt>
                <c:pt idx="119">
                  <c:v>-3.4028799817066115</c:v>
                </c:pt>
                <c:pt idx="120">
                  <c:v>-3.7607821225394602</c:v>
                </c:pt>
              </c:numCache>
            </c:numRef>
          </c:yVal>
          <c:smooth val="0"/>
        </c:ser>
        <c:ser>
          <c:idx val="2"/>
          <c:order val="1"/>
          <c:tx>
            <c:v>d18Oshell</c:v>
          </c:tx>
          <c:spPr>
            <a:ln w="6350">
              <a:solidFill>
                <a:schemeClr val="tx1"/>
              </a:solidFill>
            </a:ln>
          </c:spPr>
          <c:marker>
            <c:symbol val="circle"/>
            <c:size val="4"/>
            <c:spPr>
              <a:solidFill>
                <a:schemeClr val="tx1"/>
              </a:solidFill>
              <a:ln w="6350">
                <a:noFill/>
              </a:ln>
            </c:spPr>
          </c:marker>
          <c:xVal>
            <c:numRef>
              <c:f>BMS3R5_tooth!$P$2:$P$49</c:f>
              <c:numCache>
                <c:formatCode>m/d/yyyy</c:formatCode>
                <c:ptCount val="48"/>
                <c:pt idx="0">
                  <c:v>41495</c:v>
                </c:pt>
                <c:pt idx="1">
                  <c:v>41468</c:v>
                </c:pt>
                <c:pt idx="2">
                  <c:v>41457</c:v>
                </c:pt>
                <c:pt idx="3">
                  <c:v>41452.600000000006</c:v>
                </c:pt>
                <c:pt idx="4">
                  <c:v>41448.200000000004</c:v>
                </c:pt>
                <c:pt idx="5">
                  <c:v>41443.800000000003</c:v>
                </c:pt>
                <c:pt idx="6">
                  <c:v>41439.4</c:v>
                </c:pt>
                <c:pt idx="7">
                  <c:v>41435</c:v>
                </c:pt>
                <c:pt idx="8">
                  <c:v>41427</c:v>
                </c:pt>
                <c:pt idx="9">
                  <c:v>41414</c:v>
                </c:pt>
                <c:pt idx="10">
                  <c:v>41404.5</c:v>
                </c:pt>
                <c:pt idx="11">
                  <c:v>41395</c:v>
                </c:pt>
                <c:pt idx="12">
                  <c:v>41385.5</c:v>
                </c:pt>
                <c:pt idx="13">
                  <c:v>41376</c:v>
                </c:pt>
                <c:pt idx="14">
                  <c:v>41366.5</c:v>
                </c:pt>
                <c:pt idx="15">
                  <c:v>41357</c:v>
                </c:pt>
                <c:pt idx="16">
                  <c:v>41347.5</c:v>
                </c:pt>
                <c:pt idx="17">
                  <c:v>41338</c:v>
                </c:pt>
                <c:pt idx="18">
                  <c:v>41330</c:v>
                </c:pt>
                <c:pt idx="19">
                  <c:v>41322</c:v>
                </c:pt>
                <c:pt idx="20">
                  <c:v>41314</c:v>
                </c:pt>
                <c:pt idx="21">
                  <c:v>41250</c:v>
                </c:pt>
                <c:pt idx="22">
                  <c:v>41248</c:v>
                </c:pt>
                <c:pt idx="23">
                  <c:v>41244</c:v>
                </c:pt>
                <c:pt idx="24">
                  <c:v>41240</c:v>
                </c:pt>
                <c:pt idx="25">
                  <c:v>41236</c:v>
                </c:pt>
                <c:pt idx="26">
                  <c:v>41232</c:v>
                </c:pt>
                <c:pt idx="27">
                  <c:v>41228</c:v>
                </c:pt>
                <c:pt idx="28">
                  <c:v>41224.833333333328</c:v>
                </c:pt>
                <c:pt idx="29">
                  <c:v>41221.666666666664</c:v>
                </c:pt>
                <c:pt idx="30">
                  <c:v>41218.5</c:v>
                </c:pt>
                <c:pt idx="31">
                  <c:v>41212.166666666664</c:v>
                </c:pt>
                <c:pt idx="32">
                  <c:v>41209</c:v>
                </c:pt>
                <c:pt idx="33">
                  <c:v>41205</c:v>
                </c:pt>
                <c:pt idx="34">
                  <c:v>41203.5</c:v>
                </c:pt>
                <c:pt idx="35">
                  <c:v>41202</c:v>
                </c:pt>
                <c:pt idx="36">
                  <c:v>41200.5</c:v>
                </c:pt>
                <c:pt idx="37">
                  <c:v>41199</c:v>
                </c:pt>
                <c:pt idx="38">
                  <c:v>41197.5</c:v>
                </c:pt>
                <c:pt idx="39">
                  <c:v>41196</c:v>
                </c:pt>
                <c:pt idx="40">
                  <c:v>41193</c:v>
                </c:pt>
                <c:pt idx="41">
                  <c:v>41191.5</c:v>
                </c:pt>
                <c:pt idx="42">
                  <c:v>41190</c:v>
                </c:pt>
                <c:pt idx="43">
                  <c:v>41184.799999999988</c:v>
                </c:pt>
                <c:pt idx="44">
                  <c:v>41179.599999999991</c:v>
                </c:pt>
                <c:pt idx="45">
                  <c:v>41174.399999999994</c:v>
                </c:pt>
                <c:pt idx="46">
                  <c:v>41169.199999999997</c:v>
                </c:pt>
              </c:numCache>
            </c:numRef>
          </c:xVal>
          <c:yVal>
            <c:numRef>
              <c:f>BMS3R5_tooth!$N$2:$N$49</c:f>
              <c:numCache>
                <c:formatCode>0.0</c:formatCode>
                <c:ptCount val="48"/>
                <c:pt idx="0">
                  <c:v>-2.6694897260598287</c:v>
                </c:pt>
                <c:pt idx="1">
                  <c:v>-1.7408340642475493</c:v>
                </c:pt>
                <c:pt idx="2">
                  <c:v>-1.5272135925207631</c:v>
                </c:pt>
                <c:pt idx="3">
                  <c:v>-1.8990714507118354</c:v>
                </c:pt>
                <c:pt idx="4">
                  <c:v>-2.1413724487352734</c:v>
                </c:pt>
                <c:pt idx="5">
                  <c:v>-2.428177711701792</c:v>
                </c:pt>
                <c:pt idx="6">
                  <c:v>-2.6012498531471051</c:v>
                </c:pt>
                <c:pt idx="7">
                  <c:v>-2.8297050798549184</c:v>
                </c:pt>
                <c:pt idx="8">
                  <c:v>-3.2460672029890709</c:v>
                </c:pt>
                <c:pt idx="9">
                  <c:v>-3.4201283280997861</c:v>
                </c:pt>
                <c:pt idx="10">
                  <c:v>-2.8316830471857215</c:v>
                </c:pt>
                <c:pt idx="11">
                  <c:v>-2.7219058603261232</c:v>
                </c:pt>
                <c:pt idx="12">
                  <c:v>-2.4261997443709888</c:v>
                </c:pt>
                <c:pt idx="13">
                  <c:v>-2.4647701073216579</c:v>
                </c:pt>
                <c:pt idx="14">
                  <c:v>-2.1087359877770147</c:v>
                </c:pt>
                <c:pt idx="15">
                  <c:v>-2.2936759332071492</c:v>
                </c:pt>
                <c:pt idx="16">
                  <c:v>-2.4311446626979976</c:v>
                </c:pt>
                <c:pt idx="17">
                  <c:v>-2.2808191455569253</c:v>
                </c:pt>
                <c:pt idx="18">
                  <c:v>-2.6427871670939802</c:v>
                </c:pt>
                <c:pt idx="19">
                  <c:v>-3.2282654970118392</c:v>
                </c:pt>
                <c:pt idx="20">
                  <c:v>-3.314307075901795</c:v>
                </c:pt>
                <c:pt idx="21">
                  <c:v>-2.611139689801123</c:v>
                </c:pt>
                <c:pt idx="22">
                  <c:v>-2.2956539005379524</c:v>
                </c:pt>
                <c:pt idx="23">
                  <c:v>-2.1977445176631756</c:v>
                </c:pt>
                <c:pt idx="24">
                  <c:v>-1.6755611423310313</c:v>
                </c:pt>
                <c:pt idx="25">
                  <c:v>-1.6399577303765669</c:v>
                </c:pt>
                <c:pt idx="26">
                  <c:v>-1.6330348447187544</c:v>
                </c:pt>
                <c:pt idx="27">
                  <c:v>-1.8456663327801388</c:v>
                </c:pt>
                <c:pt idx="28">
                  <c:v>-2.1146698897694254</c:v>
                </c:pt>
                <c:pt idx="29">
                  <c:v>-2.3015878025303635</c:v>
                </c:pt>
                <c:pt idx="30">
                  <c:v>-2.4321336463633991</c:v>
                </c:pt>
                <c:pt idx="31">
                  <c:v>-2.4568582379984441</c:v>
                </c:pt>
                <c:pt idx="32">
                  <c:v>-2.2412597989408538</c:v>
                </c:pt>
                <c:pt idx="33">
                  <c:v>-2.4410344993520154</c:v>
                </c:pt>
                <c:pt idx="34">
                  <c:v>-3.159036640433714</c:v>
                </c:pt>
                <c:pt idx="35">
                  <c:v>-3.9363778014395199</c:v>
                </c:pt>
                <c:pt idx="36">
                  <c:v>-3.7989090719486711</c:v>
                </c:pt>
                <c:pt idx="37">
                  <c:v>-3.7811073659714389</c:v>
                </c:pt>
                <c:pt idx="38">
                  <c:v>-3.7791293986406354</c:v>
                </c:pt>
                <c:pt idx="39">
                  <c:v>-3.3019986185330445</c:v>
                </c:pt>
                <c:pt idx="40">
                  <c:v>-3.8854989811200999</c:v>
                </c:pt>
                <c:pt idx="41">
                  <c:v>-4.5698756775781382</c:v>
                </c:pt>
                <c:pt idx="42">
                  <c:v>-4.7063554234035845</c:v>
                </c:pt>
                <c:pt idx="43">
                  <c:v>-3.9428600337134037</c:v>
                </c:pt>
                <c:pt idx="44">
                  <c:v>-2.9894797802660795</c:v>
                </c:pt>
                <c:pt idx="45">
                  <c:v>-2.753112684235052</c:v>
                </c:pt>
                <c:pt idx="46">
                  <c:v>-2.7224541906075967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780736"/>
        <c:axId val="85336064"/>
      </c:scatterChart>
      <c:scatterChart>
        <c:scatterStyle val="lineMarker"/>
        <c:varyColors val="0"/>
        <c:ser>
          <c:idx val="3"/>
          <c:order val="2"/>
          <c:tx>
            <c:v>d13C</c:v>
          </c:tx>
          <c:spPr>
            <a:ln w="6350">
              <a:solidFill>
                <a:schemeClr val="tx1"/>
              </a:solidFill>
            </a:ln>
          </c:spPr>
          <c:marker>
            <c:symbol val="square"/>
            <c:size val="4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marker>
          <c:xVal>
            <c:numRef>
              <c:f>BMS3R5_tooth!$P$2:$P$49</c:f>
              <c:numCache>
                <c:formatCode>m/d/yyyy</c:formatCode>
                <c:ptCount val="48"/>
                <c:pt idx="0">
                  <c:v>41495</c:v>
                </c:pt>
                <c:pt idx="1">
                  <c:v>41468</c:v>
                </c:pt>
                <c:pt idx="2">
                  <c:v>41457</c:v>
                </c:pt>
                <c:pt idx="3">
                  <c:v>41452.600000000006</c:v>
                </c:pt>
                <c:pt idx="4">
                  <c:v>41448.200000000004</c:v>
                </c:pt>
                <c:pt idx="5">
                  <c:v>41443.800000000003</c:v>
                </c:pt>
                <c:pt idx="6">
                  <c:v>41439.4</c:v>
                </c:pt>
                <c:pt idx="7">
                  <c:v>41435</c:v>
                </c:pt>
                <c:pt idx="8">
                  <c:v>41427</c:v>
                </c:pt>
                <c:pt idx="9">
                  <c:v>41414</c:v>
                </c:pt>
                <c:pt idx="10">
                  <c:v>41404.5</c:v>
                </c:pt>
                <c:pt idx="11">
                  <c:v>41395</c:v>
                </c:pt>
                <c:pt idx="12">
                  <c:v>41385.5</c:v>
                </c:pt>
                <c:pt idx="13">
                  <c:v>41376</c:v>
                </c:pt>
                <c:pt idx="14">
                  <c:v>41366.5</c:v>
                </c:pt>
                <c:pt idx="15">
                  <c:v>41357</c:v>
                </c:pt>
                <c:pt idx="16">
                  <c:v>41347.5</c:v>
                </c:pt>
                <c:pt idx="17">
                  <c:v>41338</c:v>
                </c:pt>
                <c:pt idx="18">
                  <c:v>41330</c:v>
                </c:pt>
                <c:pt idx="19">
                  <c:v>41322</c:v>
                </c:pt>
                <c:pt idx="20">
                  <c:v>41314</c:v>
                </c:pt>
                <c:pt idx="21">
                  <c:v>41250</c:v>
                </c:pt>
                <c:pt idx="22">
                  <c:v>41248</c:v>
                </c:pt>
                <c:pt idx="23">
                  <c:v>41244</c:v>
                </c:pt>
                <c:pt idx="24">
                  <c:v>41240</c:v>
                </c:pt>
                <c:pt idx="25">
                  <c:v>41236</c:v>
                </c:pt>
                <c:pt idx="26">
                  <c:v>41232</c:v>
                </c:pt>
                <c:pt idx="27">
                  <c:v>41228</c:v>
                </c:pt>
                <c:pt idx="28">
                  <c:v>41224.833333333328</c:v>
                </c:pt>
                <c:pt idx="29">
                  <c:v>41221.666666666664</c:v>
                </c:pt>
                <c:pt idx="30">
                  <c:v>41218.5</c:v>
                </c:pt>
                <c:pt idx="31">
                  <c:v>41212.166666666664</c:v>
                </c:pt>
                <c:pt idx="32">
                  <c:v>41209</c:v>
                </c:pt>
                <c:pt idx="33">
                  <c:v>41205</c:v>
                </c:pt>
                <c:pt idx="34">
                  <c:v>41203.5</c:v>
                </c:pt>
                <c:pt idx="35">
                  <c:v>41202</c:v>
                </c:pt>
                <c:pt idx="36">
                  <c:v>41200.5</c:v>
                </c:pt>
                <c:pt idx="37">
                  <c:v>41199</c:v>
                </c:pt>
                <c:pt idx="38">
                  <c:v>41197.5</c:v>
                </c:pt>
                <c:pt idx="39">
                  <c:v>41196</c:v>
                </c:pt>
                <c:pt idx="40">
                  <c:v>41193</c:v>
                </c:pt>
                <c:pt idx="41">
                  <c:v>41191.5</c:v>
                </c:pt>
                <c:pt idx="42">
                  <c:v>41190</c:v>
                </c:pt>
                <c:pt idx="43">
                  <c:v>41184.799999999988</c:v>
                </c:pt>
                <c:pt idx="44">
                  <c:v>41179.599999999991</c:v>
                </c:pt>
                <c:pt idx="45">
                  <c:v>41174.399999999994</c:v>
                </c:pt>
                <c:pt idx="46">
                  <c:v>41169.199999999997</c:v>
                </c:pt>
              </c:numCache>
            </c:numRef>
          </c:xVal>
          <c:yVal>
            <c:numRef>
              <c:f>BMS3R5_tooth!$L$2:$L$49</c:f>
              <c:numCache>
                <c:formatCode>0.0</c:formatCode>
                <c:ptCount val="48"/>
                <c:pt idx="0">
                  <c:v>-8.091076234479317</c:v>
                </c:pt>
                <c:pt idx="1">
                  <c:v>-6.8160806794316251</c:v>
                </c:pt>
                <c:pt idx="2">
                  <c:v>-6.8911966966282341</c:v>
                </c:pt>
                <c:pt idx="3">
                  <c:v>-7.1975909772986091</c:v>
                </c:pt>
                <c:pt idx="4">
                  <c:v>-7.1788119729994575</c:v>
                </c:pt>
                <c:pt idx="5">
                  <c:v>-7.1017192185082019</c:v>
                </c:pt>
                <c:pt idx="6">
                  <c:v>-7.4140437110625204</c:v>
                </c:pt>
                <c:pt idx="7">
                  <c:v>-7.7332867841481043</c:v>
                </c:pt>
                <c:pt idx="8">
                  <c:v>-8.5397956003643198</c:v>
                </c:pt>
                <c:pt idx="9">
                  <c:v>-8.9193291609366554</c:v>
                </c:pt>
                <c:pt idx="10">
                  <c:v>-9.5360711968667022</c:v>
                </c:pt>
                <c:pt idx="11">
                  <c:v>-9.4332808575450287</c:v>
                </c:pt>
                <c:pt idx="12">
                  <c:v>-9.7426402441573732</c:v>
                </c:pt>
                <c:pt idx="13">
                  <c:v>-10.395951920038401</c:v>
                </c:pt>
                <c:pt idx="14">
                  <c:v>-9.7950237824655364</c:v>
                </c:pt>
                <c:pt idx="15">
                  <c:v>-10.130080753908302</c:v>
                </c:pt>
                <c:pt idx="16">
                  <c:v>-11.272634910214604</c:v>
                </c:pt>
                <c:pt idx="17">
                  <c:v>-11.667982369144122</c:v>
                </c:pt>
                <c:pt idx="18">
                  <c:v>-12.139434213917571</c:v>
                </c:pt>
                <c:pt idx="19">
                  <c:v>-12.601990740865107</c:v>
                </c:pt>
                <c:pt idx="20">
                  <c:v>-13.295825531286409</c:v>
                </c:pt>
                <c:pt idx="21">
                  <c:v>-13.058617055928698</c:v>
                </c:pt>
                <c:pt idx="22">
                  <c:v>-12.841175953517466</c:v>
                </c:pt>
                <c:pt idx="23">
                  <c:v>-12.336119574735006</c:v>
                </c:pt>
                <c:pt idx="24">
                  <c:v>-11.141181880120541</c:v>
                </c:pt>
                <c:pt idx="25">
                  <c:v>-10.482928361002894</c:v>
                </c:pt>
                <c:pt idx="26">
                  <c:v>-9.7614192484565265</c:v>
                </c:pt>
                <c:pt idx="27">
                  <c:v>-8.9687475933028438</c:v>
                </c:pt>
                <c:pt idx="28">
                  <c:v>-8.1147970820150892</c:v>
                </c:pt>
                <c:pt idx="29">
                  <c:v>-7.9497395179120156</c:v>
                </c:pt>
                <c:pt idx="30">
                  <c:v>-8.270959328292248</c:v>
                </c:pt>
                <c:pt idx="31">
                  <c:v>-8.992468440838616</c:v>
                </c:pt>
                <c:pt idx="32">
                  <c:v>-9.2227583356650591</c:v>
                </c:pt>
                <c:pt idx="33">
                  <c:v>-9.0537472969726913</c:v>
                </c:pt>
                <c:pt idx="34">
                  <c:v>-8.3174126547164668</c:v>
                </c:pt>
                <c:pt idx="35">
                  <c:v>-8.2729360655868938</c:v>
                </c:pt>
                <c:pt idx="36">
                  <c:v>-8.2640407477609816</c:v>
                </c:pt>
                <c:pt idx="37">
                  <c:v>-8.3243312352477332</c:v>
                </c:pt>
                <c:pt idx="38">
                  <c:v>-7.9665417849165197</c:v>
                </c:pt>
                <c:pt idx="39">
                  <c:v>-6.1450946814255323</c:v>
                </c:pt>
                <c:pt idx="40">
                  <c:v>-8.9283407922893314</c:v>
                </c:pt>
                <c:pt idx="41">
                  <c:v>-10.117348275019854</c:v>
                </c:pt>
                <c:pt idx="42">
                  <c:v>-10.499846941534161</c:v>
                </c:pt>
                <c:pt idx="43">
                  <c:v>-9.5095015569157226</c:v>
                </c:pt>
                <c:pt idx="44">
                  <c:v>-7.5199154698529274</c:v>
                </c:pt>
                <c:pt idx="45">
                  <c:v>-6.1470714187201789</c:v>
                </c:pt>
                <c:pt idx="46">
                  <c:v>-6.0403276048092103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338752"/>
        <c:axId val="85337216"/>
      </c:scatterChart>
      <c:valAx>
        <c:axId val="85780736"/>
        <c:scaling>
          <c:orientation val="minMax"/>
          <c:max val="41495"/>
          <c:min val="41153"/>
        </c:scaling>
        <c:delete val="1"/>
        <c:axPos val="t"/>
        <c:numFmt formatCode="[$-409]mmmmm;@" sourceLinked="0"/>
        <c:majorTickMark val="out"/>
        <c:minorTickMark val="none"/>
        <c:tickLblPos val="nextTo"/>
        <c:crossAx val="85336064"/>
        <c:crosses val="autoZero"/>
        <c:crossBetween val="midCat"/>
        <c:majorUnit val="31"/>
      </c:valAx>
      <c:valAx>
        <c:axId val="85336064"/>
        <c:scaling>
          <c:orientation val="maxMin"/>
          <c:max val="0"/>
          <c:min val="-5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5780736"/>
        <c:crosses val="autoZero"/>
        <c:crossBetween val="midCat"/>
        <c:majorUnit val="1"/>
      </c:valAx>
      <c:valAx>
        <c:axId val="85337216"/>
        <c:scaling>
          <c:orientation val="minMax"/>
          <c:max val="-5"/>
          <c:min val="-20"/>
        </c:scaling>
        <c:delete val="0"/>
        <c:axPos val="r"/>
        <c:numFmt formatCode="General" sourceLinked="0"/>
        <c:majorTickMark val="none"/>
        <c:minorTickMark val="none"/>
        <c:tickLblPos val="none"/>
        <c:spPr>
          <a:ln>
            <a:noFill/>
          </a:ln>
        </c:spPr>
        <c:crossAx val="85338752"/>
        <c:crosses val="max"/>
        <c:crossBetween val="midCat"/>
        <c:majorUnit val="5"/>
      </c:valAx>
      <c:valAx>
        <c:axId val="85338752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8533721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3R5VM</a:t>
            </a:r>
            <a:endParaRPr lang="en-US" dirty="0"/>
          </a:p>
        </c:rich>
      </c:tx>
      <c:layout>
        <c:manualLayout>
          <c:xMode val="edge"/>
          <c:yMode val="edge"/>
          <c:x val="0.55410832911616104"/>
          <c:y val="0.6480198496450734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1308901729363453"/>
          <c:y val="0.16825164469339812"/>
          <c:w val="0.84415169685345337"/>
          <c:h val="0.73857703879354786"/>
        </c:manualLayout>
      </c:layout>
      <c:scatterChart>
        <c:scatterStyle val="lineMarker"/>
        <c:varyColors val="0"/>
        <c:ser>
          <c:idx val="1"/>
          <c:order val="0"/>
          <c:tx>
            <c:v>d18Opred</c:v>
          </c:tx>
          <c:spPr>
            <a:ln w="28575"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BMS3R5_rep_ventral_margin!$E$2:$E$122</c:f>
              <c:numCache>
                <c:formatCode>m/d/yyyy</c:formatCode>
                <c:ptCount val="121"/>
                <c:pt idx="0">
                  <c:v>40937</c:v>
                </c:pt>
                <c:pt idx="1">
                  <c:v>40947</c:v>
                </c:pt>
                <c:pt idx="2">
                  <c:v>40950</c:v>
                </c:pt>
                <c:pt idx="3">
                  <c:v>40954</c:v>
                </c:pt>
                <c:pt idx="4">
                  <c:v>40957</c:v>
                </c:pt>
                <c:pt idx="5">
                  <c:v>40962</c:v>
                </c:pt>
                <c:pt idx="6">
                  <c:v>40964</c:v>
                </c:pt>
                <c:pt idx="7">
                  <c:v>40968</c:v>
                </c:pt>
                <c:pt idx="8">
                  <c:v>40971</c:v>
                </c:pt>
                <c:pt idx="9">
                  <c:v>40975</c:v>
                </c:pt>
                <c:pt idx="10">
                  <c:v>40989</c:v>
                </c:pt>
                <c:pt idx="11">
                  <c:v>40992</c:v>
                </c:pt>
                <c:pt idx="12">
                  <c:v>41003</c:v>
                </c:pt>
                <c:pt idx="13">
                  <c:v>41006</c:v>
                </c:pt>
                <c:pt idx="14">
                  <c:v>41010</c:v>
                </c:pt>
                <c:pt idx="15">
                  <c:v>41013</c:v>
                </c:pt>
                <c:pt idx="16">
                  <c:v>41017</c:v>
                </c:pt>
                <c:pt idx="17">
                  <c:v>41020</c:v>
                </c:pt>
                <c:pt idx="18">
                  <c:v>41024</c:v>
                </c:pt>
                <c:pt idx="19">
                  <c:v>41027</c:v>
                </c:pt>
                <c:pt idx="20">
                  <c:v>41031</c:v>
                </c:pt>
                <c:pt idx="21">
                  <c:v>41034</c:v>
                </c:pt>
                <c:pt idx="22">
                  <c:v>41038</c:v>
                </c:pt>
                <c:pt idx="23">
                  <c:v>41042</c:v>
                </c:pt>
                <c:pt idx="24">
                  <c:v>41045</c:v>
                </c:pt>
                <c:pt idx="25">
                  <c:v>41049</c:v>
                </c:pt>
                <c:pt idx="26">
                  <c:v>41052</c:v>
                </c:pt>
                <c:pt idx="27">
                  <c:v>41060</c:v>
                </c:pt>
                <c:pt idx="28">
                  <c:v>41064</c:v>
                </c:pt>
                <c:pt idx="29">
                  <c:v>41067</c:v>
                </c:pt>
                <c:pt idx="30">
                  <c:v>41071</c:v>
                </c:pt>
                <c:pt idx="31">
                  <c:v>41074</c:v>
                </c:pt>
                <c:pt idx="32">
                  <c:v>41078</c:v>
                </c:pt>
                <c:pt idx="33">
                  <c:v>41081</c:v>
                </c:pt>
                <c:pt idx="34">
                  <c:v>41085</c:v>
                </c:pt>
                <c:pt idx="35">
                  <c:v>41088</c:v>
                </c:pt>
                <c:pt idx="36">
                  <c:v>41092</c:v>
                </c:pt>
                <c:pt idx="37">
                  <c:v>41095</c:v>
                </c:pt>
                <c:pt idx="38">
                  <c:v>41099</c:v>
                </c:pt>
                <c:pt idx="39">
                  <c:v>41106</c:v>
                </c:pt>
                <c:pt idx="40">
                  <c:v>41109</c:v>
                </c:pt>
                <c:pt idx="41">
                  <c:v>41113</c:v>
                </c:pt>
                <c:pt idx="42">
                  <c:v>41116</c:v>
                </c:pt>
                <c:pt idx="43">
                  <c:v>41120</c:v>
                </c:pt>
                <c:pt idx="44">
                  <c:v>41123</c:v>
                </c:pt>
                <c:pt idx="45">
                  <c:v>41127</c:v>
                </c:pt>
                <c:pt idx="46">
                  <c:v>41130</c:v>
                </c:pt>
                <c:pt idx="47">
                  <c:v>41134</c:v>
                </c:pt>
                <c:pt idx="48">
                  <c:v>41137</c:v>
                </c:pt>
                <c:pt idx="49">
                  <c:v>41141</c:v>
                </c:pt>
                <c:pt idx="50">
                  <c:v>41144</c:v>
                </c:pt>
                <c:pt idx="51">
                  <c:v>41151</c:v>
                </c:pt>
                <c:pt idx="52">
                  <c:v>41155</c:v>
                </c:pt>
                <c:pt idx="53">
                  <c:v>41158</c:v>
                </c:pt>
                <c:pt idx="54">
                  <c:v>41162</c:v>
                </c:pt>
                <c:pt idx="55">
                  <c:v>41165</c:v>
                </c:pt>
                <c:pt idx="56">
                  <c:v>41169</c:v>
                </c:pt>
                <c:pt idx="57">
                  <c:v>41172</c:v>
                </c:pt>
                <c:pt idx="58">
                  <c:v>41176</c:v>
                </c:pt>
                <c:pt idx="59">
                  <c:v>41179</c:v>
                </c:pt>
                <c:pt idx="60">
                  <c:v>41180</c:v>
                </c:pt>
                <c:pt idx="61">
                  <c:v>41184</c:v>
                </c:pt>
                <c:pt idx="62">
                  <c:v>41187</c:v>
                </c:pt>
                <c:pt idx="63">
                  <c:v>41191</c:v>
                </c:pt>
                <c:pt idx="64">
                  <c:v>41194</c:v>
                </c:pt>
                <c:pt idx="65">
                  <c:v>41199</c:v>
                </c:pt>
                <c:pt idx="66">
                  <c:v>41201</c:v>
                </c:pt>
                <c:pt idx="67">
                  <c:v>41205</c:v>
                </c:pt>
                <c:pt idx="68">
                  <c:v>41208</c:v>
                </c:pt>
                <c:pt idx="69">
                  <c:v>41211</c:v>
                </c:pt>
                <c:pt idx="70">
                  <c:v>41215</c:v>
                </c:pt>
                <c:pt idx="71">
                  <c:v>41219</c:v>
                </c:pt>
                <c:pt idx="72">
                  <c:v>41222</c:v>
                </c:pt>
                <c:pt idx="73">
                  <c:v>41226</c:v>
                </c:pt>
                <c:pt idx="74">
                  <c:v>41228</c:v>
                </c:pt>
                <c:pt idx="75">
                  <c:v>41233</c:v>
                </c:pt>
                <c:pt idx="76">
                  <c:v>41238</c:v>
                </c:pt>
                <c:pt idx="77">
                  <c:v>41240</c:v>
                </c:pt>
                <c:pt idx="78">
                  <c:v>41244</c:v>
                </c:pt>
                <c:pt idx="79">
                  <c:v>41248</c:v>
                </c:pt>
                <c:pt idx="80">
                  <c:v>41251</c:v>
                </c:pt>
                <c:pt idx="81">
                  <c:v>41254</c:v>
                </c:pt>
                <c:pt idx="82">
                  <c:v>41258</c:v>
                </c:pt>
                <c:pt idx="83">
                  <c:v>41261</c:v>
                </c:pt>
                <c:pt idx="84">
                  <c:v>41276</c:v>
                </c:pt>
                <c:pt idx="85">
                  <c:v>41279</c:v>
                </c:pt>
                <c:pt idx="86">
                  <c:v>41283</c:v>
                </c:pt>
                <c:pt idx="87">
                  <c:v>41286</c:v>
                </c:pt>
                <c:pt idx="88">
                  <c:v>41289</c:v>
                </c:pt>
                <c:pt idx="89">
                  <c:v>41293</c:v>
                </c:pt>
                <c:pt idx="90">
                  <c:v>41296</c:v>
                </c:pt>
                <c:pt idx="91">
                  <c:v>41300</c:v>
                </c:pt>
                <c:pt idx="92">
                  <c:v>41303</c:v>
                </c:pt>
                <c:pt idx="93">
                  <c:v>41307</c:v>
                </c:pt>
                <c:pt idx="94">
                  <c:v>41310</c:v>
                </c:pt>
                <c:pt idx="95">
                  <c:v>41314</c:v>
                </c:pt>
                <c:pt idx="96">
                  <c:v>41317</c:v>
                </c:pt>
                <c:pt idx="97">
                  <c:v>41324</c:v>
                </c:pt>
                <c:pt idx="98">
                  <c:v>41338</c:v>
                </c:pt>
                <c:pt idx="99">
                  <c:v>41343</c:v>
                </c:pt>
                <c:pt idx="100">
                  <c:v>41352</c:v>
                </c:pt>
                <c:pt idx="101">
                  <c:v>41359</c:v>
                </c:pt>
                <c:pt idx="102">
                  <c:v>41366</c:v>
                </c:pt>
                <c:pt idx="103">
                  <c:v>41373</c:v>
                </c:pt>
                <c:pt idx="104">
                  <c:v>41380</c:v>
                </c:pt>
                <c:pt idx="105">
                  <c:v>41387</c:v>
                </c:pt>
                <c:pt idx="106">
                  <c:v>41395</c:v>
                </c:pt>
                <c:pt idx="107">
                  <c:v>41402</c:v>
                </c:pt>
                <c:pt idx="108">
                  <c:v>41408</c:v>
                </c:pt>
                <c:pt idx="109">
                  <c:v>41410</c:v>
                </c:pt>
                <c:pt idx="110">
                  <c:v>41415</c:v>
                </c:pt>
                <c:pt idx="111">
                  <c:v>41421</c:v>
                </c:pt>
                <c:pt idx="112">
                  <c:v>41429</c:v>
                </c:pt>
                <c:pt idx="113">
                  <c:v>41436</c:v>
                </c:pt>
                <c:pt idx="114">
                  <c:v>41443</c:v>
                </c:pt>
                <c:pt idx="115">
                  <c:v>41457</c:v>
                </c:pt>
                <c:pt idx="116">
                  <c:v>41464</c:v>
                </c:pt>
                <c:pt idx="117">
                  <c:v>41468</c:v>
                </c:pt>
                <c:pt idx="118">
                  <c:v>41473</c:v>
                </c:pt>
                <c:pt idx="119">
                  <c:v>41480</c:v>
                </c:pt>
                <c:pt idx="120">
                  <c:v>41485</c:v>
                </c:pt>
              </c:numCache>
            </c:numRef>
          </c:xVal>
          <c:yVal>
            <c:numRef>
              <c:f>BMS3R5_rep_ventral_margin!$H$2:$H$122</c:f>
              <c:numCache>
                <c:formatCode>General</c:formatCode>
                <c:ptCount val="121"/>
                <c:pt idx="0">
                  <c:v>-5.2224364683009519</c:v>
                </c:pt>
                <c:pt idx="1">
                  <c:v>-1.9721006383607573</c:v>
                </c:pt>
                <c:pt idx="2">
                  <c:v>-0.44851550824318309</c:v>
                </c:pt>
                <c:pt idx="3">
                  <c:v>-3.1745086055804208</c:v>
                </c:pt>
                <c:pt idx="4">
                  <c:v>-3.6576867606713925</c:v>
                </c:pt>
                <c:pt idx="5">
                  <c:v>-5.3091196944457977</c:v>
                </c:pt>
                <c:pt idx="6">
                  <c:v>-4.7547595402475409</c:v>
                </c:pt>
                <c:pt idx="7">
                  <c:v>-2.8920752160848018</c:v>
                </c:pt>
                <c:pt idx="8">
                  <c:v>-4.1393673373922795</c:v>
                </c:pt>
                <c:pt idx="9">
                  <c:v>-3.1292179079707516</c:v>
                </c:pt>
                <c:pt idx="10">
                  <c:v>-5.611844235669647</c:v>
                </c:pt>
                <c:pt idx="11">
                  <c:v>-4.3977470023007719</c:v>
                </c:pt>
                <c:pt idx="12">
                  <c:v>-3.3015434552820544</c:v>
                </c:pt>
                <c:pt idx="13">
                  <c:v>-3.781829359394397</c:v>
                </c:pt>
                <c:pt idx="14">
                  <c:v>-4.1326573280607626</c:v>
                </c:pt>
                <c:pt idx="15">
                  <c:v>-4.3853698990580874</c:v>
                </c:pt>
                <c:pt idx="16">
                  <c:v>-4.4937454400622201</c:v>
                </c:pt>
                <c:pt idx="17">
                  <c:v>-4.3624317329480107</c:v>
                </c:pt>
                <c:pt idx="18">
                  <c:v>-3.7503896409427142</c:v>
                </c:pt>
                <c:pt idx="19">
                  <c:v>-4.1178501464319091</c:v>
                </c:pt>
                <c:pt idx="20">
                  <c:v>-4.786669232578852</c:v>
                </c:pt>
                <c:pt idx="21">
                  <c:v>-5.1015288118123685</c:v>
                </c:pt>
                <c:pt idx="22">
                  <c:v>-4.93218215242835</c:v>
                </c:pt>
                <c:pt idx="23">
                  <c:v>-4.9147385286612213</c:v>
                </c:pt>
                <c:pt idx="24">
                  <c:v>-4.8782556826475805</c:v>
                </c:pt>
                <c:pt idx="25">
                  <c:v>-5.4372333078202892</c:v>
                </c:pt>
                <c:pt idx="26">
                  <c:v>-6.2085499221931819</c:v>
                </c:pt>
                <c:pt idx="27">
                  <c:v>-5.1461573557115692</c:v>
                </c:pt>
                <c:pt idx="28">
                  <c:v>-4.4766584822718762</c:v>
                </c:pt>
                <c:pt idx="29">
                  <c:v>-4.7827881242589712</c:v>
                </c:pt>
                <c:pt idx="30">
                  <c:v>-4.8428150399045258</c:v>
                </c:pt>
                <c:pt idx="31">
                  <c:v>-5.3835704947187466</c:v>
                </c:pt>
                <c:pt idx="32">
                  <c:v>-5.7412302402247875</c:v>
                </c:pt>
                <c:pt idx="33">
                  <c:v>-5.0905138252235851</c:v>
                </c:pt>
                <c:pt idx="34">
                  <c:v>-4.7004006315566045</c:v>
                </c:pt>
                <c:pt idx="35">
                  <c:v>-4.9859061049437692</c:v>
                </c:pt>
                <c:pt idx="36">
                  <c:v>-3.7017944047609461</c:v>
                </c:pt>
                <c:pt idx="37">
                  <c:v>-3.8413681097881245</c:v>
                </c:pt>
                <c:pt idx="38">
                  <c:v>-3.8686771978283758</c:v>
                </c:pt>
                <c:pt idx="39">
                  <c:v>-4.9328819440147669</c:v>
                </c:pt>
                <c:pt idx="40">
                  <c:v>-5.4097304473217704</c:v>
                </c:pt>
                <c:pt idx="41">
                  <c:v>-4.4877608509046745</c:v>
                </c:pt>
                <c:pt idx="42">
                  <c:v>-4.8923604716792823</c:v>
                </c:pt>
                <c:pt idx="43">
                  <c:v>-4.3232331587196349</c:v>
                </c:pt>
                <c:pt idx="44">
                  <c:v>-4.8953735432828864</c:v>
                </c:pt>
                <c:pt idx="45">
                  <c:v>-3.9454989376959695</c:v>
                </c:pt>
                <c:pt idx="46">
                  <c:v>-4.1245595744130235</c:v>
                </c:pt>
                <c:pt idx="47">
                  <c:v>-3.3987130712442024</c:v>
                </c:pt>
                <c:pt idx="48">
                  <c:v>-3.5800890250020707</c:v>
                </c:pt>
                <c:pt idx="49">
                  <c:v>-3.3550750813950714</c:v>
                </c:pt>
                <c:pt idx="50">
                  <c:v>-4.1987305279673031</c:v>
                </c:pt>
                <c:pt idx="51">
                  <c:v>-4.2361862980735729</c:v>
                </c:pt>
                <c:pt idx="52">
                  <c:v>-4.1118871809718627</c:v>
                </c:pt>
                <c:pt idx="53">
                  <c:v>-4.3939437231715104</c:v>
                </c:pt>
                <c:pt idx="54">
                  <c:v>-3.3217910572337281</c:v>
                </c:pt>
                <c:pt idx="55">
                  <c:v>-3.1182604962797029</c:v>
                </c:pt>
                <c:pt idx="56">
                  <c:v>-2.4583753408908002</c:v>
                </c:pt>
                <c:pt idx="57">
                  <c:v>-3.0537335738909519</c:v>
                </c:pt>
                <c:pt idx="58">
                  <c:v>-2.9421640736220809</c:v>
                </c:pt>
                <c:pt idx="59">
                  <c:v>-2.9866044325956906</c:v>
                </c:pt>
                <c:pt idx="60">
                  <c:v>-2.804379745630051</c:v>
                </c:pt>
                <c:pt idx="61">
                  <c:v>-4.7533626279673804</c:v>
                </c:pt>
                <c:pt idx="62">
                  <c:v>-4.7395145679335258</c:v>
                </c:pt>
                <c:pt idx="63">
                  <c:v>-5.3232672950989368</c:v>
                </c:pt>
                <c:pt idx="64">
                  <c:v>-4.1176539344711998</c:v>
                </c:pt>
                <c:pt idx="65">
                  <c:v>-3.5543154802588433</c:v>
                </c:pt>
                <c:pt idx="66">
                  <c:v>-3.2996403013631124</c:v>
                </c:pt>
                <c:pt idx="67">
                  <c:v>-4.2458256754976098</c:v>
                </c:pt>
                <c:pt idx="68">
                  <c:v>-2.5366360884947809</c:v>
                </c:pt>
                <c:pt idx="69">
                  <c:v>-1.3989669374644116</c:v>
                </c:pt>
                <c:pt idx="70">
                  <c:v>-2.9044999739537332</c:v>
                </c:pt>
                <c:pt idx="71">
                  <c:v>-2.6317675341904412</c:v>
                </c:pt>
                <c:pt idx="72">
                  <c:v>-2.671970478163054</c:v>
                </c:pt>
                <c:pt idx="73">
                  <c:v>-1.5020582407923264</c:v>
                </c:pt>
                <c:pt idx="74">
                  <c:v>-1.6485641768553911</c:v>
                </c:pt>
                <c:pt idx="75">
                  <c:v>-1.6855833999893903</c:v>
                </c:pt>
                <c:pt idx="76">
                  <c:v>-1.4580810954273389</c:v>
                </c:pt>
                <c:pt idx="77">
                  <c:v>-1.1222279367666879</c:v>
                </c:pt>
                <c:pt idx="78">
                  <c:v>-2.3439407399661967</c:v>
                </c:pt>
                <c:pt idx="79">
                  <c:v>-2.0121813375773705</c:v>
                </c:pt>
                <c:pt idx="80">
                  <c:v>-3.3550622280545568</c:v>
                </c:pt>
                <c:pt idx="81">
                  <c:v>-0.80076158074863812</c:v>
                </c:pt>
                <c:pt idx="82">
                  <c:v>-1.1068353345922226</c:v>
                </c:pt>
                <c:pt idx="83">
                  <c:v>-1.3975992369441421</c:v>
                </c:pt>
                <c:pt idx="84">
                  <c:v>0.47832960038285322</c:v>
                </c:pt>
                <c:pt idx="85">
                  <c:v>-7.1350767217413846E-2</c:v>
                </c:pt>
                <c:pt idx="86">
                  <c:v>-5.2090923417343333</c:v>
                </c:pt>
                <c:pt idx="87">
                  <c:v>-6.7034595743091607</c:v>
                </c:pt>
                <c:pt idx="88">
                  <c:v>-5.5403137623804284</c:v>
                </c:pt>
                <c:pt idx="89">
                  <c:v>-5.5371919110955723</c:v>
                </c:pt>
                <c:pt idx="90">
                  <c:v>-5.4194102081380962</c:v>
                </c:pt>
                <c:pt idx="91">
                  <c:v>-6.134028243022204</c:v>
                </c:pt>
                <c:pt idx="92">
                  <c:v>-6.1738340458822698</c:v>
                </c:pt>
                <c:pt idx="93">
                  <c:v>-4.2902808283706548</c:v>
                </c:pt>
                <c:pt idx="94">
                  <c:v>-4.2461626256959129</c:v>
                </c:pt>
                <c:pt idx="95">
                  <c:v>-3.9034995751102386</c:v>
                </c:pt>
                <c:pt idx="96">
                  <c:v>-3.2439540820060522</c:v>
                </c:pt>
                <c:pt idx="97">
                  <c:v>-2.8946124925982666</c:v>
                </c:pt>
                <c:pt idx="98">
                  <c:v>-2.0296229951759024</c:v>
                </c:pt>
                <c:pt idx="99">
                  <c:v>-2.5924462245724449</c:v>
                </c:pt>
                <c:pt idx="100">
                  <c:v>-2.8096193935400215</c:v>
                </c:pt>
                <c:pt idx="101">
                  <c:v>-1.2061508826983953</c:v>
                </c:pt>
                <c:pt idx="102">
                  <c:v>-2.9471750594402621</c:v>
                </c:pt>
                <c:pt idx="103">
                  <c:v>-2.3017120221056508</c:v>
                </c:pt>
                <c:pt idx="104">
                  <c:v>-2.5689172858561342</c:v>
                </c:pt>
                <c:pt idx="105">
                  <c:v>-1.8140553311720069</c:v>
                </c:pt>
                <c:pt idx="106">
                  <c:v>-3.9368855608354281</c:v>
                </c:pt>
                <c:pt idx="107">
                  <c:v>-2.6580323313534464</c:v>
                </c:pt>
                <c:pt idx="108">
                  <c:v>-3.8414576373421063</c:v>
                </c:pt>
                <c:pt idx="109">
                  <c:v>-3.8457749183987673</c:v>
                </c:pt>
                <c:pt idx="110">
                  <c:v>-5.2251602162270103</c:v>
                </c:pt>
                <c:pt idx="111">
                  <c:v>-4.1209977200272903</c:v>
                </c:pt>
                <c:pt idx="112">
                  <c:v>-4.2859896773523545</c:v>
                </c:pt>
                <c:pt idx="113">
                  <c:v>-3.8123812720225843</c:v>
                </c:pt>
                <c:pt idx="114">
                  <c:v>-3.013398453890165</c:v>
                </c:pt>
                <c:pt idx="115">
                  <c:v>-0.93883011371783098</c:v>
                </c:pt>
                <c:pt idx="116">
                  <c:v>-1.6107500360460882</c:v>
                </c:pt>
                <c:pt idx="117">
                  <c:v>-2.1640520848447409</c:v>
                </c:pt>
                <c:pt idx="118">
                  <c:v>-2.3899200484394427</c:v>
                </c:pt>
                <c:pt idx="119">
                  <c:v>-3.4028799817066115</c:v>
                </c:pt>
                <c:pt idx="120">
                  <c:v>-3.7607821225394602</c:v>
                </c:pt>
              </c:numCache>
            </c:numRef>
          </c:yVal>
          <c:smooth val="0"/>
        </c:ser>
        <c:ser>
          <c:idx val="0"/>
          <c:order val="2"/>
          <c:tx>
            <c:v>d18Oshell</c:v>
          </c:tx>
          <c:spPr>
            <a:ln w="6350">
              <a:solidFill>
                <a:schemeClr val="tx1"/>
              </a:solidFill>
            </a:ln>
          </c:spPr>
          <c:marker>
            <c:symbol val="circle"/>
            <c:size val="4"/>
            <c:spPr>
              <a:solidFill>
                <a:schemeClr val="tx1"/>
              </a:solidFill>
              <a:ln w="28575">
                <a:noFill/>
              </a:ln>
            </c:spPr>
          </c:marker>
          <c:xVal>
            <c:numRef>
              <c:f>BMS3R5_rep_ventral_margin!$AA$2:$AA$59</c:f>
              <c:numCache>
                <c:formatCode>m/d/yyyy</c:formatCode>
                <c:ptCount val="58"/>
                <c:pt idx="0">
                  <c:v>41495</c:v>
                </c:pt>
                <c:pt idx="1">
                  <c:v>41490.428571428565</c:v>
                </c:pt>
                <c:pt idx="2">
                  <c:v>41485.857142857138</c:v>
                </c:pt>
                <c:pt idx="3">
                  <c:v>41481.28571428571</c:v>
                </c:pt>
                <c:pt idx="4">
                  <c:v>41476.714285714283</c:v>
                </c:pt>
                <c:pt idx="5">
                  <c:v>41472.142857142855</c:v>
                </c:pt>
                <c:pt idx="6">
                  <c:v>41467.571428571428</c:v>
                </c:pt>
                <c:pt idx="7">
                  <c:v>41463</c:v>
                </c:pt>
                <c:pt idx="8">
                  <c:v>41461</c:v>
                </c:pt>
                <c:pt idx="9">
                  <c:v>41457.857142857101</c:v>
                </c:pt>
                <c:pt idx="10">
                  <c:v>41454.714285714246</c:v>
                </c:pt>
                <c:pt idx="11">
                  <c:v>41451.571428571391</c:v>
                </c:pt>
                <c:pt idx="12">
                  <c:v>41448.428571428536</c:v>
                </c:pt>
                <c:pt idx="13">
                  <c:v>41445.285714285681</c:v>
                </c:pt>
                <c:pt idx="14">
                  <c:v>41442.142857142826</c:v>
                </c:pt>
                <c:pt idx="15">
                  <c:v>41438.999999999971</c:v>
                </c:pt>
                <c:pt idx="16">
                  <c:v>41435.857142857116</c:v>
                </c:pt>
                <c:pt idx="17">
                  <c:v>41432.714285714261</c:v>
                </c:pt>
                <c:pt idx="18">
                  <c:v>41429.571428571406</c:v>
                </c:pt>
                <c:pt idx="19">
                  <c:v>41426.428571428551</c:v>
                </c:pt>
                <c:pt idx="20">
                  <c:v>41423.285714285696</c:v>
                </c:pt>
                <c:pt idx="21">
                  <c:v>41420.142857142841</c:v>
                </c:pt>
                <c:pt idx="22">
                  <c:v>41416.999999999985</c:v>
                </c:pt>
                <c:pt idx="23">
                  <c:v>41413.85714285713</c:v>
                </c:pt>
                <c:pt idx="24">
                  <c:v>41410.714285714275</c:v>
                </c:pt>
                <c:pt idx="25">
                  <c:v>41407.57142857142</c:v>
                </c:pt>
                <c:pt idx="26">
                  <c:v>41404.428571428565</c:v>
                </c:pt>
                <c:pt idx="27">
                  <c:v>41401.28571428571</c:v>
                </c:pt>
                <c:pt idx="28">
                  <c:v>41398.142857142855</c:v>
                </c:pt>
                <c:pt idx="29">
                  <c:v>41395</c:v>
                </c:pt>
                <c:pt idx="30">
                  <c:v>41392.600000000013</c:v>
                </c:pt>
                <c:pt idx="31">
                  <c:v>41390.200000000012</c:v>
                </c:pt>
                <c:pt idx="32">
                  <c:v>41387.80000000001</c:v>
                </c:pt>
                <c:pt idx="33">
                  <c:v>41385.400000000009</c:v>
                </c:pt>
                <c:pt idx="34">
                  <c:v>41383.000000000007</c:v>
                </c:pt>
                <c:pt idx="35">
                  <c:v>41380.600000000006</c:v>
                </c:pt>
                <c:pt idx="36">
                  <c:v>41378.200000000004</c:v>
                </c:pt>
                <c:pt idx="37">
                  <c:v>41375.800000000003</c:v>
                </c:pt>
                <c:pt idx="38">
                  <c:v>41373.4</c:v>
                </c:pt>
                <c:pt idx="39">
                  <c:v>41371</c:v>
                </c:pt>
                <c:pt idx="40">
                  <c:v>41359.799999999988</c:v>
                </c:pt>
                <c:pt idx="41">
                  <c:v>41348.599999999991</c:v>
                </c:pt>
                <c:pt idx="42">
                  <c:v>41337.399999999994</c:v>
                </c:pt>
                <c:pt idx="43">
                  <c:v>41326.199999999997</c:v>
                </c:pt>
                <c:pt idx="44">
                  <c:v>41315</c:v>
                </c:pt>
                <c:pt idx="45">
                  <c:v>41237</c:v>
                </c:pt>
                <c:pt idx="46">
                  <c:v>41231.833333333307</c:v>
                </c:pt>
                <c:pt idx="47">
                  <c:v>41226.666666666642</c:v>
                </c:pt>
                <c:pt idx="48">
                  <c:v>41221.499999999978</c:v>
                </c:pt>
                <c:pt idx="49">
                  <c:v>41216.333333333314</c:v>
                </c:pt>
                <c:pt idx="50">
                  <c:v>41211.16666666665</c:v>
                </c:pt>
                <c:pt idx="51">
                  <c:v>41205.999999999985</c:v>
                </c:pt>
                <c:pt idx="52">
                  <c:v>41200.833333333321</c:v>
                </c:pt>
                <c:pt idx="53">
                  <c:v>41195.666666666657</c:v>
                </c:pt>
                <c:pt idx="54">
                  <c:v>41190.499999999993</c:v>
                </c:pt>
                <c:pt idx="55">
                  <c:v>41185.333333333328</c:v>
                </c:pt>
                <c:pt idx="56">
                  <c:v>41180.166666666664</c:v>
                </c:pt>
                <c:pt idx="57">
                  <c:v>41175</c:v>
                </c:pt>
              </c:numCache>
            </c:numRef>
          </c:xVal>
          <c:yVal>
            <c:numRef>
              <c:f>BMS3R5_rep_ventral_margin!$U$2:$U$59</c:f>
              <c:numCache>
                <c:formatCode>0.00</c:formatCode>
                <c:ptCount val="58"/>
                <c:pt idx="0">
                  <c:v>-3.3893596711263485</c:v>
                </c:pt>
                <c:pt idx="1">
                  <c:v>-3.3804588181377326</c:v>
                </c:pt>
                <c:pt idx="2">
                  <c:v>-3.2568358599625093</c:v>
                </c:pt>
                <c:pt idx="3">
                  <c:v>-3.402216458776572</c:v>
                </c:pt>
                <c:pt idx="4">
                  <c:v>-2.9888212866386241</c:v>
                </c:pt>
                <c:pt idx="5">
                  <c:v>-2.3588386917776849</c:v>
                </c:pt>
                <c:pt idx="6">
                  <c:v>-2.0235732292064785</c:v>
                </c:pt>
                <c:pt idx="7">
                  <c:v>-1.9533553889629518</c:v>
                </c:pt>
                <c:pt idx="8">
                  <c:v>-1.6883077666352726</c:v>
                </c:pt>
                <c:pt idx="9">
                  <c:v>-1.6358916323689776</c:v>
                </c:pt>
                <c:pt idx="10">
                  <c:v>-1.6279797630457633</c:v>
                </c:pt>
                <c:pt idx="11">
                  <c:v>-1.6942416686276833</c:v>
                </c:pt>
                <c:pt idx="12">
                  <c:v>-1.8356663327801388</c:v>
                </c:pt>
                <c:pt idx="13">
                  <c:v>-2.6990490726759004</c:v>
                </c:pt>
                <c:pt idx="14">
                  <c:v>-3.115411195810053</c:v>
                </c:pt>
                <c:pt idx="15">
                  <c:v>-3.4615554787006793</c:v>
                </c:pt>
                <c:pt idx="16">
                  <c:v>-3.1500256240991158</c:v>
                </c:pt>
                <c:pt idx="17">
                  <c:v>-3.5110046619707687</c:v>
                </c:pt>
                <c:pt idx="18">
                  <c:v>-3.4744122663509023</c:v>
                </c:pt>
                <c:pt idx="19">
                  <c:v>-3.1520035914299194</c:v>
                </c:pt>
                <c:pt idx="20">
                  <c:v>-2.9097025934064815</c:v>
                </c:pt>
                <c:pt idx="21">
                  <c:v>-3.2410121213160807</c:v>
                </c:pt>
                <c:pt idx="22">
                  <c:v>-3.8739616671732247</c:v>
                </c:pt>
                <c:pt idx="23">
                  <c:v>-4.5504264943080477</c:v>
                </c:pt>
                <c:pt idx="24">
                  <c:v>-4.1508770934857253</c:v>
                </c:pt>
                <c:pt idx="25">
                  <c:v>-3.5742996165564831</c:v>
                </c:pt>
                <c:pt idx="26">
                  <c:v>-3.2479350069738926</c:v>
                </c:pt>
                <c:pt idx="27">
                  <c:v>-3.4496876747158578</c:v>
                </c:pt>
                <c:pt idx="28">
                  <c:v>-3.350789308175679</c:v>
                </c:pt>
                <c:pt idx="29">
                  <c:v>-3.3903486547917505</c:v>
                </c:pt>
                <c:pt idx="30">
                  <c:v>-3.038270469908714</c:v>
                </c:pt>
                <c:pt idx="31">
                  <c:v>-2.8562974754747845</c:v>
                </c:pt>
                <c:pt idx="32">
                  <c:v>-2.7237736643109449</c:v>
                </c:pt>
                <c:pt idx="33">
                  <c:v>-2.3657615774354976</c:v>
                </c:pt>
                <c:pt idx="34">
                  <c:v>-2.0097274578908535</c:v>
                </c:pt>
                <c:pt idx="35">
                  <c:v>-2.1748877300129523</c:v>
                </c:pt>
                <c:pt idx="36">
                  <c:v>-2.2737860965531311</c:v>
                </c:pt>
                <c:pt idx="37">
                  <c:v>-2.3004886555189796</c:v>
                </c:pt>
                <c:pt idx="38">
                  <c:v>-2.1501631383779074</c:v>
                </c:pt>
                <c:pt idx="39">
                  <c:v>-2.2164250439598274</c:v>
                </c:pt>
                <c:pt idx="40">
                  <c:v>-2.0103859515183089</c:v>
                </c:pt>
                <c:pt idx="41">
                  <c:v>-2.1458767136783541</c:v>
                </c:pt>
                <c:pt idx="42">
                  <c:v>-2.6265227750636231</c:v>
                </c:pt>
                <c:pt idx="43">
                  <c:v>-2.350596332416524</c:v>
                </c:pt>
                <c:pt idx="44">
                  <c:v>-3.6333081464426442</c:v>
                </c:pt>
                <c:pt idx="45">
                  <c:v>-1.6533628483082634</c:v>
                </c:pt>
                <c:pt idx="46">
                  <c:v>-1.6108365506959865</c:v>
                </c:pt>
                <c:pt idx="47">
                  <c:v>-1.5495195634410757</c:v>
                </c:pt>
                <c:pt idx="48">
                  <c:v>-1.2617253168091553</c:v>
                </c:pt>
                <c:pt idx="49">
                  <c:v>-2.3674090547283546</c:v>
                </c:pt>
                <c:pt idx="50">
                  <c:v>-1.7868756431375048</c:v>
                </c:pt>
                <c:pt idx="51">
                  <c:v>-3.0903561141370619</c:v>
                </c:pt>
                <c:pt idx="52">
                  <c:v>-3.380128328099786</c:v>
                </c:pt>
                <c:pt idx="53">
                  <c:v>-3.3741944261073753</c:v>
                </c:pt>
                <c:pt idx="54">
                  <c:v>-4.017033808618538</c:v>
                </c:pt>
                <c:pt idx="55">
                  <c:v>-4.6044901058672005</c:v>
                </c:pt>
                <c:pt idx="56">
                  <c:v>-3.8498955691656356</c:v>
                </c:pt>
                <c:pt idx="57">
                  <c:v>-3.0300281105475526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361408"/>
        <c:axId val="85363328"/>
      </c:scatterChart>
      <c:scatterChart>
        <c:scatterStyle val="lineMarker"/>
        <c:varyColors val="0"/>
        <c:ser>
          <c:idx val="3"/>
          <c:order val="1"/>
          <c:tx>
            <c:v>d13C</c:v>
          </c:tx>
          <c:spPr>
            <a:ln w="6350">
              <a:solidFill>
                <a:schemeClr val="tx1"/>
              </a:solidFill>
            </a:ln>
          </c:spPr>
          <c:marker>
            <c:symbol val="square"/>
            <c:size val="4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marker>
          <c:xVal>
            <c:numRef>
              <c:f>BMS3R5_rep_ventral_margin!$AA$2:$AA$59</c:f>
              <c:numCache>
                <c:formatCode>m/d/yyyy</c:formatCode>
                <c:ptCount val="58"/>
                <c:pt idx="0">
                  <c:v>41495</c:v>
                </c:pt>
                <c:pt idx="1">
                  <c:v>41490.428571428565</c:v>
                </c:pt>
                <c:pt idx="2">
                  <c:v>41485.857142857138</c:v>
                </c:pt>
                <c:pt idx="3">
                  <c:v>41481.28571428571</c:v>
                </c:pt>
                <c:pt idx="4">
                  <c:v>41476.714285714283</c:v>
                </c:pt>
                <c:pt idx="5">
                  <c:v>41472.142857142855</c:v>
                </c:pt>
                <c:pt idx="6">
                  <c:v>41467.571428571428</c:v>
                </c:pt>
                <c:pt idx="7">
                  <c:v>41463</c:v>
                </c:pt>
                <c:pt idx="8">
                  <c:v>41461</c:v>
                </c:pt>
                <c:pt idx="9">
                  <c:v>41457.857142857101</c:v>
                </c:pt>
                <c:pt idx="10">
                  <c:v>41454.714285714246</c:v>
                </c:pt>
                <c:pt idx="11">
                  <c:v>41451.571428571391</c:v>
                </c:pt>
                <c:pt idx="12">
                  <c:v>41448.428571428536</c:v>
                </c:pt>
                <c:pt idx="13">
                  <c:v>41445.285714285681</c:v>
                </c:pt>
                <c:pt idx="14">
                  <c:v>41442.142857142826</c:v>
                </c:pt>
                <c:pt idx="15">
                  <c:v>41438.999999999971</c:v>
                </c:pt>
                <c:pt idx="16">
                  <c:v>41435.857142857116</c:v>
                </c:pt>
                <c:pt idx="17">
                  <c:v>41432.714285714261</c:v>
                </c:pt>
                <c:pt idx="18">
                  <c:v>41429.571428571406</c:v>
                </c:pt>
                <c:pt idx="19">
                  <c:v>41426.428571428551</c:v>
                </c:pt>
                <c:pt idx="20">
                  <c:v>41423.285714285696</c:v>
                </c:pt>
                <c:pt idx="21">
                  <c:v>41420.142857142841</c:v>
                </c:pt>
                <c:pt idx="22">
                  <c:v>41416.999999999985</c:v>
                </c:pt>
                <c:pt idx="23">
                  <c:v>41413.85714285713</c:v>
                </c:pt>
                <c:pt idx="24">
                  <c:v>41410.714285714275</c:v>
                </c:pt>
                <c:pt idx="25">
                  <c:v>41407.57142857142</c:v>
                </c:pt>
                <c:pt idx="26">
                  <c:v>41404.428571428565</c:v>
                </c:pt>
                <c:pt idx="27">
                  <c:v>41401.28571428571</c:v>
                </c:pt>
                <c:pt idx="28">
                  <c:v>41398.142857142855</c:v>
                </c:pt>
                <c:pt idx="29">
                  <c:v>41395</c:v>
                </c:pt>
                <c:pt idx="30">
                  <c:v>41392.600000000013</c:v>
                </c:pt>
                <c:pt idx="31">
                  <c:v>41390.200000000012</c:v>
                </c:pt>
                <c:pt idx="32">
                  <c:v>41387.80000000001</c:v>
                </c:pt>
                <c:pt idx="33">
                  <c:v>41385.400000000009</c:v>
                </c:pt>
                <c:pt idx="34">
                  <c:v>41383.000000000007</c:v>
                </c:pt>
                <c:pt idx="35">
                  <c:v>41380.600000000006</c:v>
                </c:pt>
                <c:pt idx="36">
                  <c:v>41378.200000000004</c:v>
                </c:pt>
                <c:pt idx="37">
                  <c:v>41375.800000000003</c:v>
                </c:pt>
                <c:pt idx="38">
                  <c:v>41373.4</c:v>
                </c:pt>
                <c:pt idx="39">
                  <c:v>41371</c:v>
                </c:pt>
                <c:pt idx="40">
                  <c:v>41359.799999999988</c:v>
                </c:pt>
                <c:pt idx="41">
                  <c:v>41348.599999999991</c:v>
                </c:pt>
                <c:pt idx="42">
                  <c:v>41337.399999999994</c:v>
                </c:pt>
                <c:pt idx="43">
                  <c:v>41326.199999999997</c:v>
                </c:pt>
                <c:pt idx="44">
                  <c:v>41315</c:v>
                </c:pt>
                <c:pt idx="45">
                  <c:v>41237</c:v>
                </c:pt>
                <c:pt idx="46">
                  <c:v>41231.833333333307</c:v>
                </c:pt>
                <c:pt idx="47">
                  <c:v>41226.666666666642</c:v>
                </c:pt>
                <c:pt idx="48">
                  <c:v>41221.499999999978</c:v>
                </c:pt>
                <c:pt idx="49">
                  <c:v>41216.333333333314</c:v>
                </c:pt>
                <c:pt idx="50">
                  <c:v>41211.16666666665</c:v>
                </c:pt>
                <c:pt idx="51">
                  <c:v>41205.999999999985</c:v>
                </c:pt>
                <c:pt idx="52">
                  <c:v>41200.833333333321</c:v>
                </c:pt>
                <c:pt idx="53">
                  <c:v>41195.666666666657</c:v>
                </c:pt>
                <c:pt idx="54">
                  <c:v>41190.499999999993</c:v>
                </c:pt>
                <c:pt idx="55">
                  <c:v>41185.333333333328</c:v>
                </c:pt>
                <c:pt idx="56">
                  <c:v>41180.166666666664</c:v>
                </c:pt>
                <c:pt idx="57">
                  <c:v>41175</c:v>
                </c:pt>
              </c:numCache>
            </c:numRef>
          </c:xVal>
          <c:yVal>
            <c:numRef>
              <c:f>BMS3R5_rep_ventral_margin!$S$2:$S$59</c:f>
              <c:numCache>
                <c:formatCode>0.00</c:formatCode>
                <c:ptCount val="58"/>
                <c:pt idx="0">
                  <c:v>-10.333045267189965</c:v>
                </c:pt>
                <c:pt idx="1">
                  <c:v>-9.7508961339162532</c:v>
                </c:pt>
                <c:pt idx="2">
                  <c:v>-9.1005495639771965</c:v>
                </c:pt>
                <c:pt idx="3">
                  <c:v>-9.0283986527225597</c:v>
                </c:pt>
                <c:pt idx="4">
                  <c:v>-8.515435324761512</c:v>
                </c:pt>
                <c:pt idx="5">
                  <c:v>-7.7632867841481037</c:v>
                </c:pt>
                <c:pt idx="6">
                  <c:v>-7.3036953631425403</c:v>
                </c:pt>
                <c:pt idx="7">
                  <c:v>-6.8905572685611949</c:v>
                </c:pt>
                <c:pt idx="8">
                  <c:v>-7.0902077353206012</c:v>
                </c:pt>
                <c:pt idx="9">
                  <c:v>-6.8638713150834532</c:v>
                </c:pt>
                <c:pt idx="10">
                  <c:v>-7.0546264640169456</c:v>
                </c:pt>
                <c:pt idx="11">
                  <c:v>-7.5804385843932032</c:v>
                </c:pt>
                <c:pt idx="12">
                  <c:v>-8.0607857469925666</c:v>
                </c:pt>
                <c:pt idx="13">
                  <c:v>-8.9315385252848287</c:v>
                </c:pt>
                <c:pt idx="14">
                  <c:v>-8.8267714486685058</c:v>
                </c:pt>
                <c:pt idx="15">
                  <c:v>-7.7721821019740185</c:v>
                </c:pt>
                <c:pt idx="16">
                  <c:v>-7.111951845561725</c:v>
                </c:pt>
                <c:pt idx="17">
                  <c:v>-6.919219959333585</c:v>
                </c:pt>
                <c:pt idx="18">
                  <c:v>-7.1218355320349627</c:v>
                </c:pt>
                <c:pt idx="19">
                  <c:v>-8.402761298966599</c:v>
                </c:pt>
                <c:pt idx="20">
                  <c:v>-9.0748519791467785</c:v>
                </c:pt>
                <c:pt idx="21">
                  <c:v>-9.4761296499602388</c:v>
                </c:pt>
                <c:pt idx="22">
                  <c:v>-9.5443270866255787</c:v>
                </c:pt>
                <c:pt idx="23">
                  <c:v>-10.304382576417575</c:v>
                </c:pt>
                <c:pt idx="24">
                  <c:v>-9.9139769607246784</c:v>
                </c:pt>
                <c:pt idx="25">
                  <c:v>-9.6204314724695106</c:v>
                </c:pt>
                <c:pt idx="26">
                  <c:v>-9.5838618325185312</c:v>
                </c:pt>
                <c:pt idx="27">
                  <c:v>-9.5680479341613509</c:v>
                </c:pt>
                <c:pt idx="28">
                  <c:v>-9.8774073207736972</c:v>
                </c:pt>
                <c:pt idx="29">
                  <c:v>-10.627579124092456</c:v>
                </c:pt>
                <c:pt idx="30">
                  <c:v>-10.449672767574173</c:v>
                </c:pt>
                <c:pt idx="31">
                  <c:v>-9.6856638031928828</c:v>
                </c:pt>
                <c:pt idx="32">
                  <c:v>-10.253975775404061</c:v>
                </c:pt>
                <c:pt idx="33">
                  <c:v>-10.622637280855837</c:v>
                </c:pt>
                <c:pt idx="34">
                  <c:v>-10.553451475543172</c:v>
                </c:pt>
                <c:pt idx="35">
                  <c:v>-9.2942698188526585</c:v>
                </c:pt>
                <c:pt idx="36">
                  <c:v>-9.1035146699191678</c:v>
                </c:pt>
                <c:pt idx="37">
                  <c:v>-10.052348571350009</c:v>
                </c:pt>
                <c:pt idx="38">
                  <c:v>-12.039957921118155</c:v>
                </c:pt>
                <c:pt idx="39">
                  <c:v>-11.611994296826953</c:v>
                </c:pt>
                <c:pt idx="40">
                  <c:v>-11.833156246773957</c:v>
                </c:pt>
                <c:pt idx="41">
                  <c:v>-8.2779942223502765</c:v>
                </c:pt>
                <c:pt idx="42">
                  <c:v>-12.015016077881537</c:v>
                </c:pt>
                <c:pt idx="43">
                  <c:v>-14.236868797065421</c:v>
                </c:pt>
                <c:pt idx="44">
                  <c:v>-13.2514652556836</c:v>
                </c:pt>
                <c:pt idx="45">
                  <c:v>-13.383906654424989</c:v>
                </c:pt>
                <c:pt idx="46">
                  <c:v>-11.912225738559862</c:v>
                </c:pt>
                <c:pt idx="47">
                  <c:v>-10.81217143408848</c:v>
                </c:pt>
                <c:pt idx="48">
                  <c:v>-8.6140395624403645</c:v>
                </c:pt>
                <c:pt idx="49">
                  <c:v>-8.4084588837970156</c:v>
                </c:pt>
                <c:pt idx="50">
                  <c:v>-9.0667124029146624</c:v>
                </c:pt>
                <c:pt idx="51">
                  <c:v>-8.4292146253908165</c:v>
                </c:pt>
                <c:pt idx="52">
                  <c:v>-8.6881672109896488</c:v>
                </c:pt>
                <c:pt idx="53">
                  <c:v>-6.9308477560479469</c:v>
                </c:pt>
                <c:pt idx="54">
                  <c:v>-8.6150279310876883</c:v>
                </c:pt>
                <c:pt idx="55">
                  <c:v>-10.16577833873872</c:v>
                </c:pt>
                <c:pt idx="56">
                  <c:v>-9.1042704115129673</c:v>
                </c:pt>
                <c:pt idx="57">
                  <c:v>-6.6985811239268562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378944"/>
        <c:axId val="85377408"/>
      </c:scatterChart>
      <c:valAx>
        <c:axId val="85361408"/>
        <c:scaling>
          <c:orientation val="minMax"/>
          <c:max val="41495"/>
          <c:min val="41153"/>
        </c:scaling>
        <c:delete val="1"/>
        <c:axPos val="t"/>
        <c:numFmt formatCode="[$-409]mmmmm;@" sourceLinked="0"/>
        <c:majorTickMark val="out"/>
        <c:minorTickMark val="none"/>
        <c:tickLblPos val="nextTo"/>
        <c:crossAx val="85363328"/>
        <c:crosses val="autoZero"/>
        <c:crossBetween val="midCat"/>
        <c:majorUnit val="31"/>
      </c:valAx>
      <c:valAx>
        <c:axId val="85363328"/>
        <c:scaling>
          <c:orientation val="maxMin"/>
          <c:max val="0"/>
          <c:min val="-5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5361408"/>
        <c:crosses val="autoZero"/>
        <c:crossBetween val="midCat"/>
        <c:majorUnit val="1"/>
      </c:valAx>
      <c:valAx>
        <c:axId val="85377408"/>
        <c:scaling>
          <c:orientation val="minMax"/>
          <c:max val="-5"/>
          <c:min val="-20"/>
        </c:scaling>
        <c:delete val="0"/>
        <c:axPos val="r"/>
        <c:numFmt formatCode="General" sourceLinked="0"/>
        <c:majorTickMark val="none"/>
        <c:minorTickMark val="none"/>
        <c:tickLblPos val="none"/>
        <c:spPr>
          <a:ln>
            <a:noFill/>
          </a:ln>
        </c:spPr>
        <c:crossAx val="85378944"/>
        <c:crosses val="max"/>
        <c:crossBetween val="midCat"/>
      </c:valAx>
      <c:valAx>
        <c:axId val="8537894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8537740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9.1445091686072968E-2"/>
          <c:y val="1.2336159056187545E-2"/>
          <c:w val="0.83975718225095286"/>
          <c:h val="0.15894284047827353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3R3VM</a:t>
            </a:r>
            <a:endParaRPr lang="en-US" dirty="0"/>
          </a:p>
        </c:rich>
      </c:tx>
      <c:layout>
        <c:manualLayout>
          <c:xMode val="edge"/>
          <c:yMode val="edge"/>
          <c:x val="0.61591834971597315"/>
          <c:y val="0.65881743246935365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032330703060399"/>
          <c:y val="0.11970346193788234"/>
          <c:w val="0.84294011257852386"/>
          <c:h val="0.75839565752384608"/>
        </c:manualLayout>
      </c:layout>
      <c:scatterChart>
        <c:scatterStyle val="lineMarker"/>
        <c:varyColors val="0"/>
        <c:ser>
          <c:idx val="1"/>
          <c:order val="0"/>
          <c:tx>
            <c:v>d18Opred</c:v>
          </c:tx>
          <c:spPr>
            <a:ln w="12700"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'BMS3R3ventmar calendar matching'!$Z$2:$Z$127</c:f>
              <c:numCache>
                <c:formatCode>m/d/yyyy</c:formatCode>
                <c:ptCount val="126"/>
                <c:pt idx="0">
                  <c:v>40937</c:v>
                </c:pt>
                <c:pt idx="1">
                  <c:v>40947</c:v>
                </c:pt>
                <c:pt idx="2">
                  <c:v>40950</c:v>
                </c:pt>
                <c:pt idx="3">
                  <c:v>40954</c:v>
                </c:pt>
                <c:pt idx="4">
                  <c:v>40957</c:v>
                </c:pt>
                <c:pt idx="5">
                  <c:v>40962</c:v>
                </c:pt>
                <c:pt idx="6">
                  <c:v>40964</c:v>
                </c:pt>
                <c:pt idx="7">
                  <c:v>40968</c:v>
                </c:pt>
                <c:pt idx="8">
                  <c:v>40971</c:v>
                </c:pt>
                <c:pt idx="9">
                  <c:v>40975</c:v>
                </c:pt>
                <c:pt idx="10">
                  <c:v>40989</c:v>
                </c:pt>
                <c:pt idx="11">
                  <c:v>40992</c:v>
                </c:pt>
                <c:pt idx="12">
                  <c:v>41003</c:v>
                </c:pt>
                <c:pt idx="13">
                  <c:v>41006</c:v>
                </c:pt>
                <c:pt idx="14">
                  <c:v>41010</c:v>
                </c:pt>
                <c:pt idx="15">
                  <c:v>41013</c:v>
                </c:pt>
                <c:pt idx="16">
                  <c:v>41017</c:v>
                </c:pt>
                <c:pt idx="17">
                  <c:v>41020</c:v>
                </c:pt>
                <c:pt idx="18">
                  <c:v>41024</c:v>
                </c:pt>
                <c:pt idx="19">
                  <c:v>41027</c:v>
                </c:pt>
                <c:pt idx="20">
                  <c:v>41031</c:v>
                </c:pt>
                <c:pt idx="21">
                  <c:v>41034</c:v>
                </c:pt>
                <c:pt idx="22">
                  <c:v>41038</c:v>
                </c:pt>
                <c:pt idx="23">
                  <c:v>41042</c:v>
                </c:pt>
                <c:pt idx="24">
                  <c:v>41045</c:v>
                </c:pt>
                <c:pt idx="25">
                  <c:v>41049</c:v>
                </c:pt>
                <c:pt idx="26">
                  <c:v>41052</c:v>
                </c:pt>
                <c:pt idx="27">
                  <c:v>41060</c:v>
                </c:pt>
                <c:pt idx="28">
                  <c:v>41064</c:v>
                </c:pt>
                <c:pt idx="29">
                  <c:v>41067</c:v>
                </c:pt>
                <c:pt idx="30">
                  <c:v>41071</c:v>
                </c:pt>
                <c:pt idx="31">
                  <c:v>41074</c:v>
                </c:pt>
                <c:pt idx="32">
                  <c:v>41078</c:v>
                </c:pt>
                <c:pt idx="33">
                  <c:v>41081</c:v>
                </c:pt>
                <c:pt idx="34">
                  <c:v>41085</c:v>
                </c:pt>
                <c:pt idx="35">
                  <c:v>41088</c:v>
                </c:pt>
                <c:pt idx="36">
                  <c:v>41092</c:v>
                </c:pt>
                <c:pt idx="37">
                  <c:v>41095</c:v>
                </c:pt>
                <c:pt idx="38">
                  <c:v>41099</c:v>
                </c:pt>
                <c:pt idx="39">
                  <c:v>41106</c:v>
                </c:pt>
                <c:pt idx="40">
                  <c:v>41109</c:v>
                </c:pt>
                <c:pt idx="41">
                  <c:v>41113</c:v>
                </c:pt>
                <c:pt idx="42">
                  <c:v>41116</c:v>
                </c:pt>
                <c:pt idx="43">
                  <c:v>41120</c:v>
                </c:pt>
                <c:pt idx="44">
                  <c:v>41123</c:v>
                </c:pt>
                <c:pt idx="45">
                  <c:v>41127</c:v>
                </c:pt>
                <c:pt idx="46">
                  <c:v>41130</c:v>
                </c:pt>
                <c:pt idx="47">
                  <c:v>41134</c:v>
                </c:pt>
                <c:pt idx="48">
                  <c:v>41137</c:v>
                </c:pt>
                <c:pt idx="49">
                  <c:v>41141</c:v>
                </c:pt>
                <c:pt idx="50">
                  <c:v>41144</c:v>
                </c:pt>
                <c:pt idx="51">
                  <c:v>41151</c:v>
                </c:pt>
                <c:pt idx="52">
                  <c:v>41155</c:v>
                </c:pt>
                <c:pt idx="53">
                  <c:v>41158</c:v>
                </c:pt>
                <c:pt idx="54">
                  <c:v>41162</c:v>
                </c:pt>
                <c:pt idx="55">
                  <c:v>41165</c:v>
                </c:pt>
                <c:pt idx="56">
                  <c:v>41169</c:v>
                </c:pt>
                <c:pt idx="57">
                  <c:v>41172</c:v>
                </c:pt>
                <c:pt idx="58">
                  <c:v>41176</c:v>
                </c:pt>
                <c:pt idx="59">
                  <c:v>41179</c:v>
                </c:pt>
                <c:pt idx="60">
                  <c:v>41180</c:v>
                </c:pt>
                <c:pt idx="61">
                  <c:v>41184</c:v>
                </c:pt>
                <c:pt idx="62">
                  <c:v>41187</c:v>
                </c:pt>
                <c:pt idx="63">
                  <c:v>41191</c:v>
                </c:pt>
                <c:pt idx="64">
                  <c:v>41194</c:v>
                </c:pt>
                <c:pt idx="65">
                  <c:v>41199</c:v>
                </c:pt>
                <c:pt idx="66">
                  <c:v>41201</c:v>
                </c:pt>
                <c:pt idx="67">
                  <c:v>41205</c:v>
                </c:pt>
                <c:pt idx="68">
                  <c:v>41208</c:v>
                </c:pt>
                <c:pt idx="69">
                  <c:v>41211</c:v>
                </c:pt>
                <c:pt idx="70">
                  <c:v>41215</c:v>
                </c:pt>
                <c:pt idx="71">
                  <c:v>41219</c:v>
                </c:pt>
                <c:pt idx="72">
                  <c:v>41222</c:v>
                </c:pt>
                <c:pt idx="73">
                  <c:v>41226</c:v>
                </c:pt>
                <c:pt idx="74">
                  <c:v>41228</c:v>
                </c:pt>
                <c:pt idx="75">
                  <c:v>41233</c:v>
                </c:pt>
                <c:pt idx="76">
                  <c:v>41238</c:v>
                </c:pt>
                <c:pt idx="77">
                  <c:v>41240</c:v>
                </c:pt>
                <c:pt idx="78">
                  <c:v>41244</c:v>
                </c:pt>
                <c:pt idx="79">
                  <c:v>41248</c:v>
                </c:pt>
                <c:pt idx="80">
                  <c:v>41251</c:v>
                </c:pt>
                <c:pt idx="81">
                  <c:v>41254</c:v>
                </c:pt>
                <c:pt idx="82">
                  <c:v>41258</c:v>
                </c:pt>
                <c:pt idx="83">
                  <c:v>41261</c:v>
                </c:pt>
                <c:pt idx="84">
                  <c:v>41276</c:v>
                </c:pt>
                <c:pt idx="85">
                  <c:v>41279</c:v>
                </c:pt>
                <c:pt idx="86">
                  <c:v>41283</c:v>
                </c:pt>
                <c:pt idx="87">
                  <c:v>41286</c:v>
                </c:pt>
                <c:pt idx="88">
                  <c:v>41289</c:v>
                </c:pt>
                <c:pt idx="89">
                  <c:v>41293</c:v>
                </c:pt>
                <c:pt idx="90">
                  <c:v>41296</c:v>
                </c:pt>
                <c:pt idx="91">
                  <c:v>41300</c:v>
                </c:pt>
                <c:pt idx="92">
                  <c:v>41303</c:v>
                </c:pt>
                <c:pt idx="93">
                  <c:v>41307</c:v>
                </c:pt>
                <c:pt idx="94">
                  <c:v>41310</c:v>
                </c:pt>
                <c:pt idx="95">
                  <c:v>41314</c:v>
                </c:pt>
                <c:pt idx="96">
                  <c:v>41317</c:v>
                </c:pt>
                <c:pt idx="97">
                  <c:v>41324</c:v>
                </c:pt>
                <c:pt idx="98">
                  <c:v>41338</c:v>
                </c:pt>
                <c:pt idx="99">
                  <c:v>41343</c:v>
                </c:pt>
                <c:pt idx="100">
                  <c:v>41352</c:v>
                </c:pt>
                <c:pt idx="101">
                  <c:v>41359</c:v>
                </c:pt>
                <c:pt idx="102">
                  <c:v>41366</c:v>
                </c:pt>
                <c:pt idx="103">
                  <c:v>41373</c:v>
                </c:pt>
                <c:pt idx="104">
                  <c:v>41380</c:v>
                </c:pt>
                <c:pt idx="105">
                  <c:v>41387</c:v>
                </c:pt>
                <c:pt idx="106">
                  <c:v>41395</c:v>
                </c:pt>
                <c:pt idx="107">
                  <c:v>41402</c:v>
                </c:pt>
                <c:pt idx="108">
                  <c:v>41408</c:v>
                </c:pt>
                <c:pt idx="109">
                  <c:v>41410</c:v>
                </c:pt>
                <c:pt idx="110">
                  <c:v>41415</c:v>
                </c:pt>
                <c:pt idx="111">
                  <c:v>41421</c:v>
                </c:pt>
                <c:pt idx="112">
                  <c:v>41429</c:v>
                </c:pt>
                <c:pt idx="113">
                  <c:v>41436</c:v>
                </c:pt>
                <c:pt idx="114">
                  <c:v>41443</c:v>
                </c:pt>
                <c:pt idx="115">
                  <c:v>41457</c:v>
                </c:pt>
                <c:pt idx="116">
                  <c:v>41464</c:v>
                </c:pt>
                <c:pt idx="117">
                  <c:v>41468</c:v>
                </c:pt>
                <c:pt idx="118">
                  <c:v>41473</c:v>
                </c:pt>
                <c:pt idx="119">
                  <c:v>41480</c:v>
                </c:pt>
                <c:pt idx="120">
                  <c:v>41485</c:v>
                </c:pt>
                <c:pt idx="121">
                  <c:v>41566</c:v>
                </c:pt>
              </c:numCache>
            </c:numRef>
          </c:xVal>
          <c:yVal>
            <c:numRef>
              <c:f>'BMS3R3ventmar calendar matching'!$AE$2:$AE$122</c:f>
              <c:numCache>
                <c:formatCode>0.0</c:formatCode>
                <c:ptCount val="121"/>
                <c:pt idx="0">
                  <c:v>-5.2224364683009519</c:v>
                </c:pt>
                <c:pt idx="1">
                  <c:v>-1.9721006383607573</c:v>
                </c:pt>
                <c:pt idx="2">
                  <c:v>-0.44851550824318309</c:v>
                </c:pt>
                <c:pt idx="3">
                  <c:v>-3.1745086055804208</c:v>
                </c:pt>
                <c:pt idx="4">
                  <c:v>-3.6576867606713925</c:v>
                </c:pt>
                <c:pt idx="5">
                  <c:v>-5.3091196944457977</c:v>
                </c:pt>
                <c:pt idx="6">
                  <c:v>-4.7547595402475409</c:v>
                </c:pt>
                <c:pt idx="7">
                  <c:v>-2.8920752160848018</c:v>
                </c:pt>
                <c:pt idx="8">
                  <c:v>-4.1393673373922795</c:v>
                </c:pt>
                <c:pt idx="9">
                  <c:v>-3.1292179079707516</c:v>
                </c:pt>
                <c:pt idx="10">
                  <c:v>-5.611844235669647</c:v>
                </c:pt>
                <c:pt idx="11">
                  <c:v>-4.3977470023007719</c:v>
                </c:pt>
                <c:pt idx="12">
                  <c:v>-3.3015434552820544</c:v>
                </c:pt>
                <c:pt idx="13">
                  <c:v>-3.781829359394397</c:v>
                </c:pt>
                <c:pt idx="14">
                  <c:v>-4.1326573280607626</c:v>
                </c:pt>
                <c:pt idx="15">
                  <c:v>-4.3853698990580874</c:v>
                </c:pt>
                <c:pt idx="16">
                  <c:v>-4.4937454400622201</c:v>
                </c:pt>
                <c:pt idx="17">
                  <c:v>-4.3624317329480107</c:v>
                </c:pt>
                <c:pt idx="18">
                  <c:v>-3.7503896409427142</c:v>
                </c:pt>
                <c:pt idx="19">
                  <c:v>-4.1178501464319091</c:v>
                </c:pt>
                <c:pt idx="20">
                  <c:v>-4.786669232578852</c:v>
                </c:pt>
                <c:pt idx="21">
                  <c:v>-5.1015288118123685</c:v>
                </c:pt>
                <c:pt idx="22">
                  <c:v>-4.93218215242835</c:v>
                </c:pt>
                <c:pt idx="23">
                  <c:v>-4.9147385286612213</c:v>
                </c:pt>
                <c:pt idx="24">
                  <c:v>-4.8782556826475805</c:v>
                </c:pt>
                <c:pt idx="25">
                  <c:v>-5.4372333078202892</c:v>
                </c:pt>
                <c:pt idx="26">
                  <c:v>-6.2085499221931819</c:v>
                </c:pt>
                <c:pt idx="27">
                  <c:v>-5.1461573557115692</c:v>
                </c:pt>
                <c:pt idx="28">
                  <c:v>-4.4766584822718762</c:v>
                </c:pt>
                <c:pt idx="29">
                  <c:v>-4.7827881242589712</c:v>
                </c:pt>
                <c:pt idx="30">
                  <c:v>-4.8428150399045258</c:v>
                </c:pt>
                <c:pt idx="31">
                  <c:v>-5.3835704947187466</c:v>
                </c:pt>
                <c:pt idx="32">
                  <c:v>-5.7412302402247875</c:v>
                </c:pt>
                <c:pt idx="33">
                  <c:v>-5.0905138252235851</c:v>
                </c:pt>
                <c:pt idx="34">
                  <c:v>-4.7004006315566045</c:v>
                </c:pt>
                <c:pt idx="35">
                  <c:v>-4.9859061049437692</c:v>
                </c:pt>
                <c:pt idx="36">
                  <c:v>-3.7017944047609461</c:v>
                </c:pt>
                <c:pt idx="37">
                  <c:v>-3.8413681097881245</c:v>
                </c:pt>
                <c:pt idx="38">
                  <c:v>-3.8686771978283758</c:v>
                </c:pt>
                <c:pt idx="39">
                  <c:v>-4.9328819440147669</c:v>
                </c:pt>
                <c:pt idx="40">
                  <c:v>-5.4097304473217704</c:v>
                </c:pt>
                <c:pt idx="41">
                  <c:v>-4.4877608509046745</c:v>
                </c:pt>
                <c:pt idx="42">
                  <c:v>-4.8923604716792823</c:v>
                </c:pt>
                <c:pt idx="43">
                  <c:v>-4.3232331587196349</c:v>
                </c:pt>
                <c:pt idx="44">
                  <c:v>-4.8953735432828864</c:v>
                </c:pt>
                <c:pt idx="45">
                  <c:v>-3.9454989376959695</c:v>
                </c:pt>
                <c:pt idx="46">
                  <c:v>-4.1245595744130235</c:v>
                </c:pt>
                <c:pt idx="47">
                  <c:v>-3.3987130712442024</c:v>
                </c:pt>
                <c:pt idx="48">
                  <c:v>-3.5800890250020707</c:v>
                </c:pt>
                <c:pt idx="49">
                  <c:v>-3.3550750813950714</c:v>
                </c:pt>
                <c:pt idx="50">
                  <c:v>-4.1987305279673031</c:v>
                </c:pt>
                <c:pt idx="51">
                  <c:v>-4.2361862980735729</c:v>
                </c:pt>
                <c:pt idx="52">
                  <c:v>-4.1118871809718627</c:v>
                </c:pt>
                <c:pt idx="53">
                  <c:v>-4.3939437231715104</c:v>
                </c:pt>
                <c:pt idx="54">
                  <c:v>-3.3217910572337281</c:v>
                </c:pt>
                <c:pt idx="55">
                  <c:v>-3.1182604962797029</c:v>
                </c:pt>
                <c:pt idx="56">
                  <c:v>-2.4583753408908002</c:v>
                </c:pt>
                <c:pt idx="57">
                  <c:v>-3.0537335738909519</c:v>
                </c:pt>
                <c:pt idx="58">
                  <c:v>-2.9421640736220809</c:v>
                </c:pt>
                <c:pt idx="59">
                  <c:v>-2.9866044325956906</c:v>
                </c:pt>
                <c:pt idx="60">
                  <c:v>-2.804379745630051</c:v>
                </c:pt>
                <c:pt idx="61">
                  <c:v>-4.7533626279673804</c:v>
                </c:pt>
                <c:pt idx="62">
                  <c:v>-4.7395145679335258</c:v>
                </c:pt>
                <c:pt idx="63">
                  <c:v>-5.3232672950989368</c:v>
                </c:pt>
                <c:pt idx="64">
                  <c:v>-4.1176539344711998</c:v>
                </c:pt>
                <c:pt idx="65">
                  <c:v>-3.5543154802588433</c:v>
                </c:pt>
                <c:pt idx="66">
                  <c:v>-3.2996403013631124</c:v>
                </c:pt>
                <c:pt idx="67">
                  <c:v>-4.2458256754976098</c:v>
                </c:pt>
                <c:pt idx="68">
                  <c:v>-2.5366360884947809</c:v>
                </c:pt>
                <c:pt idx="69">
                  <c:v>-1.3989669374644116</c:v>
                </c:pt>
                <c:pt idx="70">
                  <c:v>-2.9044999739537332</c:v>
                </c:pt>
                <c:pt idx="71">
                  <c:v>-2.6317675341904412</c:v>
                </c:pt>
                <c:pt idx="72">
                  <c:v>-2.671970478163054</c:v>
                </c:pt>
                <c:pt idx="73">
                  <c:v>-1.5020582407923264</c:v>
                </c:pt>
                <c:pt idx="74">
                  <c:v>-1.6485641768553911</c:v>
                </c:pt>
                <c:pt idx="75">
                  <c:v>-1.6855833999893903</c:v>
                </c:pt>
                <c:pt idx="76">
                  <c:v>-1.4580810954273389</c:v>
                </c:pt>
                <c:pt idx="77">
                  <c:v>-1.1222279367666879</c:v>
                </c:pt>
                <c:pt idx="78">
                  <c:v>-2.3439407399661967</c:v>
                </c:pt>
                <c:pt idx="79">
                  <c:v>-2.0121813375773705</c:v>
                </c:pt>
                <c:pt idx="80">
                  <c:v>-3.3550622280545568</c:v>
                </c:pt>
                <c:pt idx="81">
                  <c:v>-0.80076158074863812</c:v>
                </c:pt>
                <c:pt idx="82">
                  <c:v>-1.1068353345922226</c:v>
                </c:pt>
                <c:pt idx="83">
                  <c:v>-1.3975992369441421</c:v>
                </c:pt>
                <c:pt idx="84">
                  <c:v>0.47832960038285322</c:v>
                </c:pt>
                <c:pt idx="85">
                  <c:v>-7.1350767217413846E-2</c:v>
                </c:pt>
                <c:pt idx="86">
                  <c:v>-5.2090923417343333</c:v>
                </c:pt>
                <c:pt idx="87">
                  <c:v>-6.7034595743091607</c:v>
                </c:pt>
                <c:pt idx="88">
                  <c:v>-5.5403137623804284</c:v>
                </c:pt>
                <c:pt idx="89">
                  <c:v>-5.5371919110955723</c:v>
                </c:pt>
                <c:pt idx="90">
                  <c:v>-5.4194102081380962</c:v>
                </c:pt>
                <c:pt idx="91">
                  <c:v>-6.134028243022204</c:v>
                </c:pt>
                <c:pt idx="92">
                  <c:v>-6.1738340458822698</c:v>
                </c:pt>
                <c:pt idx="93">
                  <c:v>-4.2902808283706548</c:v>
                </c:pt>
                <c:pt idx="94">
                  <c:v>-4.2461626256959129</c:v>
                </c:pt>
                <c:pt idx="95">
                  <c:v>-3.9034995751102386</c:v>
                </c:pt>
                <c:pt idx="96">
                  <c:v>-3.2439540820060522</c:v>
                </c:pt>
                <c:pt idx="97">
                  <c:v>-2.8946124925982666</c:v>
                </c:pt>
                <c:pt idx="98">
                  <c:v>-2.0296229951759024</c:v>
                </c:pt>
                <c:pt idx="99">
                  <c:v>-2.5924462245724449</c:v>
                </c:pt>
                <c:pt idx="100">
                  <c:v>-2.8096193935400215</c:v>
                </c:pt>
                <c:pt idx="101">
                  <c:v>-1.2061508826983953</c:v>
                </c:pt>
                <c:pt idx="102">
                  <c:v>-2.9471750594402621</c:v>
                </c:pt>
                <c:pt idx="103">
                  <c:v>-2.3017120221056508</c:v>
                </c:pt>
                <c:pt idx="104">
                  <c:v>-2.5689172858561342</c:v>
                </c:pt>
                <c:pt idx="105">
                  <c:v>-1.8140553311720069</c:v>
                </c:pt>
                <c:pt idx="106">
                  <c:v>-3.9368855608354281</c:v>
                </c:pt>
                <c:pt idx="107">
                  <c:v>-2.6580323313534464</c:v>
                </c:pt>
                <c:pt idx="108">
                  <c:v>-3.8414576373421063</c:v>
                </c:pt>
                <c:pt idx="109">
                  <c:v>-3.8457749183987673</c:v>
                </c:pt>
                <c:pt idx="110">
                  <c:v>-5.2251602162270103</c:v>
                </c:pt>
                <c:pt idx="111">
                  <c:v>-4.1209977200272903</c:v>
                </c:pt>
                <c:pt idx="112">
                  <c:v>-4.2859896773523545</c:v>
                </c:pt>
                <c:pt idx="113">
                  <c:v>-3.8123812720225843</c:v>
                </c:pt>
                <c:pt idx="114">
                  <c:v>-3.013398453890165</c:v>
                </c:pt>
                <c:pt idx="115">
                  <c:v>-0.93883011371783098</c:v>
                </c:pt>
                <c:pt idx="116">
                  <c:v>-1.6107500360460882</c:v>
                </c:pt>
                <c:pt idx="117">
                  <c:v>-2.1640520848447409</c:v>
                </c:pt>
                <c:pt idx="118">
                  <c:v>-2.3899200484394427</c:v>
                </c:pt>
                <c:pt idx="119">
                  <c:v>-3.4028799817066115</c:v>
                </c:pt>
                <c:pt idx="120">
                  <c:v>-3.7607821225394602</c:v>
                </c:pt>
              </c:numCache>
            </c:numRef>
          </c:yVal>
          <c:smooth val="0"/>
        </c:ser>
        <c:ser>
          <c:idx val="0"/>
          <c:order val="2"/>
          <c:tx>
            <c:v>d18Oshell</c:v>
          </c:tx>
          <c:spPr>
            <a:ln w="6350">
              <a:solidFill>
                <a:schemeClr val="tx1"/>
              </a:solidFill>
            </a:ln>
          </c:spPr>
          <c:marker>
            <c:symbol val="circle"/>
            <c:size val="4"/>
            <c:spPr>
              <a:solidFill>
                <a:schemeClr val="tx1"/>
              </a:solidFill>
              <a:ln>
                <a:noFill/>
              </a:ln>
            </c:spPr>
          </c:marker>
          <c:xVal>
            <c:numRef>
              <c:f>'BMS3R3ventmar calendar matching'!$AV$2:$AV$69</c:f>
              <c:numCache>
                <c:formatCode>m/d/yyyy</c:formatCode>
                <c:ptCount val="68"/>
                <c:pt idx="0">
                  <c:v>41495</c:v>
                </c:pt>
                <c:pt idx="1">
                  <c:v>41489.833333333321</c:v>
                </c:pt>
                <c:pt idx="2">
                  <c:v>41484.666666666657</c:v>
                </c:pt>
                <c:pt idx="3">
                  <c:v>41479.499999999993</c:v>
                </c:pt>
                <c:pt idx="4">
                  <c:v>41474.333333333328</c:v>
                </c:pt>
                <c:pt idx="5">
                  <c:v>41469.166666666664</c:v>
                </c:pt>
                <c:pt idx="6">
                  <c:v>41464</c:v>
                </c:pt>
                <c:pt idx="7">
                  <c:v>41460.9375</c:v>
                </c:pt>
                <c:pt idx="8">
                  <c:v>41457.875</c:v>
                </c:pt>
                <c:pt idx="9">
                  <c:v>41454.8125</c:v>
                </c:pt>
                <c:pt idx="10">
                  <c:v>41451.75</c:v>
                </c:pt>
                <c:pt idx="11">
                  <c:v>41448.6875</c:v>
                </c:pt>
                <c:pt idx="12">
                  <c:v>41445.625</c:v>
                </c:pt>
                <c:pt idx="13">
                  <c:v>41442.5625</c:v>
                </c:pt>
                <c:pt idx="14">
                  <c:v>41439.5</c:v>
                </c:pt>
                <c:pt idx="15">
                  <c:v>41436.4375</c:v>
                </c:pt>
                <c:pt idx="16">
                  <c:v>41430.3125</c:v>
                </c:pt>
                <c:pt idx="17">
                  <c:v>41427.25</c:v>
                </c:pt>
                <c:pt idx="18">
                  <c:v>41424.1875</c:v>
                </c:pt>
                <c:pt idx="19">
                  <c:v>41421.125</c:v>
                </c:pt>
                <c:pt idx="20">
                  <c:v>41418.0625</c:v>
                </c:pt>
                <c:pt idx="21">
                  <c:v>41415</c:v>
                </c:pt>
                <c:pt idx="22">
                  <c:v>41411.666666666672</c:v>
                </c:pt>
                <c:pt idx="23">
                  <c:v>41408.333333333336</c:v>
                </c:pt>
                <c:pt idx="24">
                  <c:v>41401.666666666672</c:v>
                </c:pt>
                <c:pt idx="25">
                  <c:v>41398.333333333336</c:v>
                </c:pt>
                <c:pt idx="26">
                  <c:v>41395</c:v>
                </c:pt>
                <c:pt idx="27">
                  <c:v>41389</c:v>
                </c:pt>
                <c:pt idx="28">
                  <c:v>41381.600000000013</c:v>
                </c:pt>
                <c:pt idx="29">
                  <c:v>41374.200000000012</c:v>
                </c:pt>
                <c:pt idx="30">
                  <c:v>41366.80000000001</c:v>
                </c:pt>
                <c:pt idx="31">
                  <c:v>41359.400000000009</c:v>
                </c:pt>
                <c:pt idx="32">
                  <c:v>41352.000000000007</c:v>
                </c:pt>
                <c:pt idx="33">
                  <c:v>41344.600000000006</c:v>
                </c:pt>
                <c:pt idx="34">
                  <c:v>41337.200000000004</c:v>
                </c:pt>
                <c:pt idx="35">
                  <c:v>41329.800000000003</c:v>
                </c:pt>
                <c:pt idx="36">
                  <c:v>41322.400000000001</c:v>
                </c:pt>
                <c:pt idx="37">
                  <c:v>41315</c:v>
                </c:pt>
                <c:pt idx="38">
                  <c:v>41217</c:v>
                </c:pt>
                <c:pt idx="39">
                  <c:v>41215.928571428558</c:v>
                </c:pt>
                <c:pt idx="40">
                  <c:v>41214.85714285713</c:v>
                </c:pt>
                <c:pt idx="41">
                  <c:v>41213.785714285703</c:v>
                </c:pt>
                <c:pt idx="42">
                  <c:v>41212.714285714275</c:v>
                </c:pt>
                <c:pt idx="43">
                  <c:v>41211.642857142848</c:v>
                </c:pt>
                <c:pt idx="44">
                  <c:v>41210.57142857142</c:v>
                </c:pt>
                <c:pt idx="45">
                  <c:v>41209.499999999993</c:v>
                </c:pt>
                <c:pt idx="46">
                  <c:v>41208.428571428565</c:v>
                </c:pt>
                <c:pt idx="47">
                  <c:v>41207.357142857138</c:v>
                </c:pt>
                <c:pt idx="48">
                  <c:v>41206.28571428571</c:v>
                </c:pt>
                <c:pt idx="49">
                  <c:v>41205.214285714283</c:v>
                </c:pt>
                <c:pt idx="50">
                  <c:v>41204.142857142855</c:v>
                </c:pt>
                <c:pt idx="51">
                  <c:v>41203.071428571428</c:v>
                </c:pt>
                <c:pt idx="52">
                  <c:v>41202</c:v>
                </c:pt>
                <c:pt idx="53">
                  <c:v>41200</c:v>
                </c:pt>
                <c:pt idx="54">
                  <c:v>41197.928571428558</c:v>
                </c:pt>
                <c:pt idx="55">
                  <c:v>41195.85714285713</c:v>
                </c:pt>
                <c:pt idx="56">
                  <c:v>41193.785714285703</c:v>
                </c:pt>
                <c:pt idx="57">
                  <c:v>41191.714285714275</c:v>
                </c:pt>
                <c:pt idx="58">
                  <c:v>41189.642857142848</c:v>
                </c:pt>
                <c:pt idx="59">
                  <c:v>41187.57142857142</c:v>
                </c:pt>
                <c:pt idx="60">
                  <c:v>41185.499999999993</c:v>
                </c:pt>
                <c:pt idx="61">
                  <c:v>41183.428571428565</c:v>
                </c:pt>
                <c:pt idx="62">
                  <c:v>41181.357142857138</c:v>
                </c:pt>
                <c:pt idx="63">
                  <c:v>41179.28571428571</c:v>
                </c:pt>
                <c:pt idx="64">
                  <c:v>41177.214285714283</c:v>
                </c:pt>
                <c:pt idx="65">
                  <c:v>41175.142857142855</c:v>
                </c:pt>
                <c:pt idx="66">
                  <c:v>41173.071428571428</c:v>
                </c:pt>
                <c:pt idx="67">
                  <c:v>41171</c:v>
                </c:pt>
              </c:numCache>
            </c:numRef>
          </c:xVal>
          <c:yVal>
            <c:numRef>
              <c:f>'BMS3R3ventmar calendar matching'!$AN$2:$AN$69</c:f>
              <c:numCache>
                <c:formatCode>0.00</c:formatCode>
                <c:ptCount val="68"/>
                <c:pt idx="0">
                  <c:v>-2.7513550435962126</c:v>
                </c:pt>
                <c:pt idx="1">
                  <c:v>-3.0460721758859455</c:v>
                </c:pt>
                <c:pt idx="2">
                  <c:v>-3.253758745620321</c:v>
                </c:pt>
                <c:pt idx="3">
                  <c:v>-2.3953209240515689</c:v>
                </c:pt>
                <c:pt idx="4">
                  <c:v>-3.0272814862433117</c:v>
                </c:pt>
                <c:pt idx="5">
                  <c:v>-2.1589538280205414</c:v>
                </c:pt>
                <c:pt idx="6">
                  <c:v>-1.5141364781785756</c:v>
                </c:pt>
                <c:pt idx="7">
                  <c:v>-1.6921535379508976</c:v>
                </c:pt>
                <c:pt idx="8">
                  <c:v>-1.4478745725966558</c:v>
                </c:pt>
                <c:pt idx="9">
                  <c:v>-1.5378720861482185</c:v>
                </c:pt>
                <c:pt idx="10">
                  <c:v>-1.3667779120337089</c:v>
                </c:pt>
                <c:pt idx="11">
                  <c:v>-2.4813625029415247</c:v>
                </c:pt>
                <c:pt idx="12">
                  <c:v>-2.2153258969484435</c:v>
                </c:pt>
                <c:pt idx="13">
                  <c:v>-2.5782829021508999</c:v>
                </c:pt>
                <c:pt idx="14">
                  <c:v>-2.786958455550677</c:v>
                </c:pt>
                <c:pt idx="15">
                  <c:v>-2.8858568220908558</c:v>
                </c:pt>
                <c:pt idx="16">
                  <c:v>-2.8294847531629541</c:v>
                </c:pt>
                <c:pt idx="17">
                  <c:v>-2.7661897985772397</c:v>
                </c:pt>
                <c:pt idx="18">
                  <c:v>-3.035193355566526</c:v>
                </c:pt>
                <c:pt idx="19">
                  <c:v>-3.152882411749339</c:v>
                </c:pt>
                <c:pt idx="20">
                  <c:v>-3.3328774388524645</c:v>
                </c:pt>
                <c:pt idx="21">
                  <c:v>-3.3546350794913038</c:v>
                </c:pt>
                <c:pt idx="22">
                  <c:v>-2.7058617949877304</c:v>
                </c:pt>
                <c:pt idx="23">
                  <c:v>-2.3448827571160775</c:v>
                </c:pt>
                <c:pt idx="24">
                  <c:v>-2.1520309423627291</c:v>
                </c:pt>
                <c:pt idx="25">
                  <c:v>-2.17477756666697</c:v>
                </c:pt>
                <c:pt idx="26">
                  <c:v>-2.423012466682819</c:v>
                </c:pt>
                <c:pt idx="27">
                  <c:v>-2.1965352073058093</c:v>
                </c:pt>
                <c:pt idx="28">
                  <c:v>-2.1273063507276841</c:v>
                </c:pt>
                <c:pt idx="29">
                  <c:v>-2.1065376937542468</c:v>
                </c:pt>
                <c:pt idx="30">
                  <c:v>-2.3735632834127296</c:v>
                </c:pt>
                <c:pt idx="31">
                  <c:v>-2.3725742997473276</c:v>
                </c:pt>
                <c:pt idx="32">
                  <c:v>-2.3963099077169705</c:v>
                </c:pt>
                <c:pt idx="33">
                  <c:v>-2.4823514866069263</c:v>
                </c:pt>
                <c:pt idx="34">
                  <c:v>-2.5486133921888463</c:v>
                </c:pt>
                <c:pt idx="35">
                  <c:v>-2.7424541906075968</c:v>
                </c:pt>
                <c:pt idx="36">
                  <c:v>-3.1667281830649641</c:v>
                </c:pt>
                <c:pt idx="37" formatCode="General">
                  <c:v>-3.7360547707468865</c:v>
                </c:pt>
                <c:pt idx="38" formatCode="General">
                  <c:v>-2.7094897260598296</c:v>
                </c:pt>
                <c:pt idx="39" formatCode="General">
                  <c:v>-2.3831251164772396</c:v>
                </c:pt>
                <c:pt idx="40" formatCode="General">
                  <c:v>-2.2604911419674174</c:v>
                </c:pt>
                <c:pt idx="41" formatCode="General">
                  <c:v>-2.0577494905600511</c:v>
                </c:pt>
                <c:pt idx="42" formatCode="General">
                  <c:v>-2.2446674033209888</c:v>
                </c:pt>
                <c:pt idx="43" formatCode="General">
                  <c:v>-2.4602658423785786</c:v>
                </c:pt>
                <c:pt idx="44" formatCode="General">
                  <c:v>-2.4810344993520168</c:v>
                </c:pt>
                <c:pt idx="45" formatCode="General">
                  <c:v>-2.8449804882198748</c:v>
                </c:pt>
                <c:pt idx="46" formatCode="General">
                  <c:v>-2.7223465137100531</c:v>
                </c:pt>
                <c:pt idx="47" formatCode="General">
                  <c:v>-2.6837761507593831</c:v>
                </c:pt>
                <c:pt idx="48" formatCode="General">
                  <c:v>-3.044755188631036</c:v>
                </c:pt>
                <c:pt idx="49" formatCode="General">
                  <c:v>-3.2198052974071527</c:v>
                </c:pt>
                <c:pt idx="50" formatCode="General">
                  <c:v>-3.3345274025937606</c:v>
                </c:pt>
                <c:pt idx="51" formatCode="General">
                  <c:v>-3.5906741719328239</c:v>
                </c:pt>
                <c:pt idx="52" formatCode="General">
                  <c:v>-3.8349531372870653</c:v>
                </c:pt>
                <c:pt idx="53" formatCode="General">
                  <c:v>-3.8715455329069317</c:v>
                </c:pt>
                <c:pt idx="54" formatCode="General">
                  <c:v>-3.9526421934698788</c:v>
                </c:pt>
                <c:pt idx="55" formatCode="General">
                  <c:v>-4.1138465309303704</c:v>
                </c:pt>
                <c:pt idx="56" formatCode="General">
                  <c:v>-4.6142722656236757</c:v>
                </c:pt>
                <c:pt idx="57" formatCode="General">
                  <c:v>-3.4254037364647432</c:v>
                </c:pt>
                <c:pt idx="58" formatCode="General">
                  <c:v>-3.9169286181694321</c:v>
                </c:pt>
                <c:pt idx="59" formatCode="General">
                  <c:v>-4.450979797486398</c:v>
                </c:pt>
                <c:pt idx="60" formatCode="General">
                  <c:v>-4.2383483094250129</c:v>
                </c:pt>
                <c:pt idx="61" formatCode="General">
                  <c:v>-3.8585785819107263</c:v>
                </c:pt>
                <c:pt idx="62" formatCode="General">
                  <c:v>-3.7329776564046995</c:v>
                </c:pt>
                <c:pt idx="63" formatCode="General">
                  <c:v>-2.9912399073533575</c:v>
                </c:pt>
                <c:pt idx="64" formatCode="General">
                  <c:v>-2.8666279655127322</c:v>
                </c:pt>
                <c:pt idx="65" formatCode="General">
                  <c:v>-2.8814627204937588</c:v>
                </c:pt>
                <c:pt idx="66" formatCode="General">
                  <c:v>-2.8666279655127322</c:v>
                </c:pt>
                <c:pt idx="67" formatCode="General">
                  <c:v>-2.8646499981819287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422464"/>
        <c:axId val="85424384"/>
      </c:scatterChart>
      <c:scatterChart>
        <c:scatterStyle val="lineMarker"/>
        <c:varyColors val="0"/>
        <c:ser>
          <c:idx val="2"/>
          <c:order val="1"/>
          <c:tx>
            <c:v>d13C</c:v>
          </c:tx>
          <c:spPr>
            <a:ln w="6350">
              <a:solidFill>
                <a:schemeClr val="tx1"/>
              </a:solidFill>
            </a:ln>
          </c:spPr>
          <c:marker>
            <c:symbol val="square"/>
            <c:size val="4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marker>
          <c:xVal>
            <c:numRef>
              <c:f>'BMS3R3ventmar calendar matching'!$AV$2:$AV$69</c:f>
              <c:numCache>
                <c:formatCode>m/d/yyyy</c:formatCode>
                <c:ptCount val="68"/>
                <c:pt idx="0">
                  <c:v>41495</c:v>
                </c:pt>
                <c:pt idx="1">
                  <c:v>41489.833333333321</c:v>
                </c:pt>
                <c:pt idx="2">
                  <c:v>41484.666666666657</c:v>
                </c:pt>
                <c:pt idx="3">
                  <c:v>41479.499999999993</c:v>
                </c:pt>
                <c:pt idx="4">
                  <c:v>41474.333333333328</c:v>
                </c:pt>
                <c:pt idx="5">
                  <c:v>41469.166666666664</c:v>
                </c:pt>
                <c:pt idx="6">
                  <c:v>41464</c:v>
                </c:pt>
                <c:pt idx="7">
                  <c:v>41460.9375</c:v>
                </c:pt>
                <c:pt idx="8">
                  <c:v>41457.875</c:v>
                </c:pt>
                <c:pt idx="9">
                  <c:v>41454.8125</c:v>
                </c:pt>
                <c:pt idx="10">
                  <c:v>41451.75</c:v>
                </c:pt>
                <c:pt idx="11">
                  <c:v>41448.6875</c:v>
                </c:pt>
                <c:pt idx="12">
                  <c:v>41445.625</c:v>
                </c:pt>
                <c:pt idx="13">
                  <c:v>41442.5625</c:v>
                </c:pt>
                <c:pt idx="14">
                  <c:v>41439.5</c:v>
                </c:pt>
                <c:pt idx="15">
                  <c:v>41436.4375</c:v>
                </c:pt>
                <c:pt idx="16">
                  <c:v>41430.3125</c:v>
                </c:pt>
                <c:pt idx="17">
                  <c:v>41427.25</c:v>
                </c:pt>
                <c:pt idx="18">
                  <c:v>41424.1875</c:v>
                </c:pt>
                <c:pt idx="19">
                  <c:v>41421.125</c:v>
                </c:pt>
                <c:pt idx="20">
                  <c:v>41418.0625</c:v>
                </c:pt>
                <c:pt idx="21">
                  <c:v>41415</c:v>
                </c:pt>
                <c:pt idx="22">
                  <c:v>41411.666666666672</c:v>
                </c:pt>
                <c:pt idx="23">
                  <c:v>41408.333333333336</c:v>
                </c:pt>
                <c:pt idx="24">
                  <c:v>41401.666666666672</c:v>
                </c:pt>
                <c:pt idx="25">
                  <c:v>41398.333333333336</c:v>
                </c:pt>
                <c:pt idx="26">
                  <c:v>41395</c:v>
                </c:pt>
                <c:pt idx="27">
                  <c:v>41389</c:v>
                </c:pt>
                <c:pt idx="28">
                  <c:v>41381.600000000013</c:v>
                </c:pt>
                <c:pt idx="29">
                  <c:v>41374.200000000012</c:v>
                </c:pt>
                <c:pt idx="30">
                  <c:v>41366.80000000001</c:v>
                </c:pt>
                <c:pt idx="31">
                  <c:v>41359.400000000009</c:v>
                </c:pt>
                <c:pt idx="32">
                  <c:v>41352.000000000007</c:v>
                </c:pt>
                <c:pt idx="33">
                  <c:v>41344.600000000006</c:v>
                </c:pt>
                <c:pt idx="34">
                  <c:v>41337.200000000004</c:v>
                </c:pt>
                <c:pt idx="35">
                  <c:v>41329.800000000003</c:v>
                </c:pt>
                <c:pt idx="36">
                  <c:v>41322.400000000001</c:v>
                </c:pt>
                <c:pt idx="37">
                  <c:v>41315</c:v>
                </c:pt>
                <c:pt idx="38">
                  <c:v>41217</c:v>
                </c:pt>
                <c:pt idx="39">
                  <c:v>41215.928571428558</c:v>
                </c:pt>
                <c:pt idx="40">
                  <c:v>41214.85714285713</c:v>
                </c:pt>
                <c:pt idx="41">
                  <c:v>41213.785714285703</c:v>
                </c:pt>
                <c:pt idx="42">
                  <c:v>41212.714285714275</c:v>
                </c:pt>
                <c:pt idx="43">
                  <c:v>41211.642857142848</c:v>
                </c:pt>
                <c:pt idx="44">
                  <c:v>41210.57142857142</c:v>
                </c:pt>
                <c:pt idx="45">
                  <c:v>41209.499999999993</c:v>
                </c:pt>
                <c:pt idx="46">
                  <c:v>41208.428571428565</c:v>
                </c:pt>
                <c:pt idx="47">
                  <c:v>41207.357142857138</c:v>
                </c:pt>
                <c:pt idx="48">
                  <c:v>41206.28571428571</c:v>
                </c:pt>
                <c:pt idx="49">
                  <c:v>41205.214285714283</c:v>
                </c:pt>
                <c:pt idx="50">
                  <c:v>41204.142857142855</c:v>
                </c:pt>
                <c:pt idx="51">
                  <c:v>41203.071428571428</c:v>
                </c:pt>
                <c:pt idx="52">
                  <c:v>41202</c:v>
                </c:pt>
                <c:pt idx="53">
                  <c:v>41200</c:v>
                </c:pt>
                <c:pt idx="54">
                  <c:v>41197.928571428558</c:v>
                </c:pt>
                <c:pt idx="55">
                  <c:v>41195.85714285713</c:v>
                </c:pt>
                <c:pt idx="56">
                  <c:v>41193.785714285703</c:v>
                </c:pt>
                <c:pt idx="57">
                  <c:v>41191.714285714275</c:v>
                </c:pt>
                <c:pt idx="58">
                  <c:v>41189.642857142848</c:v>
                </c:pt>
                <c:pt idx="59">
                  <c:v>41187.57142857142</c:v>
                </c:pt>
                <c:pt idx="60">
                  <c:v>41185.499999999993</c:v>
                </c:pt>
                <c:pt idx="61">
                  <c:v>41183.428571428565</c:v>
                </c:pt>
                <c:pt idx="62">
                  <c:v>41181.357142857138</c:v>
                </c:pt>
                <c:pt idx="63">
                  <c:v>41179.28571428571</c:v>
                </c:pt>
                <c:pt idx="64">
                  <c:v>41177.214285714283</c:v>
                </c:pt>
                <c:pt idx="65">
                  <c:v>41175.142857142855</c:v>
                </c:pt>
                <c:pt idx="66">
                  <c:v>41173.071428571428</c:v>
                </c:pt>
                <c:pt idx="67">
                  <c:v>41171</c:v>
                </c:pt>
              </c:numCache>
            </c:numRef>
          </c:xVal>
          <c:yVal>
            <c:numRef>
              <c:f>'BMS3R3ventmar calendar matching'!$AL$2:$AL$69</c:f>
              <c:numCache>
                <c:formatCode>0.00</c:formatCode>
                <c:ptCount val="68"/>
                <c:pt idx="0">
                  <c:v>-10.833159802735805</c:v>
                </c:pt>
                <c:pt idx="1">
                  <c:v>-12.052806713533364</c:v>
                </c:pt>
                <c:pt idx="2">
                  <c:v>-10.93100829882086</c:v>
                </c:pt>
                <c:pt idx="3">
                  <c:v>-10.042464884876772</c:v>
                </c:pt>
                <c:pt idx="4">
                  <c:v>-9.936709439613125</c:v>
                </c:pt>
                <c:pt idx="5">
                  <c:v>-8.9325268939321507</c:v>
                </c:pt>
                <c:pt idx="6">
                  <c:v>-8.3790404514308268</c:v>
                </c:pt>
                <c:pt idx="7">
                  <c:v>-9.3338045647456127</c:v>
                </c:pt>
                <c:pt idx="8">
                  <c:v>-9.0412474451377705</c:v>
                </c:pt>
                <c:pt idx="9">
                  <c:v>-9.1766539498211284</c:v>
                </c:pt>
                <c:pt idx="10">
                  <c:v>-9.1954329541202799</c:v>
                </c:pt>
                <c:pt idx="11">
                  <c:v>-9.8111866214030048</c:v>
                </c:pt>
                <c:pt idx="12">
                  <c:v>-9.9594419185015717</c:v>
                </c:pt>
                <c:pt idx="13">
                  <c:v>-9.9357210709658013</c:v>
                </c:pt>
                <c:pt idx="14">
                  <c:v>-9.3842113657591248</c:v>
                </c:pt>
                <c:pt idx="15">
                  <c:v>-9.2191538016560521</c:v>
                </c:pt>
                <c:pt idx="16">
                  <c:v>-9.3595021495760307</c:v>
                </c:pt>
                <c:pt idx="17">
                  <c:v>-9.3308394588036396</c:v>
                </c:pt>
                <c:pt idx="18">
                  <c:v>-9.5156643958531895</c:v>
                </c:pt>
                <c:pt idx="19">
                  <c:v>-9.7083962820813294</c:v>
                </c:pt>
                <c:pt idx="20">
                  <c:v>-9.6461290572999285</c:v>
                </c:pt>
                <c:pt idx="21">
                  <c:v>-9.308106979915193</c:v>
                </c:pt>
                <c:pt idx="22">
                  <c:v>-8.6883998380431748</c:v>
                </c:pt>
                <c:pt idx="23">
                  <c:v>-8.4729354729265882</c:v>
                </c:pt>
                <c:pt idx="24">
                  <c:v>-7.9066002380100535</c:v>
                </c:pt>
                <c:pt idx="25">
                  <c:v>-8.2970058537029541</c:v>
                </c:pt>
                <c:pt idx="26">
                  <c:v>-9.2735140772588611</c:v>
                </c:pt>
                <c:pt idx="27">
                  <c:v>-9.9703139736221349</c:v>
                </c:pt>
                <c:pt idx="28">
                  <c:v>-9.8270005197601851</c:v>
                </c:pt>
                <c:pt idx="29">
                  <c:v>-9.4029903700582782</c:v>
                </c:pt>
                <c:pt idx="30">
                  <c:v>-9.3970601581743338</c:v>
                </c:pt>
                <c:pt idx="31">
                  <c:v>-10.073104312943808</c:v>
                </c:pt>
                <c:pt idx="32">
                  <c:v>-11.003159210075498</c:v>
                </c:pt>
                <c:pt idx="33">
                  <c:v>-11.477576160790919</c:v>
                </c:pt>
                <c:pt idx="34">
                  <c:v>-11.9628651666269</c:v>
                </c:pt>
                <c:pt idx="35">
                  <c:v>-12.444200697873587</c:v>
                </c:pt>
                <c:pt idx="36">
                  <c:v>-12.724897393713544</c:v>
                </c:pt>
                <c:pt idx="37">
                  <c:v>-13.171116907763629</c:v>
                </c:pt>
                <c:pt idx="38">
                  <c:v>-13.188907543415455</c:v>
                </c:pt>
                <c:pt idx="39">
                  <c:v>-12.672979109512436</c:v>
                </c:pt>
                <c:pt idx="40">
                  <c:v>-12.564258558306818</c:v>
                </c:pt>
                <c:pt idx="41">
                  <c:v>-12.073039340586893</c:v>
                </c:pt>
                <c:pt idx="42">
                  <c:v>-11.49089020731318</c:v>
                </c:pt>
                <c:pt idx="43">
                  <c:v>-10.811880946601734</c:v>
                </c:pt>
                <c:pt idx="44">
                  <c:v>-10.262347978689704</c:v>
                </c:pt>
                <c:pt idx="45">
                  <c:v>-10.180313380961829</c:v>
                </c:pt>
                <c:pt idx="46">
                  <c:v>-10.255429398158437</c:v>
                </c:pt>
                <c:pt idx="47">
                  <c:v>-10.196127279319009</c:v>
                </c:pt>
                <c:pt idx="48">
                  <c:v>-9.9263026385996156</c:v>
                </c:pt>
                <c:pt idx="49">
                  <c:v>-9.6515361546436012</c:v>
                </c:pt>
                <c:pt idx="50">
                  <c:v>-9.6376989935810666</c:v>
                </c:pt>
                <c:pt idx="51">
                  <c:v>-9.4845018532458809</c:v>
                </c:pt>
                <c:pt idx="52">
                  <c:v>-9.5220598618441841</c:v>
                </c:pt>
                <c:pt idx="53">
                  <c:v>-8.9201433556239937</c:v>
                </c:pt>
                <c:pt idx="54">
                  <c:v>-8.3004362137519756</c:v>
                </c:pt>
                <c:pt idx="55">
                  <c:v>-8.2915408959260617</c:v>
                </c:pt>
                <c:pt idx="56">
                  <c:v>-9.1593285682763508</c:v>
                </c:pt>
                <c:pt idx="57" formatCode="General">
                  <c:v>-8.382877612493365</c:v>
                </c:pt>
                <c:pt idx="58" formatCode="General">
                  <c:v>-8.4906097950516592</c:v>
                </c:pt>
                <c:pt idx="59" formatCode="General">
                  <c:v>-9.522466662857699</c:v>
                </c:pt>
                <c:pt idx="60" formatCode="General">
                  <c:v>-9.3465370436340631</c:v>
                </c:pt>
                <c:pt idx="61" formatCode="General">
                  <c:v>-8.7040974228735966</c:v>
                </c:pt>
                <c:pt idx="62" formatCode="General">
                  <c:v>-8.0636345394077793</c:v>
                </c:pt>
                <c:pt idx="63" formatCode="General">
                  <c:v>-6.9566616544051305</c:v>
                </c:pt>
                <c:pt idx="64" formatCode="General">
                  <c:v>-7.0070684554186444</c:v>
                </c:pt>
                <c:pt idx="65" formatCode="General">
                  <c:v>-7.6238104913486904</c:v>
                </c:pt>
                <c:pt idx="66" formatCode="General">
                  <c:v>-8.353226553073652</c:v>
                </c:pt>
                <c:pt idx="67" formatCode="General">
                  <c:v>-8.2810756418190152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427712"/>
        <c:axId val="85426176"/>
      </c:scatterChart>
      <c:valAx>
        <c:axId val="85422464"/>
        <c:scaling>
          <c:orientation val="minMax"/>
          <c:max val="41495"/>
          <c:min val="41153"/>
        </c:scaling>
        <c:delete val="1"/>
        <c:axPos val="t"/>
        <c:numFmt formatCode="[$-409]mmmmm;@" sourceLinked="0"/>
        <c:majorTickMark val="out"/>
        <c:minorTickMark val="none"/>
        <c:tickLblPos val="nextTo"/>
        <c:crossAx val="85424384"/>
        <c:crosses val="autoZero"/>
        <c:crossBetween val="midCat"/>
        <c:majorUnit val="31"/>
      </c:valAx>
      <c:valAx>
        <c:axId val="85424384"/>
        <c:scaling>
          <c:orientation val="maxMin"/>
          <c:max val="0"/>
          <c:min val="-5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b="1"/>
            </a:pPr>
            <a:endParaRPr lang="en-US"/>
          </a:p>
        </c:txPr>
        <c:crossAx val="85422464"/>
        <c:crosses val="autoZero"/>
        <c:crossBetween val="midCat"/>
        <c:majorUnit val="1"/>
      </c:valAx>
      <c:valAx>
        <c:axId val="85426176"/>
        <c:scaling>
          <c:orientation val="minMax"/>
          <c:max val="-5"/>
          <c:min val="-20"/>
        </c:scaling>
        <c:delete val="0"/>
        <c:axPos val="r"/>
        <c:numFmt formatCode="General" sourceLinked="0"/>
        <c:majorTickMark val="none"/>
        <c:minorTickMark val="none"/>
        <c:tickLblPos val="none"/>
        <c:spPr>
          <a:ln>
            <a:noFill/>
          </a:ln>
        </c:spPr>
        <c:crossAx val="85427712"/>
        <c:crosses val="max"/>
        <c:crossBetween val="midCat"/>
        <c:majorUnit val="5"/>
      </c:valAx>
      <c:valAx>
        <c:axId val="85427712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8542617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en-US" sz="1600" dirty="0" smtClean="0"/>
              <a:t>3R3INL</a:t>
            </a:r>
            <a:endParaRPr lang="en-US" sz="1600" dirty="0"/>
          </a:p>
        </c:rich>
      </c:tx>
      <c:layout>
        <c:manualLayout>
          <c:xMode val="edge"/>
          <c:yMode val="edge"/>
          <c:x val="0.62750356169492338"/>
          <c:y val="0.54063595308189094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7.8603806430463496E-2"/>
          <c:y val="0.11189710765561169"/>
          <c:w val="0.85937684867347675"/>
          <c:h val="0.69417868303634045"/>
        </c:manualLayout>
      </c:layout>
      <c:scatterChart>
        <c:scatterStyle val="lineMarker"/>
        <c:varyColors val="0"/>
        <c:ser>
          <c:idx val="0"/>
          <c:order val="0"/>
          <c:tx>
            <c:v>d18Opred</c:v>
          </c:tx>
          <c:spPr>
            <a:ln w="12700"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bms3r3tooth!$AY$2:$AY$122</c:f>
              <c:numCache>
                <c:formatCode>m/d/yyyy</c:formatCode>
                <c:ptCount val="121"/>
                <c:pt idx="0">
                  <c:v>40937</c:v>
                </c:pt>
                <c:pt idx="1">
                  <c:v>40947</c:v>
                </c:pt>
                <c:pt idx="2">
                  <c:v>40950</c:v>
                </c:pt>
                <c:pt idx="3">
                  <c:v>40954</c:v>
                </c:pt>
                <c:pt idx="4">
                  <c:v>40957</c:v>
                </c:pt>
                <c:pt idx="5">
                  <c:v>40962</c:v>
                </c:pt>
                <c:pt idx="6">
                  <c:v>40964</c:v>
                </c:pt>
                <c:pt idx="7">
                  <c:v>40968</c:v>
                </c:pt>
                <c:pt idx="8">
                  <c:v>40971</c:v>
                </c:pt>
                <c:pt idx="9">
                  <c:v>40975</c:v>
                </c:pt>
                <c:pt idx="10">
                  <c:v>40989</c:v>
                </c:pt>
                <c:pt idx="11">
                  <c:v>40992</c:v>
                </c:pt>
                <c:pt idx="12">
                  <c:v>41003</c:v>
                </c:pt>
                <c:pt idx="13">
                  <c:v>41006</c:v>
                </c:pt>
                <c:pt idx="14">
                  <c:v>41010</c:v>
                </c:pt>
                <c:pt idx="15">
                  <c:v>41013</c:v>
                </c:pt>
                <c:pt idx="16">
                  <c:v>41017</c:v>
                </c:pt>
                <c:pt idx="17">
                  <c:v>41020</c:v>
                </c:pt>
                <c:pt idx="18">
                  <c:v>41024</c:v>
                </c:pt>
                <c:pt idx="19">
                  <c:v>41027</c:v>
                </c:pt>
                <c:pt idx="20">
                  <c:v>41031</c:v>
                </c:pt>
                <c:pt idx="21">
                  <c:v>41034</c:v>
                </c:pt>
                <c:pt idx="22">
                  <c:v>41038</c:v>
                </c:pt>
                <c:pt idx="23">
                  <c:v>41042</c:v>
                </c:pt>
                <c:pt idx="24">
                  <c:v>41045</c:v>
                </c:pt>
                <c:pt idx="25">
                  <c:v>41049</c:v>
                </c:pt>
                <c:pt idx="26">
                  <c:v>41052</c:v>
                </c:pt>
                <c:pt idx="27">
                  <c:v>41060</c:v>
                </c:pt>
                <c:pt idx="28">
                  <c:v>41064</c:v>
                </c:pt>
                <c:pt idx="29">
                  <c:v>41067</c:v>
                </c:pt>
                <c:pt idx="30">
                  <c:v>41071</c:v>
                </c:pt>
                <c:pt idx="31">
                  <c:v>41074</c:v>
                </c:pt>
                <c:pt idx="32">
                  <c:v>41078</c:v>
                </c:pt>
                <c:pt idx="33">
                  <c:v>41081</c:v>
                </c:pt>
                <c:pt idx="34">
                  <c:v>41085</c:v>
                </c:pt>
                <c:pt idx="35">
                  <c:v>41088</c:v>
                </c:pt>
                <c:pt idx="36">
                  <c:v>41092</c:v>
                </c:pt>
                <c:pt idx="37">
                  <c:v>41095</c:v>
                </c:pt>
                <c:pt idx="38">
                  <c:v>41099</c:v>
                </c:pt>
                <c:pt idx="39">
                  <c:v>41106</c:v>
                </c:pt>
                <c:pt idx="40">
                  <c:v>41109</c:v>
                </c:pt>
                <c:pt idx="41">
                  <c:v>41113</c:v>
                </c:pt>
                <c:pt idx="42">
                  <c:v>41116</c:v>
                </c:pt>
                <c:pt idx="43">
                  <c:v>41120</c:v>
                </c:pt>
                <c:pt idx="44">
                  <c:v>41123</c:v>
                </c:pt>
                <c:pt idx="45">
                  <c:v>41127</c:v>
                </c:pt>
                <c:pt idx="46">
                  <c:v>41130</c:v>
                </c:pt>
                <c:pt idx="47">
                  <c:v>41134</c:v>
                </c:pt>
                <c:pt idx="48">
                  <c:v>41137</c:v>
                </c:pt>
                <c:pt idx="49">
                  <c:v>41141</c:v>
                </c:pt>
                <c:pt idx="50">
                  <c:v>41144</c:v>
                </c:pt>
                <c:pt idx="51">
                  <c:v>41151</c:v>
                </c:pt>
                <c:pt idx="52">
                  <c:v>41155</c:v>
                </c:pt>
                <c:pt idx="53">
                  <c:v>41158</c:v>
                </c:pt>
                <c:pt idx="54">
                  <c:v>41162</c:v>
                </c:pt>
                <c:pt idx="55">
                  <c:v>41165</c:v>
                </c:pt>
                <c:pt idx="56">
                  <c:v>41169</c:v>
                </c:pt>
                <c:pt idx="57">
                  <c:v>41172</c:v>
                </c:pt>
                <c:pt idx="58">
                  <c:v>41176</c:v>
                </c:pt>
                <c:pt idx="59">
                  <c:v>41179</c:v>
                </c:pt>
                <c:pt idx="60">
                  <c:v>41180</c:v>
                </c:pt>
                <c:pt idx="61">
                  <c:v>41184</c:v>
                </c:pt>
                <c:pt idx="62">
                  <c:v>41187</c:v>
                </c:pt>
                <c:pt idx="63">
                  <c:v>41191</c:v>
                </c:pt>
                <c:pt idx="64">
                  <c:v>41194</c:v>
                </c:pt>
                <c:pt idx="65">
                  <c:v>41199</c:v>
                </c:pt>
                <c:pt idx="66">
                  <c:v>41201</c:v>
                </c:pt>
                <c:pt idx="67">
                  <c:v>41205</c:v>
                </c:pt>
                <c:pt idx="68">
                  <c:v>41208</c:v>
                </c:pt>
                <c:pt idx="69">
                  <c:v>41211</c:v>
                </c:pt>
                <c:pt idx="70">
                  <c:v>41215</c:v>
                </c:pt>
                <c:pt idx="71">
                  <c:v>41219</c:v>
                </c:pt>
                <c:pt idx="72">
                  <c:v>41222</c:v>
                </c:pt>
                <c:pt idx="73">
                  <c:v>41226</c:v>
                </c:pt>
                <c:pt idx="74">
                  <c:v>41228</c:v>
                </c:pt>
                <c:pt idx="75">
                  <c:v>41233</c:v>
                </c:pt>
                <c:pt idx="76">
                  <c:v>41238</c:v>
                </c:pt>
                <c:pt idx="77">
                  <c:v>41240</c:v>
                </c:pt>
                <c:pt idx="78" formatCode="[$-409]d\-mmm;@">
                  <c:v>41244</c:v>
                </c:pt>
                <c:pt idx="79">
                  <c:v>41248</c:v>
                </c:pt>
                <c:pt idx="80">
                  <c:v>41251</c:v>
                </c:pt>
                <c:pt idx="81">
                  <c:v>41254</c:v>
                </c:pt>
                <c:pt idx="82">
                  <c:v>41258</c:v>
                </c:pt>
                <c:pt idx="83">
                  <c:v>41261</c:v>
                </c:pt>
                <c:pt idx="84">
                  <c:v>41276</c:v>
                </c:pt>
                <c:pt idx="85">
                  <c:v>41279</c:v>
                </c:pt>
                <c:pt idx="86">
                  <c:v>41283</c:v>
                </c:pt>
                <c:pt idx="87">
                  <c:v>41286</c:v>
                </c:pt>
                <c:pt idx="88">
                  <c:v>41289</c:v>
                </c:pt>
                <c:pt idx="89">
                  <c:v>41293</c:v>
                </c:pt>
                <c:pt idx="90">
                  <c:v>41296</c:v>
                </c:pt>
                <c:pt idx="91">
                  <c:v>41300</c:v>
                </c:pt>
                <c:pt idx="92">
                  <c:v>41303</c:v>
                </c:pt>
                <c:pt idx="93">
                  <c:v>41307</c:v>
                </c:pt>
                <c:pt idx="94">
                  <c:v>41310</c:v>
                </c:pt>
                <c:pt idx="95">
                  <c:v>41314</c:v>
                </c:pt>
                <c:pt idx="96">
                  <c:v>41317</c:v>
                </c:pt>
                <c:pt idx="97">
                  <c:v>41324</c:v>
                </c:pt>
                <c:pt idx="98">
                  <c:v>41338</c:v>
                </c:pt>
                <c:pt idx="99">
                  <c:v>41343</c:v>
                </c:pt>
                <c:pt idx="100">
                  <c:v>41352</c:v>
                </c:pt>
                <c:pt idx="101">
                  <c:v>41359</c:v>
                </c:pt>
                <c:pt idx="102">
                  <c:v>41366</c:v>
                </c:pt>
                <c:pt idx="103">
                  <c:v>41373</c:v>
                </c:pt>
                <c:pt idx="104">
                  <c:v>41380</c:v>
                </c:pt>
                <c:pt idx="105">
                  <c:v>41387</c:v>
                </c:pt>
                <c:pt idx="106">
                  <c:v>41395</c:v>
                </c:pt>
                <c:pt idx="107">
                  <c:v>41402</c:v>
                </c:pt>
                <c:pt idx="108">
                  <c:v>41408</c:v>
                </c:pt>
                <c:pt idx="109">
                  <c:v>41410</c:v>
                </c:pt>
                <c:pt idx="110">
                  <c:v>41415</c:v>
                </c:pt>
                <c:pt idx="111">
                  <c:v>41421</c:v>
                </c:pt>
                <c:pt idx="112">
                  <c:v>41429</c:v>
                </c:pt>
                <c:pt idx="113">
                  <c:v>41436</c:v>
                </c:pt>
                <c:pt idx="114">
                  <c:v>41443</c:v>
                </c:pt>
                <c:pt idx="115">
                  <c:v>41457</c:v>
                </c:pt>
                <c:pt idx="116">
                  <c:v>41464</c:v>
                </c:pt>
                <c:pt idx="117">
                  <c:v>41468</c:v>
                </c:pt>
                <c:pt idx="118">
                  <c:v>41473</c:v>
                </c:pt>
                <c:pt idx="119">
                  <c:v>41480</c:v>
                </c:pt>
                <c:pt idx="120">
                  <c:v>41485</c:v>
                </c:pt>
              </c:numCache>
            </c:numRef>
          </c:xVal>
          <c:yVal>
            <c:numRef>
              <c:f>bms3r3tooth!$BB$2:$BB$122</c:f>
              <c:numCache>
                <c:formatCode>General</c:formatCode>
                <c:ptCount val="121"/>
                <c:pt idx="0">
                  <c:v>-5.2224364683009519</c:v>
                </c:pt>
                <c:pt idx="1">
                  <c:v>-1.9721006383607573</c:v>
                </c:pt>
                <c:pt idx="2">
                  <c:v>-0.44851550824318309</c:v>
                </c:pt>
                <c:pt idx="3">
                  <c:v>-3.1745086055804208</c:v>
                </c:pt>
                <c:pt idx="4">
                  <c:v>-3.6576867606713925</c:v>
                </c:pt>
                <c:pt idx="5">
                  <c:v>-5.3091196944457977</c:v>
                </c:pt>
                <c:pt idx="6">
                  <c:v>-4.7547595402475409</c:v>
                </c:pt>
                <c:pt idx="7">
                  <c:v>-2.8920752160848018</c:v>
                </c:pt>
                <c:pt idx="8">
                  <c:v>-4.1393673373922795</c:v>
                </c:pt>
                <c:pt idx="9">
                  <c:v>-3.1292179079707516</c:v>
                </c:pt>
                <c:pt idx="10">
                  <c:v>-5.611844235669647</c:v>
                </c:pt>
                <c:pt idx="11">
                  <c:v>-4.3977470023007719</c:v>
                </c:pt>
                <c:pt idx="12">
                  <c:v>-3.3015434552820544</c:v>
                </c:pt>
                <c:pt idx="13">
                  <c:v>-3.781829359394397</c:v>
                </c:pt>
                <c:pt idx="14">
                  <c:v>-4.1326573280607626</c:v>
                </c:pt>
                <c:pt idx="15">
                  <c:v>-4.3853698990580874</c:v>
                </c:pt>
                <c:pt idx="16">
                  <c:v>-4.4937454400622201</c:v>
                </c:pt>
                <c:pt idx="17">
                  <c:v>-4.3624317329480107</c:v>
                </c:pt>
                <c:pt idx="18">
                  <c:v>-3.7503896409427142</c:v>
                </c:pt>
                <c:pt idx="19">
                  <c:v>-4.1178501464319091</c:v>
                </c:pt>
                <c:pt idx="20">
                  <c:v>-4.786669232578852</c:v>
                </c:pt>
                <c:pt idx="21">
                  <c:v>-5.1015288118123685</c:v>
                </c:pt>
                <c:pt idx="22">
                  <c:v>-4.93218215242835</c:v>
                </c:pt>
                <c:pt idx="23">
                  <c:v>-4.9147385286612213</c:v>
                </c:pt>
                <c:pt idx="24">
                  <c:v>-4.8782556826475805</c:v>
                </c:pt>
                <c:pt idx="25">
                  <c:v>-5.4372333078202892</c:v>
                </c:pt>
                <c:pt idx="26">
                  <c:v>-6.2085499221931819</c:v>
                </c:pt>
                <c:pt idx="27">
                  <c:v>-5.1461573557115692</c:v>
                </c:pt>
                <c:pt idx="28">
                  <c:v>-4.4766584822718762</c:v>
                </c:pt>
                <c:pt idx="29">
                  <c:v>-4.7827881242589712</c:v>
                </c:pt>
                <c:pt idx="30">
                  <c:v>-4.8428150399045258</c:v>
                </c:pt>
                <c:pt idx="31">
                  <c:v>-5.3835704947187466</c:v>
                </c:pt>
                <c:pt idx="32">
                  <c:v>-5.7412302402247875</c:v>
                </c:pt>
                <c:pt idx="33">
                  <c:v>-5.0905138252235851</c:v>
                </c:pt>
                <c:pt idx="34">
                  <c:v>-4.7004006315566045</c:v>
                </c:pt>
                <c:pt idx="35">
                  <c:v>-4.9859061049437692</c:v>
                </c:pt>
                <c:pt idx="36">
                  <c:v>-3.7017944047609461</c:v>
                </c:pt>
                <c:pt idx="37">
                  <c:v>-3.8413681097881245</c:v>
                </c:pt>
                <c:pt idx="38">
                  <c:v>-3.8686771978283758</c:v>
                </c:pt>
                <c:pt idx="39">
                  <c:v>-4.9328819440147669</c:v>
                </c:pt>
                <c:pt idx="40">
                  <c:v>-5.4097304473217704</c:v>
                </c:pt>
                <c:pt idx="41">
                  <c:v>-4.4877608509046745</c:v>
                </c:pt>
                <c:pt idx="42">
                  <c:v>-4.8923604716792823</c:v>
                </c:pt>
                <c:pt idx="43">
                  <c:v>-4.3232331587196349</c:v>
                </c:pt>
                <c:pt idx="44">
                  <c:v>-4.8953735432828864</c:v>
                </c:pt>
                <c:pt idx="45">
                  <c:v>-3.9454989376959695</c:v>
                </c:pt>
                <c:pt idx="46">
                  <c:v>-4.1245595744130235</c:v>
                </c:pt>
                <c:pt idx="47">
                  <c:v>-3.3987130712442024</c:v>
                </c:pt>
                <c:pt idx="48">
                  <c:v>-3.5800890250020707</c:v>
                </c:pt>
                <c:pt idx="49">
                  <c:v>-3.3550750813950714</c:v>
                </c:pt>
                <c:pt idx="50">
                  <c:v>-4.1987305279673031</c:v>
                </c:pt>
                <c:pt idx="51">
                  <c:v>-4.2361862980735729</c:v>
                </c:pt>
                <c:pt idx="52">
                  <c:v>-4.1118871809718627</c:v>
                </c:pt>
                <c:pt idx="53">
                  <c:v>-4.3939437231715104</c:v>
                </c:pt>
                <c:pt idx="54">
                  <c:v>-3.3217910572337281</c:v>
                </c:pt>
                <c:pt idx="55">
                  <c:v>-3.1182604962797029</c:v>
                </c:pt>
                <c:pt idx="56">
                  <c:v>-2.4583753408908002</c:v>
                </c:pt>
                <c:pt idx="57">
                  <c:v>-3.0537335738909519</c:v>
                </c:pt>
                <c:pt idx="58">
                  <c:v>-2.9421640736220809</c:v>
                </c:pt>
                <c:pt idx="59">
                  <c:v>-2.9866044325956906</c:v>
                </c:pt>
                <c:pt idx="60">
                  <c:v>-2.804379745630051</c:v>
                </c:pt>
                <c:pt idx="61">
                  <c:v>-4.7533626279673804</c:v>
                </c:pt>
                <c:pt idx="62">
                  <c:v>-4.7395145679335258</c:v>
                </c:pt>
                <c:pt idx="63">
                  <c:v>-5.3232672950989368</c:v>
                </c:pt>
                <c:pt idx="64">
                  <c:v>-4.1176539344711998</c:v>
                </c:pt>
                <c:pt idx="65">
                  <c:v>-3.5543154802588433</c:v>
                </c:pt>
                <c:pt idx="66">
                  <c:v>-3.2996403013631124</c:v>
                </c:pt>
                <c:pt idx="67">
                  <c:v>-4.2458256754976098</c:v>
                </c:pt>
                <c:pt idx="68">
                  <c:v>-2.5366360884947809</c:v>
                </c:pt>
                <c:pt idx="69">
                  <c:v>-1.3989669374644116</c:v>
                </c:pt>
                <c:pt idx="70">
                  <c:v>-2.9044999739537332</c:v>
                </c:pt>
                <c:pt idx="71">
                  <c:v>-2.6317675341904412</c:v>
                </c:pt>
                <c:pt idx="72">
                  <c:v>-2.671970478163054</c:v>
                </c:pt>
                <c:pt idx="73">
                  <c:v>-1.5020582407923264</c:v>
                </c:pt>
                <c:pt idx="74">
                  <c:v>-1.6485641768553911</c:v>
                </c:pt>
                <c:pt idx="75">
                  <c:v>-1.6855833999893903</c:v>
                </c:pt>
                <c:pt idx="76">
                  <c:v>-1.4580810954273389</c:v>
                </c:pt>
                <c:pt idx="77">
                  <c:v>-1.1222279367666879</c:v>
                </c:pt>
                <c:pt idx="78">
                  <c:v>-2.3439407399661967</c:v>
                </c:pt>
                <c:pt idx="79">
                  <c:v>-2.0121813375773705</c:v>
                </c:pt>
                <c:pt idx="80">
                  <c:v>-3.3550622280545568</c:v>
                </c:pt>
                <c:pt idx="81">
                  <c:v>-0.80076158074863812</c:v>
                </c:pt>
                <c:pt idx="82">
                  <c:v>-1.1068353345922226</c:v>
                </c:pt>
                <c:pt idx="83">
                  <c:v>-1.3975992369441421</c:v>
                </c:pt>
                <c:pt idx="84">
                  <c:v>0.47832960038285322</c:v>
                </c:pt>
                <c:pt idx="85">
                  <c:v>-7.1350767217413846E-2</c:v>
                </c:pt>
                <c:pt idx="86">
                  <c:v>-5.2090923417343333</c:v>
                </c:pt>
                <c:pt idx="87">
                  <c:v>-6.7034595743091607</c:v>
                </c:pt>
                <c:pt idx="88">
                  <c:v>-5.5403137623804284</c:v>
                </c:pt>
                <c:pt idx="89">
                  <c:v>-5.5371919110955723</c:v>
                </c:pt>
                <c:pt idx="90">
                  <c:v>-5.4194102081380962</c:v>
                </c:pt>
                <c:pt idx="91">
                  <c:v>-6.134028243022204</c:v>
                </c:pt>
                <c:pt idx="92">
                  <c:v>-6.1738340458822698</c:v>
                </c:pt>
                <c:pt idx="93">
                  <c:v>-4.2902808283706548</c:v>
                </c:pt>
                <c:pt idx="94">
                  <c:v>-4.2461626256959129</c:v>
                </c:pt>
                <c:pt idx="95">
                  <c:v>-3.9034995751102386</c:v>
                </c:pt>
                <c:pt idx="96">
                  <c:v>-3.2439540820060522</c:v>
                </c:pt>
                <c:pt idx="97">
                  <c:v>-2.8946124925982666</c:v>
                </c:pt>
                <c:pt idx="98">
                  <c:v>-2.0296229951759024</c:v>
                </c:pt>
                <c:pt idx="99">
                  <c:v>-2.5924462245724449</c:v>
                </c:pt>
                <c:pt idx="100">
                  <c:v>-2.8096193935400215</c:v>
                </c:pt>
                <c:pt idx="101">
                  <c:v>-1.2061508826983953</c:v>
                </c:pt>
                <c:pt idx="102">
                  <c:v>-2.9471750594402621</c:v>
                </c:pt>
                <c:pt idx="103">
                  <c:v>-2.3017120221056508</c:v>
                </c:pt>
                <c:pt idx="104">
                  <c:v>-2.5689172858561342</c:v>
                </c:pt>
                <c:pt idx="105">
                  <c:v>-1.8140553311720069</c:v>
                </c:pt>
                <c:pt idx="106">
                  <c:v>-3.9368855608354281</c:v>
                </c:pt>
                <c:pt idx="107">
                  <c:v>-2.6580323313534464</c:v>
                </c:pt>
                <c:pt idx="108">
                  <c:v>-3.8414576373421063</c:v>
                </c:pt>
                <c:pt idx="109">
                  <c:v>-3.8457749183987673</c:v>
                </c:pt>
                <c:pt idx="110">
                  <c:v>-5.2251602162270103</c:v>
                </c:pt>
                <c:pt idx="111">
                  <c:v>-4.1209977200272903</c:v>
                </c:pt>
                <c:pt idx="112">
                  <c:v>-4.2859896773523545</c:v>
                </c:pt>
                <c:pt idx="113">
                  <c:v>-3.8123812720225843</c:v>
                </c:pt>
                <c:pt idx="114">
                  <c:v>-3.013398453890165</c:v>
                </c:pt>
                <c:pt idx="115">
                  <c:v>-0.93883011371783098</c:v>
                </c:pt>
                <c:pt idx="116">
                  <c:v>-1.6107500360460882</c:v>
                </c:pt>
                <c:pt idx="117">
                  <c:v>-2.1640520848447409</c:v>
                </c:pt>
                <c:pt idx="118">
                  <c:v>-2.3899200484394427</c:v>
                </c:pt>
                <c:pt idx="119">
                  <c:v>-3.4028799817066115</c:v>
                </c:pt>
                <c:pt idx="120">
                  <c:v>-3.7607821225394602</c:v>
                </c:pt>
              </c:numCache>
            </c:numRef>
          </c:yVal>
          <c:smooth val="0"/>
        </c:ser>
        <c:ser>
          <c:idx val="2"/>
          <c:order val="1"/>
          <c:tx>
            <c:v>d18Oshell</c:v>
          </c:tx>
          <c:spPr>
            <a:ln w="6350">
              <a:solidFill>
                <a:schemeClr val="tx1"/>
              </a:solidFill>
            </a:ln>
          </c:spPr>
          <c:marker>
            <c:symbol val="circle"/>
            <c:size val="4"/>
            <c:spPr>
              <a:solidFill>
                <a:schemeClr val="tx1"/>
              </a:solidFill>
              <a:ln w="19050">
                <a:noFill/>
              </a:ln>
            </c:spPr>
          </c:marker>
          <c:xVal>
            <c:numRef>
              <c:f>bms3r3tooth!$T$2:$T$32</c:f>
              <c:numCache>
                <c:formatCode>m/d/yyyy</c:formatCode>
                <c:ptCount val="31"/>
                <c:pt idx="0">
                  <c:v>41159</c:v>
                </c:pt>
                <c:pt idx="1">
                  <c:v>41163.333333333336</c:v>
                </c:pt>
                <c:pt idx="2">
                  <c:v>41167.666666666672</c:v>
                </c:pt>
                <c:pt idx="3">
                  <c:v>41172</c:v>
                </c:pt>
                <c:pt idx="4">
                  <c:v>41175</c:v>
                </c:pt>
                <c:pt idx="5">
                  <c:v>41177.73333333333</c:v>
                </c:pt>
                <c:pt idx="6">
                  <c:v>41180.46666666666</c:v>
                </c:pt>
                <c:pt idx="7">
                  <c:v>41183.19999999999</c:v>
                </c:pt>
                <c:pt idx="8">
                  <c:v>41185.93333333332</c:v>
                </c:pt>
                <c:pt idx="9">
                  <c:v>41188.66666666665</c:v>
                </c:pt>
                <c:pt idx="10">
                  <c:v>41191.39999999998</c:v>
                </c:pt>
                <c:pt idx="11">
                  <c:v>41194.13333333331</c:v>
                </c:pt>
                <c:pt idx="12">
                  <c:v>41199.599999999977</c:v>
                </c:pt>
                <c:pt idx="13">
                  <c:v>41202.333333333307</c:v>
                </c:pt>
                <c:pt idx="14">
                  <c:v>41205.066666666637</c:v>
                </c:pt>
                <c:pt idx="15">
                  <c:v>41210.533333333304</c:v>
                </c:pt>
                <c:pt idx="16">
                  <c:v>41216</c:v>
                </c:pt>
                <c:pt idx="17">
                  <c:v>41221</c:v>
                </c:pt>
                <c:pt idx="18">
                  <c:v>41231.5</c:v>
                </c:pt>
                <c:pt idx="19">
                  <c:v>41242</c:v>
                </c:pt>
                <c:pt idx="20">
                  <c:v>41258</c:v>
                </c:pt>
                <c:pt idx="21">
                  <c:v>41315</c:v>
                </c:pt>
                <c:pt idx="22">
                  <c:v>41320</c:v>
                </c:pt>
                <c:pt idx="23">
                  <c:v>41333</c:v>
                </c:pt>
                <c:pt idx="24">
                  <c:v>41359</c:v>
                </c:pt>
                <c:pt idx="25">
                  <c:v>41378.25</c:v>
                </c:pt>
                <c:pt idx="26">
                  <c:v>41397.5</c:v>
                </c:pt>
                <c:pt idx="27">
                  <c:v>41416.75</c:v>
                </c:pt>
                <c:pt idx="28">
                  <c:v>41436</c:v>
                </c:pt>
                <c:pt idx="29">
                  <c:v>41450</c:v>
                </c:pt>
                <c:pt idx="30">
                  <c:v>41495</c:v>
                </c:pt>
              </c:numCache>
            </c:numRef>
          </c:xVal>
          <c:yVal>
            <c:numRef>
              <c:f>bms3r3tooth!$L$2:$L$32</c:f>
              <c:numCache>
                <c:formatCode>0.00</c:formatCode>
                <c:ptCount val="31"/>
                <c:pt idx="0">
                  <c:v>-3.4283632281156349</c:v>
                </c:pt>
                <c:pt idx="1">
                  <c:v>-3.1465028834761255</c:v>
                </c:pt>
                <c:pt idx="2">
                  <c:v>-2.8171713228973299</c:v>
                </c:pt>
                <c:pt idx="3">
                  <c:v>-3.3195750249214382</c:v>
                </c:pt>
                <c:pt idx="4">
                  <c:v>-3.2763927201301435</c:v>
                </c:pt>
                <c:pt idx="5">
                  <c:v>-3.3713351520087151</c:v>
                </c:pt>
                <c:pt idx="6">
                  <c:v>-4.0843923747634046</c:v>
                </c:pt>
                <c:pt idx="7">
                  <c:v>-4.6283333907343884</c:v>
                </c:pt>
                <c:pt idx="8">
                  <c:v>-4.7648131365598356</c:v>
                </c:pt>
                <c:pt idx="9">
                  <c:v>-4.9675547879672024</c:v>
                </c:pt>
                <c:pt idx="10">
                  <c:v>-4.3840544253801461</c:v>
                </c:pt>
                <c:pt idx="11">
                  <c:v>-4.0013177468696544</c:v>
                </c:pt>
                <c:pt idx="12">
                  <c:v>-3.9073642986564843</c:v>
                </c:pt>
                <c:pt idx="13">
                  <c:v>-3.8727498703674219</c:v>
                </c:pt>
                <c:pt idx="14">
                  <c:v>-3.5612200157658589</c:v>
                </c:pt>
                <c:pt idx="15">
                  <c:v>-2.5930050073375077</c:v>
                </c:pt>
                <c:pt idx="16">
                  <c:v>-2.5366329384096056</c:v>
                </c:pt>
                <c:pt idx="17">
                  <c:v>-2.63849825594599</c:v>
                </c:pt>
                <c:pt idx="18">
                  <c:v>-1.8285206339819249</c:v>
                </c:pt>
                <c:pt idx="19">
                  <c:v>-2.2508166591084886</c:v>
                </c:pt>
                <c:pt idx="20">
                  <c:v>-2.0451080567049167</c:v>
                </c:pt>
                <c:pt idx="21">
                  <c:v>-3.4910021755223317</c:v>
                </c:pt>
                <c:pt idx="22">
                  <c:v>-3.0736510687227767</c:v>
                </c:pt>
                <c:pt idx="23">
                  <c:v>-2.4426794901964355</c:v>
                </c:pt>
                <c:pt idx="24">
                  <c:v>-1.2450202713948695</c:v>
                </c:pt>
                <c:pt idx="25">
                  <c:v>-2.1934556065151853</c:v>
                </c:pt>
                <c:pt idx="26">
                  <c:v>-2.2705963324165244</c:v>
                </c:pt>
                <c:pt idx="27">
                  <c:v>-2.6928923575430881</c:v>
                </c:pt>
                <c:pt idx="28">
                  <c:v>-2.7868458057562577</c:v>
                </c:pt>
                <c:pt idx="29">
                  <c:v>-1.6603934108636209</c:v>
                </c:pt>
                <c:pt idx="30">
                  <c:v>-2.66618979857724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454208"/>
        <c:axId val="85468672"/>
      </c:scatterChart>
      <c:scatterChart>
        <c:scatterStyle val="lineMarker"/>
        <c:varyColors val="0"/>
        <c:ser>
          <c:idx val="3"/>
          <c:order val="2"/>
          <c:tx>
            <c:v>d13C</c:v>
          </c:tx>
          <c:spPr>
            <a:ln w="6350">
              <a:solidFill>
                <a:schemeClr val="tx1"/>
              </a:solidFill>
            </a:ln>
          </c:spPr>
          <c:marker>
            <c:symbol val="square"/>
            <c:size val="4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marker>
          <c:xVal>
            <c:numRef>
              <c:f>bms3r3tooth!$T$2:$T$32</c:f>
              <c:numCache>
                <c:formatCode>m/d/yyyy</c:formatCode>
                <c:ptCount val="31"/>
                <c:pt idx="0">
                  <c:v>41159</c:v>
                </c:pt>
                <c:pt idx="1">
                  <c:v>41163.333333333336</c:v>
                </c:pt>
                <c:pt idx="2">
                  <c:v>41167.666666666672</c:v>
                </c:pt>
                <c:pt idx="3">
                  <c:v>41172</c:v>
                </c:pt>
                <c:pt idx="4">
                  <c:v>41175</c:v>
                </c:pt>
                <c:pt idx="5">
                  <c:v>41177.73333333333</c:v>
                </c:pt>
                <c:pt idx="6">
                  <c:v>41180.46666666666</c:v>
                </c:pt>
                <c:pt idx="7">
                  <c:v>41183.19999999999</c:v>
                </c:pt>
                <c:pt idx="8">
                  <c:v>41185.93333333332</c:v>
                </c:pt>
                <c:pt idx="9">
                  <c:v>41188.66666666665</c:v>
                </c:pt>
                <c:pt idx="10">
                  <c:v>41191.39999999998</c:v>
                </c:pt>
                <c:pt idx="11">
                  <c:v>41194.13333333331</c:v>
                </c:pt>
                <c:pt idx="12">
                  <c:v>41199.599999999977</c:v>
                </c:pt>
                <c:pt idx="13">
                  <c:v>41202.333333333307</c:v>
                </c:pt>
                <c:pt idx="14">
                  <c:v>41205.066666666637</c:v>
                </c:pt>
                <c:pt idx="15">
                  <c:v>41210.533333333304</c:v>
                </c:pt>
                <c:pt idx="16">
                  <c:v>41216</c:v>
                </c:pt>
                <c:pt idx="17">
                  <c:v>41221</c:v>
                </c:pt>
                <c:pt idx="18">
                  <c:v>41231.5</c:v>
                </c:pt>
                <c:pt idx="19">
                  <c:v>41242</c:v>
                </c:pt>
                <c:pt idx="20">
                  <c:v>41258</c:v>
                </c:pt>
                <c:pt idx="21">
                  <c:v>41315</c:v>
                </c:pt>
                <c:pt idx="22">
                  <c:v>41320</c:v>
                </c:pt>
                <c:pt idx="23">
                  <c:v>41333</c:v>
                </c:pt>
                <c:pt idx="24">
                  <c:v>41359</c:v>
                </c:pt>
                <c:pt idx="25">
                  <c:v>41378.25</c:v>
                </c:pt>
                <c:pt idx="26">
                  <c:v>41397.5</c:v>
                </c:pt>
                <c:pt idx="27">
                  <c:v>41416.75</c:v>
                </c:pt>
                <c:pt idx="28">
                  <c:v>41436</c:v>
                </c:pt>
                <c:pt idx="29">
                  <c:v>41450</c:v>
                </c:pt>
                <c:pt idx="30">
                  <c:v>41495</c:v>
                </c:pt>
              </c:numCache>
            </c:numRef>
          </c:xVal>
          <c:yVal>
            <c:numRef>
              <c:f>bms3r3tooth!$J$2:$J$32</c:f>
              <c:numCache>
                <c:formatCode>0.00</c:formatCode>
                <c:ptCount val="31"/>
                <c:pt idx="0">
                  <c:v>-7.0259637732445555</c:v>
                </c:pt>
                <c:pt idx="1">
                  <c:v>-7.6684033940050202</c:v>
                </c:pt>
                <c:pt idx="2">
                  <c:v>-8.1645644549615657</c:v>
                </c:pt>
                <c:pt idx="3">
                  <c:v>-8.5025865323463012</c:v>
                </c:pt>
                <c:pt idx="4">
                  <c:v>-6.8197436665341691</c:v>
                </c:pt>
                <c:pt idx="5">
                  <c:v>-6.6714883694356004</c:v>
                </c:pt>
                <c:pt idx="6">
                  <c:v>-7.2358468670574849</c:v>
                </c:pt>
                <c:pt idx="7">
                  <c:v>-8.8706086097310379</c:v>
                </c:pt>
                <c:pt idx="8">
                  <c:v>-9.5555480823264265</c:v>
                </c:pt>
                <c:pt idx="9">
                  <c:v>-9.5871758790407871</c:v>
                </c:pt>
                <c:pt idx="10">
                  <c:v>-8.6432838208465661</c:v>
                </c:pt>
                <c:pt idx="11">
                  <c:v>-7.595613054683346</c:v>
                </c:pt>
                <c:pt idx="12">
                  <c:v>-9.0811311316110075</c:v>
                </c:pt>
                <c:pt idx="13">
                  <c:v>-9.2027004752318327</c:v>
                </c:pt>
                <c:pt idx="14">
                  <c:v>-9.2195027422363367</c:v>
                </c:pt>
                <c:pt idx="15">
                  <c:v>-10.114964736711693</c:v>
                </c:pt>
                <c:pt idx="16">
                  <c:v>-9.5476411331478364</c:v>
                </c:pt>
                <c:pt idx="17">
                  <c:v>-9.9706629142024195</c:v>
                </c:pt>
                <c:pt idx="18">
                  <c:v>-11.070717218673801</c:v>
                </c:pt>
                <c:pt idx="19">
                  <c:v>-11.746761373443274</c:v>
                </c:pt>
                <c:pt idx="20">
                  <c:v>-12.100597349185193</c:v>
                </c:pt>
                <c:pt idx="21">
                  <c:v>-11.920714255372262</c:v>
                </c:pt>
                <c:pt idx="22">
                  <c:v>-12.416875316328808</c:v>
                </c:pt>
                <c:pt idx="23">
                  <c:v>-11.470018152192614</c:v>
                </c:pt>
                <c:pt idx="24">
                  <c:v>-8.509854053457854</c:v>
                </c:pt>
                <c:pt idx="25">
                  <c:v>-9.2886885475490022</c:v>
                </c:pt>
                <c:pt idx="26">
                  <c:v>-7.558055046085042</c:v>
                </c:pt>
                <c:pt idx="27">
                  <c:v>-8.2380526754438126</c:v>
                </c:pt>
                <c:pt idx="28">
                  <c:v>-8.6017723376589661</c:v>
                </c:pt>
                <c:pt idx="29">
                  <c:v>-9.9321165369567908</c:v>
                </c:pt>
                <c:pt idx="30">
                  <c:v>-9.7986867695680786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480192"/>
        <c:axId val="85470208"/>
      </c:scatterChart>
      <c:valAx>
        <c:axId val="85454208"/>
        <c:scaling>
          <c:orientation val="minMax"/>
          <c:max val="41495"/>
          <c:min val="41153"/>
        </c:scaling>
        <c:delete val="0"/>
        <c:axPos val="t"/>
        <c:numFmt formatCode="[$-409]mmmmm;@" sourceLinked="0"/>
        <c:majorTickMark val="in"/>
        <c:minorTickMark val="none"/>
        <c:tickLblPos val="high"/>
        <c:spPr>
          <a:ln>
            <a:solidFill>
              <a:schemeClr val="tx1"/>
            </a:solidFill>
          </a:ln>
        </c:spPr>
        <c:crossAx val="85468672"/>
        <c:crosses val="autoZero"/>
        <c:crossBetween val="midCat"/>
        <c:majorUnit val="31"/>
      </c:valAx>
      <c:valAx>
        <c:axId val="85468672"/>
        <c:scaling>
          <c:orientation val="maxMin"/>
          <c:max val="0"/>
          <c:min val="-5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5454208"/>
        <c:crosses val="autoZero"/>
        <c:crossBetween val="midCat"/>
        <c:majorUnit val="1"/>
      </c:valAx>
      <c:valAx>
        <c:axId val="85470208"/>
        <c:scaling>
          <c:orientation val="minMax"/>
          <c:max val="-5"/>
          <c:min val="-20"/>
        </c:scaling>
        <c:delete val="0"/>
        <c:axPos val="r"/>
        <c:numFmt formatCode="General" sourceLinked="0"/>
        <c:majorTickMark val="none"/>
        <c:minorTickMark val="none"/>
        <c:tickLblPos val="none"/>
        <c:spPr>
          <a:ln>
            <a:noFill/>
          </a:ln>
        </c:spPr>
        <c:crossAx val="85480192"/>
        <c:crosses val="max"/>
        <c:crossBetween val="midCat"/>
        <c:majorUnit val="5"/>
      </c:valAx>
      <c:valAx>
        <c:axId val="85480192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854702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Brazos River </a:t>
            </a:r>
            <a:r>
              <a:rPr lang="el-GR" dirty="0"/>
              <a:t>δ</a:t>
            </a:r>
            <a:r>
              <a:rPr lang="en-US" baseline="30000" dirty="0"/>
              <a:t>18</a:t>
            </a:r>
            <a:r>
              <a:rPr lang="en-US" dirty="0"/>
              <a:t>O and conductivity with hydrograph and </a:t>
            </a:r>
            <a:r>
              <a:rPr lang="en-US" dirty="0" smtClean="0"/>
              <a:t>mixing </a:t>
            </a:r>
            <a:r>
              <a:rPr lang="en-US" dirty="0"/>
              <a:t>model results</a:t>
            </a:r>
          </a:p>
        </c:rich>
      </c:tx>
      <c:layout>
        <c:manualLayout>
          <c:xMode val="edge"/>
          <c:yMode val="edge"/>
          <c:x val="9.8347760886685412E-2"/>
          <c:y val="2.0101268666896707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9.0350884924309482E-2"/>
          <c:y val="0.13793918724029849"/>
          <c:w val="0.79000174816249558"/>
          <c:h val="0.61667971911595298"/>
        </c:manualLayout>
      </c:layout>
      <c:scatterChart>
        <c:scatterStyle val="lineMarker"/>
        <c:varyColors val="0"/>
        <c:ser>
          <c:idx val="1"/>
          <c:order val="1"/>
          <c:tx>
            <c:strRef>
              <c:f>'Hydrograph separation'!$R$11</c:f>
              <c:strCache>
                <c:ptCount val="1"/>
                <c:pt idx="0">
                  <c:v>δ18Ovsmow</c:v>
                </c:pt>
              </c:strCache>
            </c:strRef>
          </c:tx>
          <c:spPr>
            <a:ln w="3175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'Hydrograph separation'!$Q$12:$Q$136</c:f>
              <c:numCache>
                <c:formatCode>m/d/yyyy</c:formatCode>
                <c:ptCount val="125"/>
                <c:pt idx="0">
                  <c:v>40937</c:v>
                </c:pt>
                <c:pt idx="1">
                  <c:v>40943</c:v>
                </c:pt>
                <c:pt idx="2">
                  <c:v>40947</c:v>
                </c:pt>
                <c:pt idx="3">
                  <c:v>40950</c:v>
                </c:pt>
                <c:pt idx="4">
                  <c:v>40954</c:v>
                </c:pt>
                <c:pt idx="5">
                  <c:v>40957</c:v>
                </c:pt>
                <c:pt idx="6">
                  <c:v>40962</c:v>
                </c:pt>
                <c:pt idx="7">
                  <c:v>40964</c:v>
                </c:pt>
                <c:pt idx="8">
                  <c:v>40968</c:v>
                </c:pt>
                <c:pt idx="9">
                  <c:v>40971</c:v>
                </c:pt>
                <c:pt idx="10">
                  <c:v>40975</c:v>
                </c:pt>
                <c:pt idx="11">
                  <c:v>40989</c:v>
                </c:pt>
                <c:pt idx="12">
                  <c:v>40992</c:v>
                </c:pt>
                <c:pt idx="13">
                  <c:v>40996</c:v>
                </c:pt>
                <c:pt idx="14">
                  <c:v>41003</c:v>
                </c:pt>
                <c:pt idx="15">
                  <c:v>41006</c:v>
                </c:pt>
                <c:pt idx="16">
                  <c:v>41010</c:v>
                </c:pt>
                <c:pt idx="17">
                  <c:v>41013</c:v>
                </c:pt>
                <c:pt idx="18">
                  <c:v>41017</c:v>
                </c:pt>
                <c:pt idx="19">
                  <c:v>41020</c:v>
                </c:pt>
                <c:pt idx="20">
                  <c:v>41024</c:v>
                </c:pt>
                <c:pt idx="21">
                  <c:v>41027</c:v>
                </c:pt>
                <c:pt idx="22">
                  <c:v>41031</c:v>
                </c:pt>
                <c:pt idx="23">
                  <c:v>41034</c:v>
                </c:pt>
                <c:pt idx="24">
                  <c:v>41038</c:v>
                </c:pt>
                <c:pt idx="25">
                  <c:v>41042</c:v>
                </c:pt>
                <c:pt idx="26">
                  <c:v>41045</c:v>
                </c:pt>
                <c:pt idx="27">
                  <c:v>41049</c:v>
                </c:pt>
                <c:pt idx="28">
                  <c:v>41052</c:v>
                </c:pt>
                <c:pt idx="29">
                  <c:v>41058</c:v>
                </c:pt>
                <c:pt idx="30">
                  <c:v>41060</c:v>
                </c:pt>
                <c:pt idx="31">
                  <c:v>41064</c:v>
                </c:pt>
                <c:pt idx="32">
                  <c:v>41067</c:v>
                </c:pt>
                <c:pt idx="33">
                  <c:v>41071</c:v>
                </c:pt>
                <c:pt idx="34">
                  <c:v>41074</c:v>
                </c:pt>
                <c:pt idx="35">
                  <c:v>41078</c:v>
                </c:pt>
                <c:pt idx="36">
                  <c:v>41081</c:v>
                </c:pt>
                <c:pt idx="37">
                  <c:v>41085</c:v>
                </c:pt>
                <c:pt idx="38">
                  <c:v>41088</c:v>
                </c:pt>
                <c:pt idx="39">
                  <c:v>41092</c:v>
                </c:pt>
                <c:pt idx="40">
                  <c:v>41095</c:v>
                </c:pt>
                <c:pt idx="41">
                  <c:v>41099</c:v>
                </c:pt>
                <c:pt idx="42">
                  <c:v>41102</c:v>
                </c:pt>
                <c:pt idx="43">
                  <c:v>41106</c:v>
                </c:pt>
                <c:pt idx="44">
                  <c:v>41109</c:v>
                </c:pt>
                <c:pt idx="45">
                  <c:v>41113</c:v>
                </c:pt>
                <c:pt idx="46">
                  <c:v>41116</c:v>
                </c:pt>
                <c:pt idx="47">
                  <c:v>41120</c:v>
                </c:pt>
                <c:pt idx="48">
                  <c:v>41123</c:v>
                </c:pt>
                <c:pt idx="49">
                  <c:v>41127</c:v>
                </c:pt>
                <c:pt idx="50">
                  <c:v>41130</c:v>
                </c:pt>
                <c:pt idx="51">
                  <c:v>41134</c:v>
                </c:pt>
                <c:pt idx="52">
                  <c:v>41137</c:v>
                </c:pt>
                <c:pt idx="53">
                  <c:v>41141</c:v>
                </c:pt>
                <c:pt idx="54">
                  <c:v>41144</c:v>
                </c:pt>
                <c:pt idx="55">
                  <c:v>41151</c:v>
                </c:pt>
                <c:pt idx="56">
                  <c:v>41155</c:v>
                </c:pt>
                <c:pt idx="57">
                  <c:v>41158</c:v>
                </c:pt>
                <c:pt idx="58">
                  <c:v>41162</c:v>
                </c:pt>
                <c:pt idx="59">
                  <c:v>41165</c:v>
                </c:pt>
                <c:pt idx="60">
                  <c:v>41169</c:v>
                </c:pt>
                <c:pt idx="61">
                  <c:v>41172</c:v>
                </c:pt>
                <c:pt idx="62">
                  <c:v>41176</c:v>
                </c:pt>
                <c:pt idx="63">
                  <c:v>41179</c:v>
                </c:pt>
                <c:pt idx="64">
                  <c:v>41180</c:v>
                </c:pt>
                <c:pt idx="65">
                  <c:v>41184</c:v>
                </c:pt>
                <c:pt idx="66">
                  <c:v>41187</c:v>
                </c:pt>
                <c:pt idx="67">
                  <c:v>41191</c:v>
                </c:pt>
                <c:pt idx="68">
                  <c:v>41194</c:v>
                </c:pt>
                <c:pt idx="69">
                  <c:v>41199</c:v>
                </c:pt>
                <c:pt idx="70">
                  <c:v>41201</c:v>
                </c:pt>
                <c:pt idx="71">
                  <c:v>41205</c:v>
                </c:pt>
                <c:pt idx="72">
                  <c:v>41208</c:v>
                </c:pt>
                <c:pt idx="73">
                  <c:v>41211</c:v>
                </c:pt>
                <c:pt idx="74">
                  <c:v>41215</c:v>
                </c:pt>
                <c:pt idx="75">
                  <c:v>41219</c:v>
                </c:pt>
                <c:pt idx="76">
                  <c:v>41222</c:v>
                </c:pt>
                <c:pt idx="77">
                  <c:v>41226</c:v>
                </c:pt>
                <c:pt idx="78">
                  <c:v>41228</c:v>
                </c:pt>
                <c:pt idx="79">
                  <c:v>41233</c:v>
                </c:pt>
                <c:pt idx="80">
                  <c:v>41238</c:v>
                </c:pt>
                <c:pt idx="81">
                  <c:v>41240</c:v>
                </c:pt>
                <c:pt idx="82">
                  <c:v>41244</c:v>
                </c:pt>
                <c:pt idx="83">
                  <c:v>41248</c:v>
                </c:pt>
                <c:pt idx="84">
                  <c:v>41251</c:v>
                </c:pt>
                <c:pt idx="85">
                  <c:v>41254</c:v>
                </c:pt>
                <c:pt idx="86">
                  <c:v>41258</c:v>
                </c:pt>
                <c:pt idx="87">
                  <c:v>41261</c:v>
                </c:pt>
                <c:pt idx="88">
                  <c:v>41276</c:v>
                </c:pt>
                <c:pt idx="89">
                  <c:v>41279</c:v>
                </c:pt>
                <c:pt idx="90">
                  <c:v>41283</c:v>
                </c:pt>
                <c:pt idx="91">
                  <c:v>41286</c:v>
                </c:pt>
                <c:pt idx="92">
                  <c:v>41289</c:v>
                </c:pt>
                <c:pt idx="93">
                  <c:v>41293</c:v>
                </c:pt>
                <c:pt idx="94">
                  <c:v>41296</c:v>
                </c:pt>
                <c:pt idx="95">
                  <c:v>41300</c:v>
                </c:pt>
                <c:pt idx="96">
                  <c:v>41303</c:v>
                </c:pt>
                <c:pt idx="97">
                  <c:v>41307</c:v>
                </c:pt>
                <c:pt idx="98">
                  <c:v>41310</c:v>
                </c:pt>
                <c:pt idx="99">
                  <c:v>41314</c:v>
                </c:pt>
                <c:pt idx="100">
                  <c:v>41317</c:v>
                </c:pt>
                <c:pt idx="101">
                  <c:v>41324</c:v>
                </c:pt>
                <c:pt idx="102">
                  <c:v>41338</c:v>
                </c:pt>
                <c:pt idx="103">
                  <c:v>41343</c:v>
                </c:pt>
                <c:pt idx="104">
                  <c:v>41352</c:v>
                </c:pt>
                <c:pt idx="105">
                  <c:v>41359</c:v>
                </c:pt>
                <c:pt idx="106">
                  <c:v>41366</c:v>
                </c:pt>
                <c:pt idx="107">
                  <c:v>41373</c:v>
                </c:pt>
                <c:pt idx="108">
                  <c:v>41380</c:v>
                </c:pt>
                <c:pt idx="109">
                  <c:v>41387</c:v>
                </c:pt>
                <c:pt idx="110">
                  <c:v>41395</c:v>
                </c:pt>
                <c:pt idx="111">
                  <c:v>41402</c:v>
                </c:pt>
                <c:pt idx="112">
                  <c:v>41408</c:v>
                </c:pt>
                <c:pt idx="113">
                  <c:v>41410</c:v>
                </c:pt>
                <c:pt idx="114">
                  <c:v>41415</c:v>
                </c:pt>
                <c:pt idx="115">
                  <c:v>41421</c:v>
                </c:pt>
                <c:pt idx="116">
                  <c:v>41429</c:v>
                </c:pt>
                <c:pt idx="117">
                  <c:v>41436</c:v>
                </c:pt>
                <c:pt idx="118">
                  <c:v>41443</c:v>
                </c:pt>
                <c:pt idx="119">
                  <c:v>41457</c:v>
                </c:pt>
                <c:pt idx="120">
                  <c:v>41464</c:v>
                </c:pt>
                <c:pt idx="121">
                  <c:v>41468</c:v>
                </c:pt>
                <c:pt idx="122">
                  <c:v>41473</c:v>
                </c:pt>
                <c:pt idx="123">
                  <c:v>41480</c:v>
                </c:pt>
                <c:pt idx="124">
                  <c:v>41485</c:v>
                </c:pt>
              </c:numCache>
            </c:numRef>
          </c:xVal>
          <c:yVal>
            <c:numRef>
              <c:f>'Hydrograph separation'!$R$12:$R$136</c:f>
              <c:numCache>
                <c:formatCode>0.00</c:formatCode>
                <c:ptCount val="125"/>
                <c:pt idx="0">
                  <c:v>-4.2251833643282044</c:v>
                </c:pt>
                <c:pt idx="1">
                  <c:v>-3.598997451808005</c:v>
                </c:pt>
                <c:pt idx="2">
                  <c:v>-2.98604314863847</c:v>
                </c:pt>
                <c:pt idx="3">
                  <c:v>-2.4671986669755368</c:v>
                </c:pt>
                <c:pt idx="4">
                  <c:v>-2.6458915512562613</c:v>
                </c:pt>
                <c:pt idx="5">
                  <c:v>-4.316382231777661</c:v>
                </c:pt>
                <c:pt idx="6">
                  <c:v>-5.619530357701235</c:v>
                </c:pt>
                <c:pt idx="7">
                  <c:v>-3.9799685640370139</c:v>
                </c:pt>
                <c:pt idx="8">
                  <c:v>-3.2054893897192414</c:v>
                </c:pt>
                <c:pt idx="9">
                  <c:v>-3.2025122776153419</c:v>
                </c:pt>
                <c:pt idx="10">
                  <c:v>-2.787039744004475</c:v>
                </c:pt>
                <c:pt idx="11">
                  <c:v>-5.1440524756851032</c:v>
                </c:pt>
                <c:pt idx="12">
                  <c:v>-4.1381193748008309</c:v>
                </c:pt>
                <c:pt idx="13">
                  <c:v>-2.5572728476301845</c:v>
                </c:pt>
                <c:pt idx="14">
                  <c:v>-2.4456642227573298</c:v>
                </c:pt>
                <c:pt idx="15">
                  <c:v>-2.5045448843677871</c:v>
                </c:pt>
                <c:pt idx="16">
                  <c:v>-2.7367596284719502</c:v>
                </c:pt>
                <c:pt idx="17">
                  <c:v>-2.7542915108615804</c:v>
                </c:pt>
                <c:pt idx="18">
                  <c:v>-2.9408572027059505</c:v>
                </c:pt>
                <c:pt idx="19">
                  <c:v>-3.006133142169229</c:v>
                </c:pt>
                <c:pt idx="20">
                  <c:v>-2.8337371900720729</c:v>
                </c:pt>
                <c:pt idx="21">
                  <c:v>-2.8406837849811719</c:v>
                </c:pt>
                <c:pt idx="22">
                  <c:v>-2.7318537980719562</c:v>
                </c:pt>
                <c:pt idx="23">
                  <c:v>-2.5763823882016479</c:v>
                </c:pt>
                <c:pt idx="24">
                  <c:v>-2.6312935670069058</c:v>
                </c:pt>
                <c:pt idx="25">
                  <c:v>-2.8410145752149387</c:v>
                </c:pt>
                <c:pt idx="26">
                  <c:v>-2.7094989476060718</c:v>
                </c:pt>
                <c:pt idx="27">
                  <c:v>-2.5626280838136957</c:v>
                </c:pt>
                <c:pt idx="28">
                  <c:v>-2.8494232164893494</c:v>
                </c:pt>
                <c:pt idx="29">
                  <c:v>-2.5166482413201363</c:v>
                </c:pt>
                <c:pt idx="30">
                  <c:v>-2.1980972462028872</c:v>
                </c:pt>
                <c:pt idx="31">
                  <c:v>-2.0250939539429478</c:v>
                </c:pt>
                <c:pt idx="32">
                  <c:v>-1.6890110764360688</c:v>
                </c:pt>
                <c:pt idx="33">
                  <c:v>-1.6771026280204708</c:v>
                </c:pt>
                <c:pt idx="34">
                  <c:v>-3.008202528697324</c:v>
                </c:pt>
                <c:pt idx="35">
                  <c:v>-2.7399316491126005</c:v>
                </c:pt>
                <c:pt idx="36">
                  <c:v>-2.2884029800211727</c:v>
                </c:pt>
                <c:pt idx="37">
                  <c:v>-1.6245069808515793</c:v>
                </c:pt>
                <c:pt idx="38">
                  <c:v>-1.4996804471718161</c:v>
                </c:pt>
                <c:pt idx="39">
                  <c:v>-1.1186100978726778</c:v>
                </c:pt>
                <c:pt idx="40">
                  <c:v>-1.036904910132324</c:v>
                </c:pt>
                <c:pt idx="41">
                  <c:v>-0.97273160478160126</c:v>
                </c:pt>
                <c:pt idx="42">
                  <c:v>-2.1265279401595496</c:v>
                </c:pt>
                <c:pt idx="43">
                  <c:v>-2.277699076990892</c:v>
                </c:pt>
                <c:pt idx="44">
                  <c:v>-2.1377748081076149</c:v>
                </c:pt>
                <c:pt idx="45">
                  <c:v>-1.3392471837950093</c:v>
                </c:pt>
                <c:pt idx="46">
                  <c:v>-1.3177458186001796</c:v>
                </c:pt>
                <c:pt idx="47">
                  <c:v>-0.94170348085429345</c:v>
                </c:pt>
                <c:pt idx="48">
                  <c:v>-0.71537680291117622</c:v>
                </c:pt>
                <c:pt idx="49">
                  <c:v>-0.47429688054206753</c:v>
                </c:pt>
                <c:pt idx="50">
                  <c:v>-0.42510837278097302</c:v>
                </c:pt>
                <c:pt idx="51">
                  <c:v>-0.44710592332645271</c:v>
                </c:pt>
                <c:pt idx="52">
                  <c:v>-0.4656301764173838</c:v>
                </c:pt>
                <c:pt idx="53">
                  <c:v>-0.67865908696308219</c:v>
                </c:pt>
                <c:pt idx="54">
                  <c:v>-1.7094014553798504</c:v>
                </c:pt>
                <c:pt idx="55">
                  <c:v>-1.1954857482000394</c:v>
                </c:pt>
                <c:pt idx="56">
                  <c:v>-1.2895955697066406</c:v>
                </c:pt>
                <c:pt idx="57">
                  <c:v>-1.0660144507037854</c:v>
                </c:pt>
                <c:pt idx="58">
                  <c:v>-0.83108722668273538</c:v>
                </c:pt>
                <c:pt idx="59">
                  <c:v>-0.79602346190347406</c:v>
                </c:pt>
                <c:pt idx="60">
                  <c:v>-0.67031593597036654</c:v>
                </c:pt>
                <c:pt idx="61">
                  <c:v>-0.93974458137327321</c:v>
                </c:pt>
                <c:pt idx="62">
                  <c:v>-0.60084998687937841</c:v>
                </c:pt>
                <c:pt idx="63">
                  <c:v>-0.55147954448970982</c:v>
                </c:pt>
                <c:pt idx="64">
                  <c:v>-0.44405541607400334</c:v>
                </c:pt>
                <c:pt idx="65">
                  <c:v>-3.259411095661652</c:v>
                </c:pt>
                <c:pt idx="66">
                  <c:v>-2.8570047762845663</c:v>
                </c:pt>
                <c:pt idx="67">
                  <c:v>-4.0069143264157567</c:v>
                </c:pt>
                <c:pt idx="68">
                  <c:v>-2.3697507619463449</c:v>
                </c:pt>
                <c:pt idx="69">
                  <c:v>-2.0008369537381281</c:v>
                </c:pt>
                <c:pt idx="70">
                  <c:v>-2.504713177323123</c:v>
                </c:pt>
                <c:pt idx="71">
                  <c:v>-2.2094828936864195</c:v>
                </c:pt>
                <c:pt idx="72">
                  <c:v>-1.9259129657899905</c:v>
                </c:pt>
                <c:pt idx="73">
                  <c:v>-1.5641938451661979</c:v>
                </c:pt>
                <c:pt idx="74">
                  <c:v>-1.4685541188284268</c:v>
                </c:pt>
                <c:pt idx="75">
                  <c:v>-1.6544995789844847</c:v>
                </c:pt>
                <c:pt idx="76">
                  <c:v>-1.5339265387765533</c:v>
                </c:pt>
                <c:pt idx="77">
                  <c:v>-1.3703094193997423</c:v>
                </c:pt>
                <c:pt idx="78">
                  <c:v>-1.390777065114051</c:v>
                </c:pt>
                <c:pt idx="79">
                  <c:v>-1.365099473217918</c:v>
                </c:pt>
                <c:pt idx="80">
                  <c:v>-1.0129319205941369</c:v>
                </c:pt>
                <c:pt idx="81">
                  <c:v>-1.2024747245424061</c:v>
                </c:pt>
                <c:pt idx="82">
                  <c:v>-1.2860819561269174</c:v>
                </c:pt>
                <c:pt idx="83">
                  <c:v>-1.2786391758671689</c:v>
                </c:pt>
                <c:pt idx="84">
                  <c:v>-1.37514722656858</c:v>
                </c:pt>
                <c:pt idx="85">
                  <c:v>-1.3113874090100639</c:v>
                </c:pt>
                <c:pt idx="86">
                  <c:v>-1.0598214362305542</c:v>
                </c:pt>
                <c:pt idx="87">
                  <c:v>-1.1609192014254752</c:v>
                </c:pt>
                <c:pt idx="88">
                  <c:v>-1.3111393163347396</c:v>
                </c:pt>
                <c:pt idx="89">
                  <c:v>-1.6071138779974161</c:v>
                </c:pt>
                <c:pt idx="90">
                  <c:v>-5.3064237597678989</c:v>
                </c:pt>
                <c:pt idx="91">
                  <c:v>-6.5048354279251193</c:v>
                </c:pt>
                <c:pt idx="92">
                  <c:v>-6.9721179818996815</c:v>
                </c:pt>
                <c:pt idx="93">
                  <c:v>-6.4558371245484398</c:v>
                </c:pt>
                <c:pt idx="94">
                  <c:v>-6.0970951160285471</c:v>
                </c:pt>
                <c:pt idx="95">
                  <c:v>-5.6866257847034003</c:v>
                </c:pt>
                <c:pt idx="96">
                  <c:v>-5.2168623039755886</c:v>
                </c:pt>
                <c:pt idx="97">
                  <c:v>-4.5377086052735098</c:v>
                </c:pt>
                <c:pt idx="98">
                  <c:v>-4.0493381738963254</c:v>
                </c:pt>
                <c:pt idx="99">
                  <c:v>-3.644202835090665</c:v>
                </c:pt>
                <c:pt idx="100">
                  <c:v>-3.3008425724409203</c:v>
                </c:pt>
                <c:pt idx="101">
                  <c:v>-3.2725600074538748</c:v>
                </c:pt>
                <c:pt idx="102">
                  <c:v>-2.4087013119723633</c:v>
                </c:pt>
                <c:pt idx="103">
                  <c:v>-2.2089867083357699</c:v>
                </c:pt>
                <c:pt idx="104">
                  <c:v>-2.0963526337382374</c:v>
                </c:pt>
                <c:pt idx="105">
                  <c:v>-1.8032311378417978</c:v>
                </c:pt>
                <c:pt idx="106">
                  <c:v>-1.8492523291145773</c:v>
                </c:pt>
                <c:pt idx="107">
                  <c:v>-1.2840972147243184</c:v>
                </c:pt>
                <c:pt idx="108">
                  <c:v>-1.1920548321787585</c:v>
                </c:pt>
                <c:pt idx="109">
                  <c:v>-0.77625150833412437</c:v>
                </c:pt>
                <c:pt idx="110">
                  <c:v>-1.3726662998153287</c:v>
                </c:pt>
                <c:pt idx="111">
                  <c:v>-0.63905625887942108</c:v>
                </c:pt>
                <c:pt idx="112">
                  <c:v>-2.1710285290110507</c:v>
                </c:pt>
                <c:pt idx="113">
                  <c:v>-2.1558948758162293</c:v>
                </c:pt>
                <c:pt idx="114">
                  <c:v>-2.7188171561285639</c:v>
                </c:pt>
                <c:pt idx="115">
                  <c:v>-1.6688889541533314</c:v>
                </c:pt>
                <c:pt idx="116">
                  <c:v>-1.2453947573736253</c:v>
                </c:pt>
                <c:pt idx="117">
                  <c:v>-0.73457193887953087</c:v>
                </c:pt>
                <c:pt idx="118">
                  <c:v>-0.33638319498296987</c:v>
                </c:pt>
                <c:pt idx="119">
                  <c:v>1.3486622558241601</c:v>
                </c:pt>
                <c:pt idx="120">
                  <c:v>1.2346636715123407</c:v>
                </c:pt>
                <c:pt idx="121">
                  <c:v>1.3116964472007409</c:v>
                </c:pt>
                <c:pt idx="122">
                  <c:v>0.10224465499155944</c:v>
                </c:pt>
                <c:pt idx="123">
                  <c:v>-0.56090706615205832</c:v>
                </c:pt>
                <c:pt idx="124">
                  <c:v>-0.77352248890555009</c:v>
                </c:pt>
              </c:numCache>
            </c:numRef>
          </c:yVal>
          <c:smooth val="0"/>
        </c:ser>
        <c:ser>
          <c:idx val="0"/>
          <c:order val="2"/>
          <c:tx>
            <c:v>mixing model</c:v>
          </c:tx>
          <c:spPr>
            <a:ln w="31750">
              <a:solidFill>
                <a:schemeClr val="tx1"/>
              </a:solidFill>
              <a:prstDash val="sysDash"/>
            </a:ln>
          </c:spPr>
          <c:marker>
            <c:symbol val="none"/>
          </c:marker>
          <c:xVal>
            <c:numRef>
              <c:f>'Hydrograph separation'!$K$12:$K$49</c:f>
              <c:numCache>
                <c:formatCode>m/d/yyyy</c:formatCode>
                <c:ptCount val="38"/>
                <c:pt idx="0">
                  <c:v>40909</c:v>
                </c:pt>
                <c:pt idx="1">
                  <c:v>40939</c:v>
                </c:pt>
                <c:pt idx="2">
                  <c:v>40940</c:v>
                </c:pt>
                <c:pt idx="3">
                  <c:v>40968</c:v>
                </c:pt>
                <c:pt idx="4">
                  <c:v>40969</c:v>
                </c:pt>
                <c:pt idx="5">
                  <c:v>40999</c:v>
                </c:pt>
                <c:pt idx="6">
                  <c:v>41000</c:v>
                </c:pt>
                <c:pt idx="7">
                  <c:v>41029</c:v>
                </c:pt>
                <c:pt idx="8">
                  <c:v>41030</c:v>
                </c:pt>
                <c:pt idx="9">
                  <c:v>41060</c:v>
                </c:pt>
                <c:pt idx="10">
                  <c:v>41061</c:v>
                </c:pt>
                <c:pt idx="11">
                  <c:v>41090</c:v>
                </c:pt>
                <c:pt idx="12">
                  <c:v>41091</c:v>
                </c:pt>
                <c:pt idx="13">
                  <c:v>41121</c:v>
                </c:pt>
                <c:pt idx="14">
                  <c:v>41122</c:v>
                </c:pt>
                <c:pt idx="15">
                  <c:v>41152</c:v>
                </c:pt>
                <c:pt idx="16">
                  <c:v>41153</c:v>
                </c:pt>
                <c:pt idx="17">
                  <c:v>41182</c:v>
                </c:pt>
                <c:pt idx="18">
                  <c:v>41183</c:v>
                </c:pt>
                <c:pt idx="19">
                  <c:v>41213</c:v>
                </c:pt>
                <c:pt idx="20">
                  <c:v>41214</c:v>
                </c:pt>
                <c:pt idx="21">
                  <c:v>41243</c:v>
                </c:pt>
                <c:pt idx="22">
                  <c:v>41244</c:v>
                </c:pt>
                <c:pt idx="23">
                  <c:v>41274</c:v>
                </c:pt>
                <c:pt idx="24">
                  <c:v>41275</c:v>
                </c:pt>
                <c:pt idx="25">
                  <c:v>41305</c:v>
                </c:pt>
                <c:pt idx="26">
                  <c:v>41306</c:v>
                </c:pt>
                <c:pt idx="27">
                  <c:v>41333</c:v>
                </c:pt>
                <c:pt idx="28">
                  <c:v>41334</c:v>
                </c:pt>
                <c:pt idx="29">
                  <c:v>41364</c:v>
                </c:pt>
                <c:pt idx="30">
                  <c:v>41365</c:v>
                </c:pt>
                <c:pt idx="31">
                  <c:v>41394</c:v>
                </c:pt>
                <c:pt idx="32">
                  <c:v>41395</c:v>
                </c:pt>
                <c:pt idx="33">
                  <c:v>41425</c:v>
                </c:pt>
                <c:pt idx="34">
                  <c:v>41426</c:v>
                </c:pt>
                <c:pt idx="35">
                  <c:v>41455</c:v>
                </c:pt>
                <c:pt idx="36">
                  <c:v>41456</c:v>
                </c:pt>
                <c:pt idx="37">
                  <c:v>41486</c:v>
                </c:pt>
              </c:numCache>
            </c:numRef>
          </c:xVal>
          <c:yVal>
            <c:numRef>
              <c:f>'Hydrograph separation'!$BF$12:$BF$49</c:f>
              <c:numCache>
                <c:formatCode>0.00</c:formatCode>
                <c:ptCount val="38"/>
                <c:pt idx="0">
                  <c:v>-3.9147227104569673</c:v>
                </c:pt>
                <c:pt idx="1">
                  <c:v>-3.9147227104569673</c:v>
                </c:pt>
                <c:pt idx="2">
                  <c:v>-4.0197784815222946</c:v>
                </c:pt>
                <c:pt idx="3">
                  <c:v>-4.0197784815222946</c:v>
                </c:pt>
                <c:pt idx="4">
                  <c:v>-3.0958724967035058</c:v>
                </c:pt>
                <c:pt idx="5">
                  <c:v>-3.0958724967035058</c:v>
                </c:pt>
                <c:pt idx="6">
                  <c:v>-2.8230488828774316</c:v>
                </c:pt>
                <c:pt idx="7">
                  <c:v>-2.8230488828774316</c:v>
                </c:pt>
                <c:pt idx="8">
                  <c:v>-2.5543301749303882</c:v>
                </c:pt>
                <c:pt idx="9">
                  <c:v>-2.5543301749303882</c:v>
                </c:pt>
                <c:pt idx="10">
                  <c:v>-2.1425753223348947</c:v>
                </c:pt>
                <c:pt idx="11">
                  <c:v>-2.1425753223348947</c:v>
                </c:pt>
                <c:pt idx="12">
                  <c:v>-1.4301866530831919</c:v>
                </c:pt>
                <c:pt idx="13">
                  <c:v>-1.4301866530831919</c:v>
                </c:pt>
                <c:pt idx="14">
                  <c:v>-1.3179590204810219</c:v>
                </c:pt>
                <c:pt idx="15">
                  <c:v>-1.3179590204810219</c:v>
                </c:pt>
                <c:pt idx="16">
                  <c:v>-1.8640284144767789</c:v>
                </c:pt>
                <c:pt idx="17">
                  <c:v>-1.8640284144767789</c:v>
                </c:pt>
                <c:pt idx="18">
                  <c:v>-2.9083065385950082</c:v>
                </c:pt>
                <c:pt idx="19">
                  <c:v>-2.9083065385950082</c:v>
                </c:pt>
                <c:pt idx="20">
                  <c:v>-1.2573273954116382</c:v>
                </c:pt>
                <c:pt idx="21">
                  <c:v>-1.2573273954116382</c:v>
                </c:pt>
                <c:pt idx="22">
                  <c:v>-2.810787484913118</c:v>
                </c:pt>
                <c:pt idx="23">
                  <c:v>-2.810787484913118</c:v>
                </c:pt>
                <c:pt idx="24">
                  <c:v>-4.4387691273562355</c:v>
                </c:pt>
                <c:pt idx="25">
                  <c:v>-4.4387691273562355</c:v>
                </c:pt>
                <c:pt idx="26">
                  <c:v>-3.6064577465300038</c:v>
                </c:pt>
                <c:pt idx="27">
                  <c:v>-3.6064577465300038</c:v>
                </c:pt>
                <c:pt idx="28">
                  <c:v>-2.5260712358213908</c:v>
                </c:pt>
                <c:pt idx="29">
                  <c:v>-2.5260712358213908</c:v>
                </c:pt>
                <c:pt idx="30">
                  <c:v>-2.1122941902769741</c:v>
                </c:pt>
                <c:pt idx="31">
                  <c:v>-2.1122941902769741</c:v>
                </c:pt>
                <c:pt idx="32">
                  <c:v>-2.4956758501719434</c:v>
                </c:pt>
                <c:pt idx="33">
                  <c:v>-2.4956758501719434</c:v>
                </c:pt>
                <c:pt idx="34">
                  <c:v>-0.26540003458464101</c:v>
                </c:pt>
                <c:pt idx="35">
                  <c:v>-0.26540003458464101</c:v>
                </c:pt>
                <c:pt idx="36">
                  <c:v>-0.86630163936540705</c:v>
                </c:pt>
                <c:pt idx="37">
                  <c:v>-0.86630163936540705</c:v>
                </c:pt>
              </c:numCache>
            </c:numRef>
          </c:yVal>
          <c:smooth val="0"/>
        </c:ser>
        <c:ser>
          <c:idx val="3"/>
          <c:order val="3"/>
          <c:tx>
            <c:v>lower bound</c:v>
          </c:tx>
          <c:spPr>
            <a:ln w="12700">
              <a:solidFill>
                <a:schemeClr val="bg1">
                  <a:lumMod val="65000"/>
                </a:schemeClr>
              </a:solidFill>
              <a:prstDash val="sysDash"/>
            </a:ln>
          </c:spPr>
          <c:marker>
            <c:symbol val="none"/>
          </c:marker>
          <c:xVal>
            <c:numRef>
              <c:f>'Hydrograph separation'!$K$12:$K$49</c:f>
              <c:numCache>
                <c:formatCode>m/d/yyyy</c:formatCode>
                <c:ptCount val="38"/>
                <c:pt idx="0">
                  <c:v>40909</c:v>
                </c:pt>
                <c:pt idx="1">
                  <c:v>40939</c:v>
                </c:pt>
                <c:pt idx="2">
                  <c:v>40940</c:v>
                </c:pt>
                <c:pt idx="3">
                  <c:v>40968</c:v>
                </c:pt>
                <c:pt idx="4">
                  <c:v>40969</c:v>
                </c:pt>
                <c:pt idx="5">
                  <c:v>40999</c:v>
                </c:pt>
                <c:pt idx="6">
                  <c:v>41000</c:v>
                </c:pt>
                <c:pt idx="7">
                  <c:v>41029</c:v>
                </c:pt>
                <c:pt idx="8">
                  <c:v>41030</c:v>
                </c:pt>
                <c:pt idx="9">
                  <c:v>41060</c:v>
                </c:pt>
                <c:pt idx="10">
                  <c:v>41061</c:v>
                </c:pt>
                <c:pt idx="11">
                  <c:v>41090</c:v>
                </c:pt>
                <c:pt idx="12">
                  <c:v>41091</c:v>
                </c:pt>
                <c:pt idx="13">
                  <c:v>41121</c:v>
                </c:pt>
                <c:pt idx="14">
                  <c:v>41122</c:v>
                </c:pt>
                <c:pt idx="15">
                  <c:v>41152</c:v>
                </c:pt>
                <c:pt idx="16">
                  <c:v>41153</c:v>
                </c:pt>
                <c:pt idx="17">
                  <c:v>41182</c:v>
                </c:pt>
                <c:pt idx="18">
                  <c:v>41183</c:v>
                </c:pt>
                <c:pt idx="19">
                  <c:v>41213</c:v>
                </c:pt>
                <c:pt idx="20">
                  <c:v>41214</c:v>
                </c:pt>
                <c:pt idx="21">
                  <c:v>41243</c:v>
                </c:pt>
                <c:pt idx="22">
                  <c:v>41244</c:v>
                </c:pt>
                <c:pt idx="23">
                  <c:v>41274</c:v>
                </c:pt>
                <c:pt idx="24">
                  <c:v>41275</c:v>
                </c:pt>
                <c:pt idx="25">
                  <c:v>41305</c:v>
                </c:pt>
                <c:pt idx="26">
                  <c:v>41306</c:v>
                </c:pt>
                <c:pt idx="27">
                  <c:v>41333</c:v>
                </c:pt>
                <c:pt idx="28">
                  <c:v>41334</c:v>
                </c:pt>
                <c:pt idx="29">
                  <c:v>41364</c:v>
                </c:pt>
                <c:pt idx="30">
                  <c:v>41365</c:v>
                </c:pt>
                <c:pt idx="31">
                  <c:v>41394</c:v>
                </c:pt>
                <c:pt idx="32">
                  <c:v>41395</c:v>
                </c:pt>
                <c:pt idx="33">
                  <c:v>41425</c:v>
                </c:pt>
                <c:pt idx="34">
                  <c:v>41426</c:v>
                </c:pt>
                <c:pt idx="35">
                  <c:v>41455</c:v>
                </c:pt>
                <c:pt idx="36">
                  <c:v>41456</c:v>
                </c:pt>
                <c:pt idx="37">
                  <c:v>41486</c:v>
                </c:pt>
              </c:numCache>
            </c:numRef>
          </c:xVal>
          <c:yVal>
            <c:numRef>
              <c:f>'Hydrograph separation'!$BG$12:$BG$49</c:f>
              <c:numCache>
                <c:formatCode>0.00</c:formatCode>
                <c:ptCount val="38"/>
                <c:pt idx="0">
                  <c:v>-4.7069320122989495</c:v>
                </c:pt>
                <c:pt idx="1">
                  <c:v>-4.7069320122989495</c:v>
                </c:pt>
                <c:pt idx="2">
                  <c:v>-4.9883008276160465</c:v>
                </c:pt>
                <c:pt idx="3">
                  <c:v>-4.9883008276160465</c:v>
                </c:pt>
                <c:pt idx="4">
                  <c:v>-3.6715185059160627</c:v>
                </c:pt>
                <c:pt idx="5">
                  <c:v>-3.6715185059160627</c:v>
                </c:pt>
                <c:pt idx="6">
                  <c:v>-3.1456878361673279</c:v>
                </c:pt>
                <c:pt idx="7">
                  <c:v>-3.1456878361673279</c:v>
                </c:pt>
                <c:pt idx="8">
                  <c:v>-3.1265386862234537</c:v>
                </c:pt>
                <c:pt idx="9">
                  <c:v>-3.1265386862234537</c:v>
                </c:pt>
                <c:pt idx="10">
                  <c:v>-2.9265247119589093</c:v>
                </c:pt>
                <c:pt idx="11">
                  <c:v>-2.9265247119589093</c:v>
                </c:pt>
                <c:pt idx="12">
                  <c:v>-1.9823414744510828</c:v>
                </c:pt>
                <c:pt idx="13">
                  <c:v>-1.9823414744510828</c:v>
                </c:pt>
                <c:pt idx="14">
                  <c:v>-1.8335409858279772</c:v>
                </c:pt>
                <c:pt idx="15">
                  <c:v>-1.8335409858279772</c:v>
                </c:pt>
                <c:pt idx="16">
                  <c:v>-2.1822635465618645</c:v>
                </c:pt>
                <c:pt idx="17">
                  <c:v>-2.1822635465618645</c:v>
                </c:pt>
                <c:pt idx="18">
                  <c:v>-3.4565209956328928</c:v>
                </c:pt>
                <c:pt idx="19">
                  <c:v>-3.4565209956328928</c:v>
                </c:pt>
                <c:pt idx="20">
                  <c:v>-2.4429327074019387</c:v>
                </c:pt>
                <c:pt idx="21">
                  <c:v>-2.4429327074019387</c:v>
                </c:pt>
                <c:pt idx="22">
                  <c:v>-3.5831782330960067</c:v>
                </c:pt>
                <c:pt idx="23">
                  <c:v>-3.5831782330960067</c:v>
                </c:pt>
                <c:pt idx="24">
                  <c:v>-5.214397814652922</c:v>
                </c:pt>
                <c:pt idx="25">
                  <c:v>-5.214397814652922</c:v>
                </c:pt>
                <c:pt idx="26">
                  <c:v>-4.6742534596695648</c:v>
                </c:pt>
                <c:pt idx="27">
                  <c:v>-4.6742534596695648</c:v>
                </c:pt>
                <c:pt idx="28">
                  <c:v>-3.3106121562989217</c:v>
                </c:pt>
                <c:pt idx="29">
                  <c:v>-3.3106121562989217</c:v>
                </c:pt>
                <c:pt idx="30">
                  <c:v>-2.7014110801519848</c:v>
                </c:pt>
                <c:pt idx="31">
                  <c:v>-2.7014110801519848</c:v>
                </c:pt>
                <c:pt idx="32">
                  <c:v>-3.0412760220186015</c:v>
                </c:pt>
                <c:pt idx="33">
                  <c:v>-3.0412760220186015</c:v>
                </c:pt>
                <c:pt idx="34">
                  <c:v>-1.3103573735374536</c:v>
                </c:pt>
                <c:pt idx="35">
                  <c:v>-1.3103573735374536</c:v>
                </c:pt>
                <c:pt idx="36">
                  <c:v>-1.4073967042835478</c:v>
                </c:pt>
                <c:pt idx="37">
                  <c:v>-1.4073967042835478</c:v>
                </c:pt>
              </c:numCache>
            </c:numRef>
          </c:yVal>
          <c:smooth val="0"/>
        </c:ser>
        <c:ser>
          <c:idx val="4"/>
          <c:order val="4"/>
          <c:tx>
            <c:v>upper bound</c:v>
          </c:tx>
          <c:spPr>
            <a:ln w="12700">
              <a:solidFill>
                <a:schemeClr val="bg1">
                  <a:lumMod val="65000"/>
                </a:schemeClr>
              </a:solidFill>
              <a:prstDash val="sysDash"/>
            </a:ln>
          </c:spPr>
          <c:marker>
            <c:symbol val="none"/>
          </c:marker>
          <c:xVal>
            <c:numRef>
              <c:f>'Hydrograph separation'!$K$12:$K$49</c:f>
              <c:numCache>
                <c:formatCode>m/d/yyyy</c:formatCode>
                <c:ptCount val="38"/>
                <c:pt idx="0">
                  <c:v>40909</c:v>
                </c:pt>
                <c:pt idx="1">
                  <c:v>40939</c:v>
                </c:pt>
                <c:pt idx="2">
                  <c:v>40940</c:v>
                </c:pt>
                <c:pt idx="3">
                  <c:v>40968</c:v>
                </c:pt>
                <c:pt idx="4">
                  <c:v>40969</c:v>
                </c:pt>
                <c:pt idx="5">
                  <c:v>40999</c:v>
                </c:pt>
                <c:pt idx="6">
                  <c:v>41000</c:v>
                </c:pt>
                <c:pt idx="7">
                  <c:v>41029</c:v>
                </c:pt>
                <c:pt idx="8">
                  <c:v>41030</c:v>
                </c:pt>
                <c:pt idx="9">
                  <c:v>41060</c:v>
                </c:pt>
                <c:pt idx="10">
                  <c:v>41061</c:v>
                </c:pt>
                <c:pt idx="11">
                  <c:v>41090</c:v>
                </c:pt>
                <c:pt idx="12">
                  <c:v>41091</c:v>
                </c:pt>
                <c:pt idx="13">
                  <c:v>41121</c:v>
                </c:pt>
                <c:pt idx="14">
                  <c:v>41122</c:v>
                </c:pt>
                <c:pt idx="15">
                  <c:v>41152</c:v>
                </c:pt>
                <c:pt idx="16">
                  <c:v>41153</c:v>
                </c:pt>
                <c:pt idx="17">
                  <c:v>41182</c:v>
                </c:pt>
                <c:pt idx="18">
                  <c:v>41183</c:v>
                </c:pt>
                <c:pt idx="19">
                  <c:v>41213</c:v>
                </c:pt>
                <c:pt idx="20">
                  <c:v>41214</c:v>
                </c:pt>
                <c:pt idx="21">
                  <c:v>41243</c:v>
                </c:pt>
                <c:pt idx="22">
                  <c:v>41244</c:v>
                </c:pt>
                <c:pt idx="23">
                  <c:v>41274</c:v>
                </c:pt>
                <c:pt idx="24">
                  <c:v>41275</c:v>
                </c:pt>
                <c:pt idx="25">
                  <c:v>41305</c:v>
                </c:pt>
                <c:pt idx="26">
                  <c:v>41306</c:v>
                </c:pt>
                <c:pt idx="27">
                  <c:v>41333</c:v>
                </c:pt>
                <c:pt idx="28">
                  <c:v>41334</c:v>
                </c:pt>
                <c:pt idx="29">
                  <c:v>41364</c:v>
                </c:pt>
                <c:pt idx="30">
                  <c:v>41365</c:v>
                </c:pt>
                <c:pt idx="31">
                  <c:v>41394</c:v>
                </c:pt>
                <c:pt idx="32">
                  <c:v>41395</c:v>
                </c:pt>
                <c:pt idx="33">
                  <c:v>41425</c:v>
                </c:pt>
                <c:pt idx="34">
                  <c:v>41426</c:v>
                </c:pt>
                <c:pt idx="35">
                  <c:v>41455</c:v>
                </c:pt>
                <c:pt idx="36">
                  <c:v>41456</c:v>
                </c:pt>
                <c:pt idx="37">
                  <c:v>41486</c:v>
                </c:pt>
              </c:numCache>
            </c:numRef>
          </c:xVal>
          <c:yVal>
            <c:numRef>
              <c:f>'Hydrograph separation'!$BH$12:$BH$49</c:f>
              <c:numCache>
                <c:formatCode>0.00</c:formatCode>
                <c:ptCount val="38"/>
                <c:pt idx="0">
                  <c:v>-3.1225881656195704</c:v>
                </c:pt>
                <c:pt idx="1">
                  <c:v>-3.1225881656195704</c:v>
                </c:pt>
                <c:pt idx="2">
                  <c:v>-3.0512755076548101</c:v>
                </c:pt>
                <c:pt idx="3">
                  <c:v>-3.0512755076548101</c:v>
                </c:pt>
                <c:pt idx="4">
                  <c:v>-2.5202338378412765</c:v>
                </c:pt>
                <c:pt idx="5">
                  <c:v>-2.5202338378412765</c:v>
                </c:pt>
                <c:pt idx="6">
                  <c:v>-2.5004513037474112</c:v>
                </c:pt>
                <c:pt idx="7">
                  <c:v>-2.5004513037474112</c:v>
                </c:pt>
                <c:pt idx="8">
                  <c:v>-1.9826683861106158</c:v>
                </c:pt>
                <c:pt idx="9">
                  <c:v>-1.9826683861106158</c:v>
                </c:pt>
                <c:pt idx="10">
                  <c:v>-1.3597391416872133</c:v>
                </c:pt>
                <c:pt idx="11">
                  <c:v>-1.3597391416872133</c:v>
                </c:pt>
                <c:pt idx="12">
                  <c:v>-0.87874667313691246</c:v>
                </c:pt>
                <c:pt idx="13">
                  <c:v>-0.87874667313691246</c:v>
                </c:pt>
                <c:pt idx="14">
                  <c:v>-0.80331892531680293</c:v>
                </c:pt>
                <c:pt idx="15">
                  <c:v>-0.80331892531680293</c:v>
                </c:pt>
                <c:pt idx="16">
                  <c:v>-1.5461949729707152</c:v>
                </c:pt>
                <c:pt idx="17">
                  <c:v>-1.5461949729707152</c:v>
                </c:pt>
                <c:pt idx="18">
                  <c:v>-2.3607168316079274</c:v>
                </c:pt>
                <c:pt idx="19">
                  <c:v>-2.3607168316079274</c:v>
                </c:pt>
                <c:pt idx="20">
                  <c:v>-7.444308418359924E-2</c:v>
                </c:pt>
                <c:pt idx="21">
                  <c:v>-7.444308418359924E-2</c:v>
                </c:pt>
                <c:pt idx="22">
                  <c:v>-2.0397916551871953</c:v>
                </c:pt>
                <c:pt idx="23">
                  <c:v>-2.0397916551871953</c:v>
                </c:pt>
                <c:pt idx="24">
                  <c:v>-3.6632152281423869</c:v>
                </c:pt>
                <c:pt idx="25">
                  <c:v>-3.6632152281423869</c:v>
                </c:pt>
                <c:pt idx="26">
                  <c:v>-2.5392157222345491</c:v>
                </c:pt>
                <c:pt idx="27">
                  <c:v>-2.5392157222345491</c:v>
                </c:pt>
                <c:pt idx="28">
                  <c:v>-1.7424398880738834</c:v>
                </c:pt>
                <c:pt idx="29">
                  <c:v>-1.7424398880738834</c:v>
                </c:pt>
                <c:pt idx="30">
                  <c:v>-1.5244202114276195</c:v>
                </c:pt>
                <c:pt idx="31">
                  <c:v>-1.5244202114276195</c:v>
                </c:pt>
                <c:pt idx="32">
                  <c:v>-1.9505944465898528</c:v>
                </c:pt>
                <c:pt idx="33">
                  <c:v>-1.9505944465898528</c:v>
                </c:pt>
                <c:pt idx="34">
                  <c:v>0.77666812360131976</c:v>
                </c:pt>
                <c:pt idx="35">
                  <c:v>0.77666812360131976</c:v>
                </c:pt>
                <c:pt idx="36">
                  <c:v>-0.32637882484690572</c:v>
                </c:pt>
                <c:pt idx="37">
                  <c:v>-0.32637882484690572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5950464"/>
        <c:axId val="475956352"/>
      </c:scatterChart>
      <c:scatterChart>
        <c:scatterStyle val="lineMarker"/>
        <c:varyColors val="0"/>
        <c:ser>
          <c:idx val="2"/>
          <c:order val="0"/>
          <c:tx>
            <c:v>conductivity</c:v>
          </c:tx>
          <c:spPr>
            <a:ln w="31750">
              <a:solidFill>
                <a:schemeClr val="bg1">
                  <a:lumMod val="50000"/>
                  <a:alpha val="75000"/>
                </a:schemeClr>
              </a:solidFill>
            </a:ln>
          </c:spPr>
          <c:marker>
            <c:symbol val="none"/>
          </c:marker>
          <c:xVal>
            <c:numRef>
              <c:f>'Hydrograph separation'!$V$13:$V$133</c:f>
              <c:numCache>
                <c:formatCode>m/d/yyyy</c:formatCode>
                <c:ptCount val="121"/>
                <c:pt idx="0">
                  <c:v>40937</c:v>
                </c:pt>
                <c:pt idx="1">
                  <c:v>40947</c:v>
                </c:pt>
                <c:pt idx="2">
                  <c:v>40950</c:v>
                </c:pt>
                <c:pt idx="3">
                  <c:v>40954</c:v>
                </c:pt>
                <c:pt idx="4">
                  <c:v>40957</c:v>
                </c:pt>
                <c:pt idx="5">
                  <c:v>40962</c:v>
                </c:pt>
                <c:pt idx="6">
                  <c:v>40964</c:v>
                </c:pt>
                <c:pt idx="7">
                  <c:v>40968</c:v>
                </c:pt>
                <c:pt idx="8">
                  <c:v>40971</c:v>
                </c:pt>
                <c:pt idx="9">
                  <c:v>40975</c:v>
                </c:pt>
                <c:pt idx="10">
                  <c:v>40989</c:v>
                </c:pt>
                <c:pt idx="11">
                  <c:v>40992</c:v>
                </c:pt>
                <c:pt idx="12">
                  <c:v>41003</c:v>
                </c:pt>
                <c:pt idx="13">
                  <c:v>41006</c:v>
                </c:pt>
                <c:pt idx="14">
                  <c:v>41010</c:v>
                </c:pt>
                <c:pt idx="15">
                  <c:v>41013</c:v>
                </c:pt>
                <c:pt idx="16">
                  <c:v>41017</c:v>
                </c:pt>
                <c:pt idx="17">
                  <c:v>41020</c:v>
                </c:pt>
                <c:pt idx="18">
                  <c:v>41024</c:v>
                </c:pt>
                <c:pt idx="19">
                  <c:v>41027</c:v>
                </c:pt>
                <c:pt idx="20">
                  <c:v>41031</c:v>
                </c:pt>
                <c:pt idx="21">
                  <c:v>41034</c:v>
                </c:pt>
                <c:pt idx="22">
                  <c:v>41038</c:v>
                </c:pt>
                <c:pt idx="23">
                  <c:v>41042</c:v>
                </c:pt>
                <c:pt idx="24">
                  <c:v>41045</c:v>
                </c:pt>
                <c:pt idx="25">
                  <c:v>41049</c:v>
                </c:pt>
                <c:pt idx="26">
                  <c:v>41052</c:v>
                </c:pt>
                <c:pt idx="27">
                  <c:v>41060</c:v>
                </c:pt>
                <c:pt idx="28">
                  <c:v>41064</c:v>
                </c:pt>
                <c:pt idx="29">
                  <c:v>41067</c:v>
                </c:pt>
                <c:pt idx="30">
                  <c:v>41071</c:v>
                </c:pt>
                <c:pt idx="31">
                  <c:v>41074</c:v>
                </c:pt>
                <c:pt idx="32">
                  <c:v>41078</c:v>
                </c:pt>
                <c:pt idx="33">
                  <c:v>41081</c:v>
                </c:pt>
                <c:pt idx="34">
                  <c:v>41085</c:v>
                </c:pt>
                <c:pt idx="35">
                  <c:v>41088</c:v>
                </c:pt>
                <c:pt idx="36">
                  <c:v>41092</c:v>
                </c:pt>
                <c:pt idx="37">
                  <c:v>41095</c:v>
                </c:pt>
                <c:pt idx="38">
                  <c:v>41099</c:v>
                </c:pt>
                <c:pt idx="39">
                  <c:v>41106</c:v>
                </c:pt>
                <c:pt idx="40">
                  <c:v>41109</c:v>
                </c:pt>
                <c:pt idx="41">
                  <c:v>41113</c:v>
                </c:pt>
                <c:pt idx="42">
                  <c:v>41116</c:v>
                </c:pt>
                <c:pt idx="43">
                  <c:v>41120</c:v>
                </c:pt>
                <c:pt idx="44">
                  <c:v>41123</c:v>
                </c:pt>
                <c:pt idx="45">
                  <c:v>41127</c:v>
                </c:pt>
                <c:pt idx="46">
                  <c:v>41130</c:v>
                </c:pt>
                <c:pt idx="47">
                  <c:v>41134</c:v>
                </c:pt>
                <c:pt idx="48">
                  <c:v>41137</c:v>
                </c:pt>
                <c:pt idx="49">
                  <c:v>41141</c:v>
                </c:pt>
                <c:pt idx="50">
                  <c:v>41144</c:v>
                </c:pt>
                <c:pt idx="51">
                  <c:v>41151</c:v>
                </c:pt>
                <c:pt idx="52">
                  <c:v>41155</c:v>
                </c:pt>
                <c:pt idx="53">
                  <c:v>41158</c:v>
                </c:pt>
                <c:pt idx="54">
                  <c:v>41162</c:v>
                </c:pt>
                <c:pt idx="55">
                  <c:v>41165</c:v>
                </c:pt>
                <c:pt idx="56">
                  <c:v>41169</c:v>
                </c:pt>
                <c:pt idx="57">
                  <c:v>41172</c:v>
                </c:pt>
                <c:pt idx="58">
                  <c:v>41176</c:v>
                </c:pt>
                <c:pt idx="59">
                  <c:v>41179</c:v>
                </c:pt>
                <c:pt idx="60">
                  <c:v>41180</c:v>
                </c:pt>
                <c:pt idx="61">
                  <c:v>41184</c:v>
                </c:pt>
                <c:pt idx="62">
                  <c:v>41187</c:v>
                </c:pt>
                <c:pt idx="63">
                  <c:v>41191</c:v>
                </c:pt>
                <c:pt idx="64">
                  <c:v>41194</c:v>
                </c:pt>
                <c:pt idx="65">
                  <c:v>41199</c:v>
                </c:pt>
                <c:pt idx="66">
                  <c:v>41201</c:v>
                </c:pt>
                <c:pt idx="67">
                  <c:v>41205</c:v>
                </c:pt>
                <c:pt idx="68">
                  <c:v>41208</c:v>
                </c:pt>
                <c:pt idx="69">
                  <c:v>41211</c:v>
                </c:pt>
                <c:pt idx="70">
                  <c:v>41215</c:v>
                </c:pt>
                <c:pt idx="71">
                  <c:v>41219</c:v>
                </c:pt>
                <c:pt idx="72">
                  <c:v>41222</c:v>
                </c:pt>
                <c:pt idx="73">
                  <c:v>41226</c:v>
                </c:pt>
                <c:pt idx="74">
                  <c:v>41228</c:v>
                </c:pt>
                <c:pt idx="75">
                  <c:v>41233</c:v>
                </c:pt>
                <c:pt idx="76">
                  <c:v>41238</c:v>
                </c:pt>
                <c:pt idx="77">
                  <c:v>41240</c:v>
                </c:pt>
                <c:pt idx="78">
                  <c:v>41244</c:v>
                </c:pt>
                <c:pt idx="79">
                  <c:v>41248</c:v>
                </c:pt>
                <c:pt idx="80">
                  <c:v>41251</c:v>
                </c:pt>
                <c:pt idx="81">
                  <c:v>41254</c:v>
                </c:pt>
                <c:pt idx="82">
                  <c:v>41258</c:v>
                </c:pt>
                <c:pt idx="83">
                  <c:v>41261</c:v>
                </c:pt>
                <c:pt idx="84">
                  <c:v>41276</c:v>
                </c:pt>
                <c:pt idx="85">
                  <c:v>41279</c:v>
                </c:pt>
                <c:pt idx="86">
                  <c:v>41283</c:v>
                </c:pt>
                <c:pt idx="87">
                  <c:v>41286</c:v>
                </c:pt>
                <c:pt idx="88">
                  <c:v>41289</c:v>
                </c:pt>
                <c:pt idx="89">
                  <c:v>41293</c:v>
                </c:pt>
                <c:pt idx="90">
                  <c:v>41296</c:v>
                </c:pt>
                <c:pt idx="91">
                  <c:v>41300</c:v>
                </c:pt>
                <c:pt idx="92">
                  <c:v>41303</c:v>
                </c:pt>
                <c:pt idx="93">
                  <c:v>41307</c:v>
                </c:pt>
                <c:pt idx="94">
                  <c:v>41310</c:v>
                </c:pt>
                <c:pt idx="95">
                  <c:v>41314</c:v>
                </c:pt>
                <c:pt idx="96">
                  <c:v>41317</c:v>
                </c:pt>
                <c:pt idx="97">
                  <c:v>41324</c:v>
                </c:pt>
                <c:pt idx="98">
                  <c:v>41338</c:v>
                </c:pt>
                <c:pt idx="99">
                  <c:v>41343</c:v>
                </c:pt>
                <c:pt idx="100">
                  <c:v>41352</c:v>
                </c:pt>
                <c:pt idx="101">
                  <c:v>41359</c:v>
                </c:pt>
                <c:pt idx="102">
                  <c:v>41366</c:v>
                </c:pt>
                <c:pt idx="103">
                  <c:v>41373</c:v>
                </c:pt>
                <c:pt idx="104">
                  <c:v>41380</c:v>
                </c:pt>
                <c:pt idx="105">
                  <c:v>41387</c:v>
                </c:pt>
                <c:pt idx="106">
                  <c:v>41395</c:v>
                </c:pt>
                <c:pt idx="107">
                  <c:v>41402</c:v>
                </c:pt>
                <c:pt idx="108">
                  <c:v>41408</c:v>
                </c:pt>
                <c:pt idx="109">
                  <c:v>41410</c:v>
                </c:pt>
                <c:pt idx="110">
                  <c:v>41415</c:v>
                </c:pt>
                <c:pt idx="111">
                  <c:v>41421</c:v>
                </c:pt>
                <c:pt idx="112">
                  <c:v>41429</c:v>
                </c:pt>
                <c:pt idx="113">
                  <c:v>41436</c:v>
                </c:pt>
                <c:pt idx="114">
                  <c:v>41443</c:v>
                </c:pt>
                <c:pt idx="115">
                  <c:v>41457</c:v>
                </c:pt>
                <c:pt idx="116">
                  <c:v>41464</c:v>
                </c:pt>
                <c:pt idx="117">
                  <c:v>41468</c:v>
                </c:pt>
                <c:pt idx="118">
                  <c:v>41473</c:v>
                </c:pt>
                <c:pt idx="119">
                  <c:v>41480</c:v>
                </c:pt>
                <c:pt idx="120">
                  <c:v>41485</c:v>
                </c:pt>
              </c:numCache>
            </c:numRef>
          </c:xVal>
          <c:yVal>
            <c:numRef>
              <c:f>'Hydrograph separation'!$W$13:$W$133</c:f>
              <c:numCache>
                <c:formatCode>0</c:formatCode>
                <c:ptCount val="121"/>
                <c:pt idx="0">
                  <c:v>242</c:v>
                </c:pt>
                <c:pt idx="1">
                  <c:v>134</c:v>
                </c:pt>
                <c:pt idx="2">
                  <c:v>302</c:v>
                </c:pt>
                <c:pt idx="3">
                  <c:v>405</c:v>
                </c:pt>
                <c:pt idx="4">
                  <c:v>481</c:v>
                </c:pt>
                <c:pt idx="5">
                  <c:v>350</c:v>
                </c:pt>
                <c:pt idx="6">
                  <c:v>304</c:v>
                </c:pt>
                <c:pt idx="7">
                  <c:v>343</c:v>
                </c:pt>
                <c:pt idx="8">
                  <c:v>406</c:v>
                </c:pt>
                <c:pt idx="9">
                  <c:v>550</c:v>
                </c:pt>
                <c:pt idx="10">
                  <c:v>542</c:v>
                </c:pt>
                <c:pt idx="11">
                  <c:v>294</c:v>
                </c:pt>
                <c:pt idx="12">
                  <c:v>738</c:v>
                </c:pt>
                <c:pt idx="13">
                  <c:v>755</c:v>
                </c:pt>
                <c:pt idx="14">
                  <c:v>855</c:v>
                </c:pt>
                <c:pt idx="15">
                  <c:v>914</c:v>
                </c:pt>
                <c:pt idx="16">
                  <c:v>815</c:v>
                </c:pt>
                <c:pt idx="17">
                  <c:v>773</c:v>
                </c:pt>
                <c:pt idx="18">
                  <c:v>736</c:v>
                </c:pt>
                <c:pt idx="19">
                  <c:v>781</c:v>
                </c:pt>
                <c:pt idx="20">
                  <c:v>828</c:v>
                </c:pt>
                <c:pt idx="21">
                  <c:v>862</c:v>
                </c:pt>
                <c:pt idx="22">
                  <c:v>883</c:v>
                </c:pt>
                <c:pt idx="23">
                  <c:v>898</c:v>
                </c:pt>
                <c:pt idx="24">
                  <c:v>833</c:v>
                </c:pt>
                <c:pt idx="25">
                  <c:v>721</c:v>
                </c:pt>
                <c:pt idx="26">
                  <c:v>759</c:v>
                </c:pt>
                <c:pt idx="27">
                  <c:v>809</c:v>
                </c:pt>
                <c:pt idx="28">
                  <c:v>856</c:v>
                </c:pt>
                <c:pt idx="29">
                  <c:v>902</c:v>
                </c:pt>
                <c:pt idx="30">
                  <c:v>872</c:v>
                </c:pt>
                <c:pt idx="31">
                  <c:v>542</c:v>
                </c:pt>
                <c:pt idx="32">
                  <c:v>609</c:v>
                </c:pt>
                <c:pt idx="33">
                  <c:v>698</c:v>
                </c:pt>
                <c:pt idx="34">
                  <c:v>757</c:v>
                </c:pt>
                <c:pt idx="35">
                  <c:v>865</c:v>
                </c:pt>
                <c:pt idx="36">
                  <c:v>1003</c:v>
                </c:pt>
                <c:pt idx="37">
                  <c:v>1150</c:v>
                </c:pt>
                <c:pt idx="38">
                  <c:v>1152</c:v>
                </c:pt>
                <c:pt idx="39">
                  <c:v>716</c:v>
                </c:pt>
                <c:pt idx="40">
                  <c:v>641</c:v>
                </c:pt>
                <c:pt idx="41">
                  <c:v>870</c:v>
                </c:pt>
                <c:pt idx="42">
                  <c:v>962</c:v>
                </c:pt>
                <c:pt idx="43">
                  <c:v>1117</c:v>
                </c:pt>
                <c:pt idx="44">
                  <c:v>1158</c:v>
                </c:pt>
                <c:pt idx="45">
                  <c:v>1194</c:v>
                </c:pt>
                <c:pt idx="46">
                  <c:v>1282</c:v>
                </c:pt>
                <c:pt idx="47">
                  <c:v>1325</c:v>
                </c:pt>
                <c:pt idx="48">
                  <c:v>1267</c:v>
                </c:pt>
                <c:pt idx="49">
                  <c:v>1058</c:v>
                </c:pt>
                <c:pt idx="50">
                  <c:v>928</c:v>
                </c:pt>
                <c:pt idx="51">
                  <c:v>1180</c:v>
                </c:pt>
                <c:pt idx="52">
                  <c:v>1196</c:v>
                </c:pt>
                <c:pt idx="53">
                  <c:v>1287</c:v>
                </c:pt>
                <c:pt idx="54">
                  <c:v>1337</c:v>
                </c:pt>
                <c:pt idx="55">
                  <c:v>1303</c:v>
                </c:pt>
                <c:pt idx="56">
                  <c:v>1235</c:v>
                </c:pt>
                <c:pt idx="57">
                  <c:v>1056</c:v>
                </c:pt>
                <c:pt idx="58">
                  <c:v>1286</c:v>
                </c:pt>
                <c:pt idx="59">
                  <c:v>1239</c:v>
                </c:pt>
                <c:pt idx="60">
                  <c:v>1268</c:v>
                </c:pt>
                <c:pt idx="61">
                  <c:v>871</c:v>
                </c:pt>
                <c:pt idx="62">
                  <c:v>846</c:v>
                </c:pt>
                <c:pt idx="63">
                  <c:v>647</c:v>
                </c:pt>
                <c:pt idx="64">
                  <c:v>841</c:v>
                </c:pt>
                <c:pt idx="65">
                  <c:v>908</c:v>
                </c:pt>
                <c:pt idx="66">
                  <c:v>760</c:v>
                </c:pt>
                <c:pt idx="67">
                  <c:v>847</c:v>
                </c:pt>
                <c:pt idx="68">
                  <c:v>876</c:v>
                </c:pt>
                <c:pt idx="69">
                  <c:v>862</c:v>
                </c:pt>
                <c:pt idx="70">
                  <c:v>1027</c:v>
                </c:pt>
                <c:pt idx="71">
                  <c:v>876</c:v>
                </c:pt>
                <c:pt idx="72">
                  <c:v>899</c:v>
                </c:pt>
                <c:pt idx="73">
                  <c:v>880</c:v>
                </c:pt>
                <c:pt idx="74">
                  <c:v>915</c:v>
                </c:pt>
                <c:pt idx="75">
                  <c:v>915</c:v>
                </c:pt>
                <c:pt idx="76">
                  <c:v>985</c:v>
                </c:pt>
                <c:pt idx="77">
                  <c:v>985</c:v>
                </c:pt>
                <c:pt idx="78">
                  <c:v>925</c:v>
                </c:pt>
                <c:pt idx="79">
                  <c:v>923</c:v>
                </c:pt>
                <c:pt idx="80">
                  <c:v>900</c:v>
                </c:pt>
                <c:pt idx="81">
                  <c:v>913</c:v>
                </c:pt>
                <c:pt idx="82">
                  <c:v>980</c:v>
                </c:pt>
                <c:pt idx="83">
                  <c:v>961</c:v>
                </c:pt>
                <c:pt idx="84">
                  <c:v>983</c:v>
                </c:pt>
                <c:pt idx="85">
                  <c:v>884</c:v>
                </c:pt>
                <c:pt idx="86">
                  <c:v>347</c:v>
                </c:pt>
                <c:pt idx="87">
                  <c:v>364</c:v>
                </c:pt>
                <c:pt idx="88">
                  <c:v>307</c:v>
                </c:pt>
                <c:pt idx="89">
                  <c:v>398</c:v>
                </c:pt>
                <c:pt idx="90">
                  <c:v>457</c:v>
                </c:pt>
                <c:pt idx="91">
                  <c:v>523</c:v>
                </c:pt>
                <c:pt idx="92">
                  <c:v>593</c:v>
                </c:pt>
                <c:pt idx="93">
                  <c:v>588</c:v>
                </c:pt>
                <c:pt idx="94">
                  <c:v>573</c:v>
                </c:pt>
                <c:pt idx="95">
                  <c:v>624</c:v>
                </c:pt>
                <c:pt idx="96">
                  <c:v>672</c:v>
                </c:pt>
                <c:pt idx="97">
                  <c:v>477</c:v>
                </c:pt>
                <c:pt idx="98">
                  <c:v>664</c:v>
                </c:pt>
                <c:pt idx="99">
                  <c:v>677</c:v>
                </c:pt>
                <c:pt idx="100">
                  <c:v>679</c:v>
                </c:pt>
                <c:pt idx="101">
                  <c:v>598</c:v>
                </c:pt>
                <c:pt idx="102">
                  <c:v>684</c:v>
                </c:pt>
                <c:pt idx="103">
                  <c:v>674</c:v>
                </c:pt>
                <c:pt idx="104">
                  <c:v>714</c:v>
                </c:pt>
                <c:pt idx="105">
                  <c:v>788</c:v>
                </c:pt>
                <c:pt idx="106">
                  <c:v>662</c:v>
                </c:pt>
                <c:pt idx="107">
                  <c:v>827</c:v>
                </c:pt>
                <c:pt idx="108">
                  <c:v>550</c:v>
                </c:pt>
                <c:pt idx="109">
                  <c:v>490</c:v>
                </c:pt>
                <c:pt idx="110">
                  <c:v>453</c:v>
                </c:pt>
                <c:pt idx="111">
                  <c:v>427</c:v>
                </c:pt>
                <c:pt idx="112">
                  <c:v>658</c:v>
                </c:pt>
                <c:pt idx="113">
                  <c:v>811</c:v>
                </c:pt>
                <c:pt idx="114">
                  <c:v>825</c:v>
                </c:pt>
                <c:pt idx="115">
                  <c:v>1118</c:v>
                </c:pt>
                <c:pt idx="116">
                  <c:v>1306</c:v>
                </c:pt>
                <c:pt idx="117">
                  <c:v>1427</c:v>
                </c:pt>
                <c:pt idx="118">
                  <c:v>978</c:v>
                </c:pt>
                <c:pt idx="119">
                  <c:v>796</c:v>
                </c:pt>
                <c:pt idx="120">
                  <c:v>800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5976832"/>
        <c:axId val="475958272"/>
      </c:scatterChart>
      <c:valAx>
        <c:axId val="475950464"/>
        <c:scaling>
          <c:orientation val="minMax"/>
          <c:max val="41500"/>
          <c:min val="40915"/>
        </c:scaling>
        <c:delete val="0"/>
        <c:axPos val="b"/>
        <c:numFmt formatCode="[$-409]mmmmm;@" sourceLinked="0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crossAx val="475956352"/>
        <c:crossesAt val="-8"/>
        <c:crossBetween val="midCat"/>
        <c:majorUnit val="30.5"/>
      </c:valAx>
      <c:valAx>
        <c:axId val="475956352"/>
        <c:scaling>
          <c:orientation val="minMax"/>
          <c:max val="2"/>
          <c:min val="-8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l-GR" dirty="0"/>
                  <a:t>δ</a:t>
                </a:r>
                <a:r>
                  <a:rPr lang="en-US" baseline="30000" dirty="0"/>
                  <a:t>18</a:t>
                </a:r>
                <a:r>
                  <a:rPr lang="en-US" dirty="0"/>
                  <a:t>O </a:t>
                </a:r>
                <a:r>
                  <a:rPr lang="el-GR" dirty="0"/>
                  <a:t>‰</a:t>
                </a:r>
                <a:r>
                  <a:rPr lang="en-US" dirty="0"/>
                  <a:t> VSMOW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crossAx val="475950464"/>
        <c:crosses val="autoZero"/>
        <c:crossBetween val="midCat"/>
      </c:valAx>
      <c:valAx>
        <c:axId val="475958272"/>
        <c:scaling>
          <c:orientation val="minMax"/>
          <c:max val="1600"/>
          <c:min val="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EC (µS/cm)</a:t>
                </a:r>
              </a:p>
            </c:rich>
          </c:tx>
          <c:layout>
            <c:manualLayout>
              <c:xMode val="edge"/>
              <c:yMode val="edge"/>
              <c:x val="0.95042638175196137"/>
              <c:y val="0.35312990516834442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crossAx val="475976832"/>
        <c:crosses val="max"/>
        <c:crossBetween val="midCat"/>
      </c:valAx>
      <c:valAx>
        <c:axId val="475976832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475958272"/>
        <c:crosses val="autoZero"/>
        <c:crossBetween val="midCat"/>
      </c:valAx>
    </c:plotArea>
    <c:legend>
      <c:legendPos val="r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6.2122170444499872E-2"/>
          <c:y val="0.86775134086957917"/>
          <c:w val="0.87499547702109615"/>
          <c:h val="9.2909274424969046E-2"/>
        </c:manualLayout>
      </c:layout>
      <c:overlay val="0"/>
      <c:spPr>
        <a:ln>
          <a:solidFill>
            <a:schemeClr val="tx1"/>
          </a:solidFill>
        </a:ln>
      </c:spPr>
    </c:legend>
    <c:plotVisOnly val="1"/>
    <c:dispBlanksAs val="gap"/>
    <c:showDLblsOverMax val="0"/>
  </c:chart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2255407229753081E-2"/>
          <c:y val="6.8260307621751032E-2"/>
          <c:w val="0.8062161898960658"/>
          <c:h val="0.75065839532209255"/>
        </c:manualLayout>
      </c:layout>
      <c:scatterChart>
        <c:scatterStyle val="lineMarker"/>
        <c:varyColors val="0"/>
        <c:ser>
          <c:idx val="0"/>
          <c:order val="0"/>
          <c:spPr>
            <a:ln w="12700"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BMSTP2tooth!$B$2:$B$122</c:f>
              <c:numCache>
                <c:formatCode>m/d/yyyy</c:formatCode>
                <c:ptCount val="121"/>
                <c:pt idx="0">
                  <c:v>40937</c:v>
                </c:pt>
                <c:pt idx="1">
                  <c:v>40947</c:v>
                </c:pt>
                <c:pt idx="2">
                  <c:v>40950</c:v>
                </c:pt>
                <c:pt idx="3">
                  <c:v>40954</c:v>
                </c:pt>
                <c:pt idx="4">
                  <c:v>40957</c:v>
                </c:pt>
                <c:pt idx="5">
                  <c:v>40962</c:v>
                </c:pt>
                <c:pt idx="6">
                  <c:v>40964</c:v>
                </c:pt>
                <c:pt idx="7">
                  <c:v>40968</c:v>
                </c:pt>
                <c:pt idx="8">
                  <c:v>40971</c:v>
                </c:pt>
                <c:pt idx="9">
                  <c:v>40975</c:v>
                </c:pt>
                <c:pt idx="10">
                  <c:v>40989</c:v>
                </c:pt>
                <c:pt idx="11">
                  <c:v>40992</c:v>
                </c:pt>
                <c:pt idx="12">
                  <c:v>41003</c:v>
                </c:pt>
                <c:pt idx="13">
                  <c:v>41006</c:v>
                </c:pt>
                <c:pt idx="14">
                  <c:v>41010</c:v>
                </c:pt>
                <c:pt idx="15">
                  <c:v>41013</c:v>
                </c:pt>
                <c:pt idx="16">
                  <c:v>41017</c:v>
                </c:pt>
                <c:pt idx="17">
                  <c:v>41020</c:v>
                </c:pt>
                <c:pt idx="18">
                  <c:v>41024</c:v>
                </c:pt>
                <c:pt idx="19">
                  <c:v>41027</c:v>
                </c:pt>
                <c:pt idx="20">
                  <c:v>41031</c:v>
                </c:pt>
                <c:pt idx="21">
                  <c:v>41034</c:v>
                </c:pt>
                <c:pt idx="22">
                  <c:v>41038</c:v>
                </c:pt>
                <c:pt idx="23">
                  <c:v>41042</c:v>
                </c:pt>
                <c:pt idx="24">
                  <c:v>41045</c:v>
                </c:pt>
                <c:pt idx="25">
                  <c:v>41049</c:v>
                </c:pt>
                <c:pt idx="26">
                  <c:v>41052</c:v>
                </c:pt>
                <c:pt idx="27">
                  <c:v>41060</c:v>
                </c:pt>
                <c:pt idx="28">
                  <c:v>41064</c:v>
                </c:pt>
                <c:pt idx="29">
                  <c:v>41067</c:v>
                </c:pt>
                <c:pt idx="30">
                  <c:v>41071</c:v>
                </c:pt>
                <c:pt idx="31">
                  <c:v>41074</c:v>
                </c:pt>
                <c:pt idx="32">
                  <c:v>41078</c:v>
                </c:pt>
                <c:pt idx="33">
                  <c:v>41081</c:v>
                </c:pt>
                <c:pt idx="34">
                  <c:v>41085</c:v>
                </c:pt>
                <c:pt idx="35">
                  <c:v>41088</c:v>
                </c:pt>
                <c:pt idx="36">
                  <c:v>41092</c:v>
                </c:pt>
                <c:pt idx="37">
                  <c:v>41095</c:v>
                </c:pt>
                <c:pt idx="38">
                  <c:v>41099</c:v>
                </c:pt>
                <c:pt idx="39">
                  <c:v>41106</c:v>
                </c:pt>
                <c:pt idx="40">
                  <c:v>41109</c:v>
                </c:pt>
                <c:pt idx="41">
                  <c:v>41113</c:v>
                </c:pt>
                <c:pt idx="42">
                  <c:v>41116</c:v>
                </c:pt>
                <c:pt idx="43">
                  <c:v>41120</c:v>
                </c:pt>
                <c:pt idx="44">
                  <c:v>41123</c:v>
                </c:pt>
                <c:pt idx="45">
                  <c:v>41127</c:v>
                </c:pt>
                <c:pt idx="46">
                  <c:v>41130</c:v>
                </c:pt>
                <c:pt idx="47">
                  <c:v>41134</c:v>
                </c:pt>
                <c:pt idx="48">
                  <c:v>41137</c:v>
                </c:pt>
                <c:pt idx="49">
                  <c:v>41141</c:v>
                </c:pt>
                <c:pt idx="50">
                  <c:v>41144</c:v>
                </c:pt>
                <c:pt idx="51">
                  <c:v>41151</c:v>
                </c:pt>
                <c:pt idx="52">
                  <c:v>41155</c:v>
                </c:pt>
                <c:pt idx="53">
                  <c:v>41158</c:v>
                </c:pt>
                <c:pt idx="54">
                  <c:v>41162</c:v>
                </c:pt>
                <c:pt idx="55">
                  <c:v>41165</c:v>
                </c:pt>
                <c:pt idx="56">
                  <c:v>41169</c:v>
                </c:pt>
                <c:pt idx="57">
                  <c:v>41172</c:v>
                </c:pt>
                <c:pt idx="58">
                  <c:v>41176</c:v>
                </c:pt>
                <c:pt idx="59">
                  <c:v>41179</c:v>
                </c:pt>
                <c:pt idx="60">
                  <c:v>41180</c:v>
                </c:pt>
                <c:pt idx="61">
                  <c:v>41184</c:v>
                </c:pt>
                <c:pt idx="62">
                  <c:v>41187</c:v>
                </c:pt>
                <c:pt idx="63">
                  <c:v>41191</c:v>
                </c:pt>
                <c:pt idx="64">
                  <c:v>41194</c:v>
                </c:pt>
                <c:pt idx="65">
                  <c:v>41199</c:v>
                </c:pt>
                <c:pt idx="66">
                  <c:v>41201</c:v>
                </c:pt>
                <c:pt idx="67">
                  <c:v>41205</c:v>
                </c:pt>
                <c:pt idx="68">
                  <c:v>41208</c:v>
                </c:pt>
                <c:pt idx="69">
                  <c:v>41211</c:v>
                </c:pt>
                <c:pt idx="70">
                  <c:v>41215</c:v>
                </c:pt>
                <c:pt idx="71">
                  <c:v>41219</c:v>
                </c:pt>
                <c:pt idx="72">
                  <c:v>41222</c:v>
                </c:pt>
                <c:pt idx="73">
                  <c:v>41226</c:v>
                </c:pt>
                <c:pt idx="74">
                  <c:v>41228</c:v>
                </c:pt>
                <c:pt idx="75">
                  <c:v>41233</c:v>
                </c:pt>
                <c:pt idx="76">
                  <c:v>41238</c:v>
                </c:pt>
                <c:pt idx="77">
                  <c:v>41240</c:v>
                </c:pt>
                <c:pt idx="78">
                  <c:v>41244</c:v>
                </c:pt>
                <c:pt idx="79">
                  <c:v>41248</c:v>
                </c:pt>
                <c:pt idx="80">
                  <c:v>41251</c:v>
                </c:pt>
                <c:pt idx="81">
                  <c:v>41254</c:v>
                </c:pt>
                <c:pt idx="82">
                  <c:v>41258</c:v>
                </c:pt>
                <c:pt idx="83">
                  <c:v>41261</c:v>
                </c:pt>
                <c:pt idx="84">
                  <c:v>41276</c:v>
                </c:pt>
                <c:pt idx="85">
                  <c:v>41279</c:v>
                </c:pt>
                <c:pt idx="86">
                  <c:v>41283</c:v>
                </c:pt>
                <c:pt idx="87">
                  <c:v>41286</c:v>
                </c:pt>
                <c:pt idx="88">
                  <c:v>41289</c:v>
                </c:pt>
                <c:pt idx="89">
                  <c:v>41293</c:v>
                </c:pt>
                <c:pt idx="90">
                  <c:v>41296</c:v>
                </c:pt>
                <c:pt idx="91">
                  <c:v>41300</c:v>
                </c:pt>
                <c:pt idx="92">
                  <c:v>41303</c:v>
                </c:pt>
                <c:pt idx="93">
                  <c:v>41307</c:v>
                </c:pt>
                <c:pt idx="94">
                  <c:v>41310</c:v>
                </c:pt>
                <c:pt idx="95">
                  <c:v>41314</c:v>
                </c:pt>
                <c:pt idx="96">
                  <c:v>41317</c:v>
                </c:pt>
                <c:pt idx="97">
                  <c:v>41324</c:v>
                </c:pt>
                <c:pt idx="98">
                  <c:v>41338</c:v>
                </c:pt>
                <c:pt idx="99">
                  <c:v>41343</c:v>
                </c:pt>
                <c:pt idx="100">
                  <c:v>41352</c:v>
                </c:pt>
                <c:pt idx="101">
                  <c:v>41359</c:v>
                </c:pt>
                <c:pt idx="102">
                  <c:v>41366</c:v>
                </c:pt>
                <c:pt idx="103">
                  <c:v>41373</c:v>
                </c:pt>
                <c:pt idx="104">
                  <c:v>41380</c:v>
                </c:pt>
                <c:pt idx="105">
                  <c:v>41387</c:v>
                </c:pt>
                <c:pt idx="106">
                  <c:v>41395</c:v>
                </c:pt>
                <c:pt idx="107">
                  <c:v>41402</c:v>
                </c:pt>
                <c:pt idx="108">
                  <c:v>41408</c:v>
                </c:pt>
                <c:pt idx="109">
                  <c:v>41410</c:v>
                </c:pt>
                <c:pt idx="110">
                  <c:v>41415</c:v>
                </c:pt>
                <c:pt idx="111">
                  <c:v>41421</c:v>
                </c:pt>
                <c:pt idx="112">
                  <c:v>41429</c:v>
                </c:pt>
                <c:pt idx="113">
                  <c:v>41436</c:v>
                </c:pt>
                <c:pt idx="114">
                  <c:v>41443</c:v>
                </c:pt>
                <c:pt idx="115">
                  <c:v>41457</c:v>
                </c:pt>
                <c:pt idx="116">
                  <c:v>41464</c:v>
                </c:pt>
                <c:pt idx="117">
                  <c:v>41468</c:v>
                </c:pt>
                <c:pt idx="118">
                  <c:v>41473</c:v>
                </c:pt>
                <c:pt idx="119">
                  <c:v>41480</c:v>
                </c:pt>
                <c:pt idx="120">
                  <c:v>41485</c:v>
                </c:pt>
              </c:numCache>
            </c:numRef>
          </c:xVal>
          <c:yVal>
            <c:numRef>
              <c:f>BMSTP2tooth!$E$2:$E$122</c:f>
              <c:numCache>
                <c:formatCode>0.0</c:formatCode>
                <c:ptCount val="121"/>
                <c:pt idx="0">
                  <c:v>-5.2224364683009501</c:v>
                </c:pt>
                <c:pt idx="1">
                  <c:v>-1.97210063836076</c:v>
                </c:pt>
                <c:pt idx="2">
                  <c:v>-0.44851550824318309</c:v>
                </c:pt>
                <c:pt idx="3">
                  <c:v>-3.1745086055804208</c:v>
                </c:pt>
                <c:pt idx="4">
                  <c:v>-3.6576867606713925</c:v>
                </c:pt>
                <c:pt idx="5">
                  <c:v>-5.3091196944457977</c:v>
                </c:pt>
                <c:pt idx="6">
                  <c:v>-4.7547595402475409</c:v>
                </c:pt>
                <c:pt idx="7">
                  <c:v>-2.8920752160848018</c:v>
                </c:pt>
                <c:pt idx="8">
                  <c:v>-4.1393673373922795</c:v>
                </c:pt>
                <c:pt idx="9">
                  <c:v>-3.1292179079707516</c:v>
                </c:pt>
                <c:pt idx="10">
                  <c:v>-5.611844235669647</c:v>
                </c:pt>
                <c:pt idx="11">
                  <c:v>-4.3977470023007719</c:v>
                </c:pt>
                <c:pt idx="12">
                  <c:v>-3.3015434552820544</c:v>
                </c:pt>
                <c:pt idx="13">
                  <c:v>-3.781829359394397</c:v>
                </c:pt>
                <c:pt idx="14">
                  <c:v>-4.1326573280607626</c:v>
                </c:pt>
                <c:pt idx="15">
                  <c:v>-4.3853698990580874</c:v>
                </c:pt>
                <c:pt idx="16">
                  <c:v>-4.4937454400622201</c:v>
                </c:pt>
                <c:pt idx="17">
                  <c:v>-4.3624317329480107</c:v>
                </c:pt>
                <c:pt idx="18">
                  <c:v>-3.7503896409427142</c:v>
                </c:pt>
                <c:pt idx="19">
                  <c:v>-4.1178501464319091</c:v>
                </c:pt>
                <c:pt idx="20">
                  <c:v>-4.786669232578852</c:v>
                </c:pt>
                <c:pt idx="21">
                  <c:v>-5.1015288118123685</c:v>
                </c:pt>
                <c:pt idx="22">
                  <c:v>-4.93218215242835</c:v>
                </c:pt>
                <c:pt idx="23">
                  <c:v>-4.9147385286612213</c:v>
                </c:pt>
                <c:pt idx="24">
                  <c:v>-4.8782556826475805</c:v>
                </c:pt>
                <c:pt idx="25">
                  <c:v>-5.4372333078202892</c:v>
                </c:pt>
                <c:pt idx="26">
                  <c:v>-6.2085499221931819</c:v>
                </c:pt>
                <c:pt idx="27">
                  <c:v>-5.1461573557115692</c:v>
                </c:pt>
                <c:pt idx="28">
                  <c:v>-4.4766584822718762</c:v>
                </c:pt>
                <c:pt idx="29">
                  <c:v>-4.7827881242589712</c:v>
                </c:pt>
                <c:pt idx="30">
                  <c:v>-4.8428150399045258</c:v>
                </c:pt>
                <c:pt idx="31">
                  <c:v>-5.3835704947187466</c:v>
                </c:pt>
                <c:pt idx="32">
                  <c:v>-5.7412302402247875</c:v>
                </c:pt>
                <c:pt idx="33">
                  <c:v>-5.0905138252235851</c:v>
                </c:pt>
                <c:pt idx="34">
                  <c:v>-4.7004006315566045</c:v>
                </c:pt>
                <c:pt idx="35">
                  <c:v>-4.9859061049437692</c:v>
                </c:pt>
                <c:pt idx="36">
                  <c:v>-3.7017944047609461</c:v>
                </c:pt>
                <c:pt idx="37">
                  <c:v>-3.8413681097881245</c:v>
                </c:pt>
                <c:pt idx="38">
                  <c:v>-3.8686771978283758</c:v>
                </c:pt>
                <c:pt idx="39">
                  <c:v>-4.9328819440147669</c:v>
                </c:pt>
                <c:pt idx="40">
                  <c:v>-5.4097304473217704</c:v>
                </c:pt>
                <c:pt idx="41">
                  <c:v>-4.4877608509046745</c:v>
                </c:pt>
                <c:pt idx="42">
                  <c:v>-4.8923604716792823</c:v>
                </c:pt>
                <c:pt idx="43">
                  <c:v>-4.3232331587196349</c:v>
                </c:pt>
                <c:pt idx="44">
                  <c:v>-4.8953735432828864</c:v>
                </c:pt>
                <c:pt idx="45">
                  <c:v>-3.9454989376959695</c:v>
                </c:pt>
                <c:pt idx="46">
                  <c:v>-4.1245595744130235</c:v>
                </c:pt>
                <c:pt idx="47">
                  <c:v>-3.3987130712442024</c:v>
                </c:pt>
                <c:pt idx="48">
                  <c:v>-3.5800890250020707</c:v>
                </c:pt>
                <c:pt idx="49">
                  <c:v>-3.3550750813950714</c:v>
                </c:pt>
                <c:pt idx="50">
                  <c:v>-4.1987305279673031</c:v>
                </c:pt>
                <c:pt idx="51">
                  <c:v>-4.2361862980735729</c:v>
                </c:pt>
                <c:pt idx="52">
                  <c:v>-4.1118871809718627</c:v>
                </c:pt>
                <c:pt idx="53">
                  <c:v>-4.3939437231715104</c:v>
                </c:pt>
                <c:pt idx="54">
                  <c:v>-3.3217910572337281</c:v>
                </c:pt>
                <c:pt idx="55">
                  <c:v>-3.1182604962797029</c:v>
                </c:pt>
                <c:pt idx="56">
                  <c:v>-2.4583753408908002</c:v>
                </c:pt>
                <c:pt idx="57">
                  <c:v>-3.0537335738909519</c:v>
                </c:pt>
                <c:pt idx="58">
                  <c:v>-2.9421640736220809</c:v>
                </c:pt>
                <c:pt idx="59">
                  <c:v>-2.9866044325956906</c:v>
                </c:pt>
                <c:pt idx="60">
                  <c:v>-2.804379745630051</c:v>
                </c:pt>
                <c:pt idx="61">
                  <c:v>-4.7533626279673804</c:v>
                </c:pt>
                <c:pt idx="62">
                  <c:v>-4.7395145679335258</c:v>
                </c:pt>
                <c:pt idx="63">
                  <c:v>-5.3232672950989368</c:v>
                </c:pt>
                <c:pt idx="64">
                  <c:v>-4.1176539344711998</c:v>
                </c:pt>
                <c:pt idx="65">
                  <c:v>-3.5543154802588433</c:v>
                </c:pt>
                <c:pt idx="66">
                  <c:v>-3.2996403013631124</c:v>
                </c:pt>
                <c:pt idx="67">
                  <c:v>-4.2458256754976098</c:v>
                </c:pt>
                <c:pt idx="68">
                  <c:v>-2.5366360884947809</c:v>
                </c:pt>
                <c:pt idx="69">
                  <c:v>-1.3989669374644116</c:v>
                </c:pt>
                <c:pt idx="70">
                  <c:v>-2.9044999739537332</c:v>
                </c:pt>
                <c:pt idx="71">
                  <c:v>-2.6317675341904412</c:v>
                </c:pt>
                <c:pt idx="72">
                  <c:v>-2.671970478163054</c:v>
                </c:pt>
                <c:pt idx="73">
                  <c:v>-1.5020582407923264</c:v>
                </c:pt>
                <c:pt idx="74">
                  <c:v>-1.6485641768553911</c:v>
                </c:pt>
                <c:pt idx="75">
                  <c:v>-1.6855833999893903</c:v>
                </c:pt>
                <c:pt idx="76">
                  <c:v>-1.4580810954273389</c:v>
                </c:pt>
                <c:pt idx="77">
                  <c:v>-1.1222279367666879</c:v>
                </c:pt>
                <c:pt idx="78">
                  <c:v>-2.3439407399661967</c:v>
                </c:pt>
                <c:pt idx="79">
                  <c:v>-2.0121813375773705</c:v>
                </c:pt>
                <c:pt idx="80">
                  <c:v>-3.3550622280545568</c:v>
                </c:pt>
                <c:pt idx="81">
                  <c:v>-0.80076158074863812</c:v>
                </c:pt>
                <c:pt idx="82">
                  <c:v>-1.1068353345922226</c:v>
                </c:pt>
                <c:pt idx="83">
                  <c:v>-1.3975992369441421</c:v>
                </c:pt>
                <c:pt idx="84">
                  <c:v>0.47832960038285322</c:v>
                </c:pt>
                <c:pt idx="85">
                  <c:v>-7.1350767217413846E-2</c:v>
                </c:pt>
                <c:pt idx="86">
                  <c:v>-5.2090923417343333</c:v>
                </c:pt>
                <c:pt idx="87">
                  <c:v>-6.7034595743091607</c:v>
                </c:pt>
                <c:pt idx="88">
                  <c:v>-5.5403137623804284</c:v>
                </c:pt>
                <c:pt idx="89">
                  <c:v>-5.5371919110955723</c:v>
                </c:pt>
                <c:pt idx="90">
                  <c:v>-5.4194102081380962</c:v>
                </c:pt>
                <c:pt idx="91">
                  <c:v>-6.134028243022204</c:v>
                </c:pt>
                <c:pt idx="92">
                  <c:v>-6.1738340458822698</c:v>
                </c:pt>
                <c:pt idx="93">
                  <c:v>-4.2902808283706548</c:v>
                </c:pt>
                <c:pt idx="94">
                  <c:v>-4.2461626256959129</c:v>
                </c:pt>
                <c:pt idx="95">
                  <c:v>-3.9034995751102386</c:v>
                </c:pt>
                <c:pt idx="96">
                  <c:v>-3.2439540820060522</c:v>
                </c:pt>
                <c:pt idx="97">
                  <c:v>-2.8946124925982666</c:v>
                </c:pt>
                <c:pt idx="98">
                  <c:v>-2.0296229951759024</c:v>
                </c:pt>
                <c:pt idx="99">
                  <c:v>-2.5924462245724449</c:v>
                </c:pt>
                <c:pt idx="100">
                  <c:v>-2.8096193935400215</c:v>
                </c:pt>
                <c:pt idx="101">
                  <c:v>-1.2061508826983953</c:v>
                </c:pt>
                <c:pt idx="102">
                  <c:v>-2.9471750594402621</c:v>
                </c:pt>
                <c:pt idx="103">
                  <c:v>-2.3017120221056508</c:v>
                </c:pt>
                <c:pt idx="104">
                  <c:v>-2.5689172858561342</c:v>
                </c:pt>
                <c:pt idx="105">
                  <c:v>-1.8140553311720069</c:v>
                </c:pt>
                <c:pt idx="106">
                  <c:v>-3.9368855608354281</c:v>
                </c:pt>
                <c:pt idx="107">
                  <c:v>-2.6580323313534464</c:v>
                </c:pt>
                <c:pt idx="108">
                  <c:v>-3.8414576373421063</c:v>
                </c:pt>
                <c:pt idx="109">
                  <c:v>-3.8457749183987673</c:v>
                </c:pt>
                <c:pt idx="110">
                  <c:v>-5.2251602162270103</c:v>
                </c:pt>
                <c:pt idx="111">
                  <c:v>-4.1209977200272903</c:v>
                </c:pt>
                <c:pt idx="112">
                  <c:v>-4.2859896773523545</c:v>
                </c:pt>
                <c:pt idx="113">
                  <c:v>-3.8123812720225843</c:v>
                </c:pt>
                <c:pt idx="114">
                  <c:v>-3.013398453890165</c:v>
                </c:pt>
                <c:pt idx="115">
                  <c:v>-0.93883011371783098</c:v>
                </c:pt>
                <c:pt idx="116">
                  <c:v>-1.6107500360460882</c:v>
                </c:pt>
                <c:pt idx="117">
                  <c:v>-2.1640520848447409</c:v>
                </c:pt>
                <c:pt idx="118">
                  <c:v>-2.3899200484394427</c:v>
                </c:pt>
                <c:pt idx="119">
                  <c:v>-3.4028799817066115</c:v>
                </c:pt>
                <c:pt idx="120">
                  <c:v>-3.7607821225394602</c:v>
                </c:pt>
              </c:numCache>
            </c:numRef>
          </c:yVal>
          <c:smooth val="0"/>
        </c:ser>
        <c:ser>
          <c:idx val="2"/>
          <c:order val="1"/>
          <c:spPr>
            <a:ln w="6350">
              <a:solidFill>
                <a:schemeClr val="tx1"/>
              </a:solidFill>
            </a:ln>
          </c:spPr>
          <c:marker>
            <c:symbol val="circle"/>
            <c:size val="4"/>
            <c:spPr>
              <a:solidFill>
                <a:schemeClr val="tx1"/>
              </a:solidFill>
              <a:ln w="15875">
                <a:noFill/>
              </a:ln>
            </c:spPr>
          </c:marker>
          <c:xVal>
            <c:numRef>
              <c:f>BMSTP2tooth!$Q$2:$Q$25</c:f>
              <c:numCache>
                <c:formatCode>m/d/yyyy</c:formatCode>
                <c:ptCount val="24"/>
                <c:pt idx="0">
                  <c:v>41495</c:v>
                </c:pt>
                <c:pt idx="1">
                  <c:v>41469</c:v>
                </c:pt>
                <c:pt idx="2">
                  <c:v>41443</c:v>
                </c:pt>
                <c:pt idx="3">
                  <c:v>41417</c:v>
                </c:pt>
                <c:pt idx="4">
                  <c:v>41391</c:v>
                </c:pt>
                <c:pt idx="5">
                  <c:v>41365</c:v>
                </c:pt>
                <c:pt idx="6">
                  <c:v>41207</c:v>
                </c:pt>
                <c:pt idx="7">
                  <c:v>41200.700000000019</c:v>
                </c:pt>
                <c:pt idx="8">
                  <c:v>41194.400000000016</c:v>
                </c:pt>
                <c:pt idx="9">
                  <c:v>41188.100000000013</c:v>
                </c:pt>
                <c:pt idx="10">
                  <c:v>41181.80000000001</c:v>
                </c:pt>
                <c:pt idx="11">
                  <c:v>41175.500000000007</c:v>
                </c:pt>
                <c:pt idx="12">
                  <c:v>41169.200000000004</c:v>
                </c:pt>
                <c:pt idx="13">
                  <c:v>41156.600000000006</c:v>
                </c:pt>
                <c:pt idx="14">
                  <c:v>41150.300000000003</c:v>
                </c:pt>
                <c:pt idx="15">
                  <c:v>41144</c:v>
                </c:pt>
                <c:pt idx="16">
                  <c:v>41139</c:v>
                </c:pt>
                <c:pt idx="17">
                  <c:v>41134.14285714287</c:v>
                </c:pt>
                <c:pt idx="18">
                  <c:v>41129.285714285725</c:v>
                </c:pt>
                <c:pt idx="19">
                  <c:v>41124.42857142858</c:v>
                </c:pt>
                <c:pt idx="20">
                  <c:v>41119.571428571435</c:v>
                </c:pt>
                <c:pt idx="21">
                  <c:v>41114.71428571429</c:v>
                </c:pt>
                <c:pt idx="22">
                  <c:v>41109.857142857145</c:v>
                </c:pt>
                <c:pt idx="23">
                  <c:v>41105</c:v>
                </c:pt>
              </c:numCache>
            </c:numRef>
          </c:xVal>
          <c:yVal>
            <c:numRef>
              <c:f>BMSTP2tooth!$O$2:$O$25</c:f>
              <c:numCache>
                <c:formatCode>0.00</c:formatCode>
                <c:ptCount val="24"/>
                <c:pt idx="0">
                  <c:v>-2.7099278929953208</c:v>
                </c:pt>
                <c:pt idx="1">
                  <c:v>-1.6714950443234426</c:v>
                </c:pt>
                <c:pt idx="2">
                  <c:v>-2.2915878025303646</c:v>
                </c:pt>
                <c:pt idx="3">
                  <c:v>-2.6835533376189806</c:v>
                </c:pt>
                <c:pt idx="4">
                  <c:v>-2.13565638698639</c:v>
                </c:pt>
                <c:pt idx="5">
                  <c:v>-2.2345547535265684</c:v>
                </c:pt>
                <c:pt idx="6">
                  <c:v>-2.7112448802502307</c:v>
                </c:pt>
                <c:pt idx="7">
                  <c:v>-3.7120963496368407</c:v>
                </c:pt>
                <c:pt idx="8">
                  <c:v>-3.3896876747158577</c:v>
                </c:pt>
                <c:pt idx="9">
                  <c:v>-2.9851933555665262</c:v>
                </c:pt>
                <c:pt idx="10">
                  <c:v>-2.7369584555506772</c:v>
                </c:pt>
                <c:pt idx="11">
                  <c:v>-2.7428923575430879</c:v>
                </c:pt>
                <c:pt idx="12">
                  <c:v>-3.4302360049973308</c:v>
                </c:pt>
                <c:pt idx="13">
                  <c:v>-3.3738639360694291</c:v>
                </c:pt>
                <c:pt idx="14">
                  <c:v>-3.6853937906709926</c:v>
                </c:pt>
                <c:pt idx="15">
                  <c:v>-3.7229751699562605</c:v>
                </c:pt>
                <c:pt idx="16">
                  <c:v>-3.1187061503957678</c:v>
                </c:pt>
                <c:pt idx="17">
                  <c:v>-3.0939815587607229</c:v>
                </c:pt>
                <c:pt idx="18">
                  <c:v>-2.9693696169200976</c:v>
                </c:pt>
                <c:pt idx="19">
                  <c:v>-3.1899129743046966</c:v>
                </c:pt>
                <c:pt idx="20">
                  <c:v>-3.2571638635520181</c:v>
                </c:pt>
                <c:pt idx="21">
                  <c:v>-3.6570437544122867</c:v>
                </c:pt>
                <c:pt idx="22">
                  <c:v>-4.068460959219431</c:v>
                </c:pt>
                <c:pt idx="23">
                  <c:v>-3.8409947161770197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520768"/>
        <c:axId val="85522688"/>
      </c:scatterChart>
      <c:scatterChart>
        <c:scatterStyle val="lineMarker"/>
        <c:varyColors val="0"/>
        <c:ser>
          <c:idx val="3"/>
          <c:order val="2"/>
          <c:tx>
            <c:strRef>
              <c:f>BMSTP2tooth!$M$1</c:f>
              <c:strCache>
                <c:ptCount val="1"/>
                <c:pt idx="0">
                  <c:v>d13C VPDB</c:v>
                </c:pt>
              </c:strCache>
            </c:strRef>
          </c:tx>
          <c:spPr>
            <a:ln w="6350">
              <a:solidFill>
                <a:schemeClr val="tx1"/>
              </a:solidFill>
            </a:ln>
          </c:spPr>
          <c:marker>
            <c:symbol val="square"/>
            <c:size val="4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marker>
          <c:xVal>
            <c:numRef>
              <c:f>BMSTP2tooth!$Q$2:$Q$25</c:f>
              <c:numCache>
                <c:formatCode>m/d/yyyy</c:formatCode>
                <c:ptCount val="24"/>
                <c:pt idx="0">
                  <c:v>41495</c:v>
                </c:pt>
                <c:pt idx="1">
                  <c:v>41469</c:v>
                </c:pt>
                <c:pt idx="2">
                  <c:v>41443</c:v>
                </c:pt>
                <c:pt idx="3">
                  <c:v>41417</c:v>
                </c:pt>
                <c:pt idx="4">
                  <c:v>41391</c:v>
                </c:pt>
                <c:pt idx="5">
                  <c:v>41365</c:v>
                </c:pt>
                <c:pt idx="6">
                  <c:v>41207</c:v>
                </c:pt>
                <c:pt idx="7">
                  <c:v>41200.700000000019</c:v>
                </c:pt>
                <c:pt idx="8">
                  <c:v>41194.400000000016</c:v>
                </c:pt>
                <c:pt idx="9">
                  <c:v>41188.100000000013</c:v>
                </c:pt>
                <c:pt idx="10">
                  <c:v>41181.80000000001</c:v>
                </c:pt>
                <c:pt idx="11">
                  <c:v>41175.500000000007</c:v>
                </c:pt>
                <c:pt idx="12">
                  <c:v>41169.200000000004</c:v>
                </c:pt>
                <c:pt idx="13">
                  <c:v>41156.600000000006</c:v>
                </c:pt>
                <c:pt idx="14">
                  <c:v>41150.300000000003</c:v>
                </c:pt>
                <c:pt idx="15">
                  <c:v>41144</c:v>
                </c:pt>
                <c:pt idx="16">
                  <c:v>41139</c:v>
                </c:pt>
                <c:pt idx="17">
                  <c:v>41134.14285714287</c:v>
                </c:pt>
                <c:pt idx="18">
                  <c:v>41129.285714285725</c:v>
                </c:pt>
                <c:pt idx="19">
                  <c:v>41124.42857142858</c:v>
                </c:pt>
                <c:pt idx="20">
                  <c:v>41119.571428571435</c:v>
                </c:pt>
                <c:pt idx="21">
                  <c:v>41114.71428571429</c:v>
                </c:pt>
                <c:pt idx="22">
                  <c:v>41109.857142857145</c:v>
                </c:pt>
                <c:pt idx="23">
                  <c:v>41105</c:v>
                </c:pt>
              </c:numCache>
            </c:numRef>
          </c:xVal>
          <c:yVal>
            <c:numRef>
              <c:f>BMSTP2tooth!$M$2:$M$25</c:f>
              <c:numCache>
                <c:formatCode>0.00</c:formatCode>
                <c:ptCount val="24"/>
                <c:pt idx="0">
                  <c:v>-13.900939770502102</c:v>
                </c:pt>
                <c:pt idx="1">
                  <c:v>-12.85524574163353</c:v>
                </c:pt>
                <c:pt idx="2">
                  <c:v>-12.658560380816095</c:v>
                </c:pt>
                <c:pt idx="3">
                  <c:v>-13.999776635234475</c:v>
                </c:pt>
                <c:pt idx="4">
                  <c:v>-14.005706847118418</c:v>
                </c:pt>
                <c:pt idx="5">
                  <c:v>-13.053907839745605</c:v>
                </c:pt>
                <c:pt idx="6">
                  <c:v>-11.041589273794363</c:v>
                </c:pt>
                <c:pt idx="7">
                  <c:v>-11.223449104901942</c:v>
                </c:pt>
                <c:pt idx="8">
                  <c:v>-9.1429331022853582</c:v>
                </c:pt>
                <c:pt idx="9">
                  <c:v>-9.621303527590074</c:v>
                </c:pt>
                <c:pt idx="10">
                  <c:v>-10.50391672965022</c:v>
                </c:pt>
                <c:pt idx="11">
                  <c:v>-9.081654246151281</c:v>
                </c:pt>
                <c:pt idx="12">
                  <c:v>-8.7762483341282316</c:v>
                </c:pt>
                <c:pt idx="13">
                  <c:v>-8.6576440964493759</c:v>
                </c:pt>
                <c:pt idx="14">
                  <c:v>-9.8851979564255252</c:v>
                </c:pt>
                <c:pt idx="15">
                  <c:v>-10.830078383267072</c:v>
                </c:pt>
                <c:pt idx="16">
                  <c:v>-10.477230776172478</c:v>
                </c:pt>
                <c:pt idx="17">
                  <c:v>-11.046531117030982</c:v>
                </c:pt>
                <c:pt idx="18">
                  <c:v>-10.926938510704803</c:v>
                </c:pt>
                <c:pt idx="19">
                  <c:v>-11.038624167852392</c:v>
                </c:pt>
                <c:pt idx="20">
                  <c:v>-11.6247267757154</c:v>
                </c:pt>
                <c:pt idx="21">
                  <c:v>-12.785187881200301</c:v>
                </c:pt>
                <c:pt idx="22">
                  <c:v>-13.114314640759124</c:v>
                </c:pt>
                <c:pt idx="23">
                  <c:v>-12.640886058691027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530112"/>
        <c:axId val="85528576"/>
      </c:scatterChart>
      <c:valAx>
        <c:axId val="85520768"/>
        <c:scaling>
          <c:orientation val="minMax"/>
          <c:max val="41495"/>
          <c:min val="41080"/>
        </c:scaling>
        <c:delete val="1"/>
        <c:axPos val="t"/>
        <c:numFmt formatCode="[$-409]mmmmm;@" sourceLinked="0"/>
        <c:majorTickMark val="in"/>
        <c:minorTickMark val="none"/>
        <c:tickLblPos val="high"/>
        <c:crossAx val="85522688"/>
        <c:crosses val="autoZero"/>
        <c:crossBetween val="midCat"/>
        <c:majorUnit val="30"/>
      </c:valAx>
      <c:valAx>
        <c:axId val="85522688"/>
        <c:scaling>
          <c:orientation val="maxMin"/>
          <c:max val="0"/>
          <c:min val="-5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>
            <a:noFill/>
          </a:ln>
        </c:spPr>
        <c:crossAx val="85520768"/>
        <c:crosses val="autoZero"/>
        <c:crossBetween val="midCat"/>
        <c:majorUnit val="1"/>
      </c:valAx>
      <c:valAx>
        <c:axId val="85528576"/>
        <c:scaling>
          <c:orientation val="minMax"/>
          <c:max val="-5"/>
          <c:min val="-20"/>
        </c:scaling>
        <c:delete val="0"/>
        <c:axPos val="r"/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5530112"/>
        <c:crosses val="max"/>
        <c:crossBetween val="midCat"/>
        <c:majorUnit val="5"/>
      </c:valAx>
      <c:valAx>
        <c:axId val="85530112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8552857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469521234732084E-2"/>
          <c:y val="6.8375843239726369E-2"/>
          <c:w val="0.78332755996013059"/>
          <c:h val="0.75798547911118608"/>
        </c:manualLayout>
      </c:layout>
      <c:scatterChart>
        <c:scatterStyle val="lineMarker"/>
        <c:varyColors val="0"/>
        <c:ser>
          <c:idx val="0"/>
          <c:order val="0"/>
          <c:tx>
            <c:strRef>
              <c:f>Tp3ventralmargin!$E$1</c:f>
              <c:strCache>
                <c:ptCount val="1"/>
                <c:pt idx="0">
                  <c:v>d18Oaragonite pred (Dettman et al. (1999) modification of Grossman and Ku (1986))</c:v>
                </c:pt>
              </c:strCache>
            </c:strRef>
          </c:tx>
          <c:spPr>
            <a:ln w="12700"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Tp3ventralmargin!$B$2:$B$122</c:f>
              <c:numCache>
                <c:formatCode>m/d/yyyy</c:formatCode>
                <c:ptCount val="121"/>
                <c:pt idx="0">
                  <c:v>40937</c:v>
                </c:pt>
                <c:pt idx="1">
                  <c:v>40947</c:v>
                </c:pt>
                <c:pt idx="2">
                  <c:v>40950</c:v>
                </c:pt>
                <c:pt idx="3">
                  <c:v>40954</c:v>
                </c:pt>
                <c:pt idx="4">
                  <c:v>40957</c:v>
                </c:pt>
                <c:pt idx="5">
                  <c:v>40962</c:v>
                </c:pt>
                <c:pt idx="6">
                  <c:v>40964</c:v>
                </c:pt>
                <c:pt idx="7">
                  <c:v>40968</c:v>
                </c:pt>
                <c:pt idx="8">
                  <c:v>40971</c:v>
                </c:pt>
                <c:pt idx="9">
                  <c:v>40975</c:v>
                </c:pt>
                <c:pt idx="10">
                  <c:v>40989</c:v>
                </c:pt>
                <c:pt idx="11">
                  <c:v>40992</c:v>
                </c:pt>
                <c:pt idx="12">
                  <c:v>41003</c:v>
                </c:pt>
                <c:pt idx="13">
                  <c:v>41006</c:v>
                </c:pt>
                <c:pt idx="14">
                  <c:v>41010</c:v>
                </c:pt>
                <c:pt idx="15">
                  <c:v>41013</c:v>
                </c:pt>
                <c:pt idx="16">
                  <c:v>41017</c:v>
                </c:pt>
                <c:pt idx="17">
                  <c:v>41020</c:v>
                </c:pt>
                <c:pt idx="18">
                  <c:v>41024</c:v>
                </c:pt>
                <c:pt idx="19">
                  <c:v>41027</c:v>
                </c:pt>
                <c:pt idx="20">
                  <c:v>41031</c:v>
                </c:pt>
                <c:pt idx="21">
                  <c:v>41034</c:v>
                </c:pt>
                <c:pt idx="22">
                  <c:v>41038</c:v>
                </c:pt>
                <c:pt idx="23">
                  <c:v>41042</c:v>
                </c:pt>
                <c:pt idx="24">
                  <c:v>41045</c:v>
                </c:pt>
                <c:pt idx="25">
                  <c:v>41049</c:v>
                </c:pt>
                <c:pt idx="26">
                  <c:v>41052</c:v>
                </c:pt>
                <c:pt idx="27">
                  <c:v>41060</c:v>
                </c:pt>
                <c:pt idx="28">
                  <c:v>41064</c:v>
                </c:pt>
                <c:pt idx="29">
                  <c:v>41067</c:v>
                </c:pt>
                <c:pt idx="30">
                  <c:v>41071</c:v>
                </c:pt>
                <c:pt idx="31">
                  <c:v>41074</c:v>
                </c:pt>
                <c:pt idx="32">
                  <c:v>41078</c:v>
                </c:pt>
                <c:pt idx="33">
                  <c:v>41081</c:v>
                </c:pt>
                <c:pt idx="34">
                  <c:v>41085</c:v>
                </c:pt>
                <c:pt idx="35">
                  <c:v>41088</c:v>
                </c:pt>
                <c:pt idx="36">
                  <c:v>41092</c:v>
                </c:pt>
                <c:pt idx="37">
                  <c:v>41095</c:v>
                </c:pt>
                <c:pt idx="38">
                  <c:v>41099</c:v>
                </c:pt>
                <c:pt idx="39">
                  <c:v>41106</c:v>
                </c:pt>
                <c:pt idx="40">
                  <c:v>41109</c:v>
                </c:pt>
                <c:pt idx="41">
                  <c:v>41113</c:v>
                </c:pt>
                <c:pt idx="42">
                  <c:v>41116</c:v>
                </c:pt>
                <c:pt idx="43">
                  <c:v>41120</c:v>
                </c:pt>
                <c:pt idx="44">
                  <c:v>41123</c:v>
                </c:pt>
                <c:pt idx="45">
                  <c:v>41127</c:v>
                </c:pt>
                <c:pt idx="46">
                  <c:v>41130</c:v>
                </c:pt>
                <c:pt idx="47">
                  <c:v>41134</c:v>
                </c:pt>
                <c:pt idx="48">
                  <c:v>41137</c:v>
                </c:pt>
                <c:pt idx="49">
                  <c:v>41141</c:v>
                </c:pt>
                <c:pt idx="50">
                  <c:v>41144</c:v>
                </c:pt>
                <c:pt idx="51">
                  <c:v>41151</c:v>
                </c:pt>
                <c:pt idx="52">
                  <c:v>41155</c:v>
                </c:pt>
                <c:pt idx="53">
                  <c:v>41158</c:v>
                </c:pt>
                <c:pt idx="54">
                  <c:v>41162</c:v>
                </c:pt>
                <c:pt idx="55">
                  <c:v>41165</c:v>
                </c:pt>
                <c:pt idx="56">
                  <c:v>41169</c:v>
                </c:pt>
                <c:pt idx="57">
                  <c:v>41172</c:v>
                </c:pt>
                <c:pt idx="58">
                  <c:v>41176</c:v>
                </c:pt>
                <c:pt idx="59">
                  <c:v>41179</c:v>
                </c:pt>
                <c:pt idx="60">
                  <c:v>41180</c:v>
                </c:pt>
                <c:pt idx="61">
                  <c:v>41184</c:v>
                </c:pt>
                <c:pt idx="62">
                  <c:v>41187</c:v>
                </c:pt>
                <c:pt idx="63">
                  <c:v>41191</c:v>
                </c:pt>
                <c:pt idx="64">
                  <c:v>41194</c:v>
                </c:pt>
                <c:pt idx="65">
                  <c:v>41199</c:v>
                </c:pt>
                <c:pt idx="66">
                  <c:v>41201</c:v>
                </c:pt>
                <c:pt idx="67">
                  <c:v>41205</c:v>
                </c:pt>
                <c:pt idx="68">
                  <c:v>41208</c:v>
                </c:pt>
                <c:pt idx="69">
                  <c:v>41211</c:v>
                </c:pt>
                <c:pt idx="70">
                  <c:v>41215</c:v>
                </c:pt>
                <c:pt idx="71">
                  <c:v>41219</c:v>
                </c:pt>
                <c:pt idx="72">
                  <c:v>41222</c:v>
                </c:pt>
                <c:pt idx="73">
                  <c:v>41226</c:v>
                </c:pt>
                <c:pt idx="74">
                  <c:v>41228</c:v>
                </c:pt>
                <c:pt idx="75">
                  <c:v>41233</c:v>
                </c:pt>
                <c:pt idx="76">
                  <c:v>41238</c:v>
                </c:pt>
                <c:pt idx="77">
                  <c:v>41240</c:v>
                </c:pt>
                <c:pt idx="78">
                  <c:v>41244</c:v>
                </c:pt>
                <c:pt idx="79">
                  <c:v>41248</c:v>
                </c:pt>
                <c:pt idx="80">
                  <c:v>41251</c:v>
                </c:pt>
                <c:pt idx="81">
                  <c:v>41254</c:v>
                </c:pt>
                <c:pt idx="82">
                  <c:v>41258</c:v>
                </c:pt>
                <c:pt idx="83">
                  <c:v>41261</c:v>
                </c:pt>
                <c:pt idx="84">
                  <c:v>41276</c:v>
                </c:pt>
                <c:pt idx="85">
                  <c:v>41279</c:v>
                </c:pt>
                <c:pt idx="86">
                  <c:v>41283</c:v>
                </c:pt>
                <c:pt idx="87">
                  <c:v>41286</c:v>
                </c:pt>
                <c:pt idx="88">
                  <c:v>41289</c:v>
                </c:pt>
                <c:pt idx="89">
                  <c:v>41293</c:v>
                </c:pt>
                <c:pt idx="90">
                  <c:v>41296</c:v>
                </c:pt>
                <c:pt idx="91">
                  <c:v>41300</c:v>
                </c:pt>
                <c:pt idx="92">
                  <c:v>41303</c:v>
                </c:pt>
                <c:pt idx="93">
                  <c:v>41307</c:v>
                </c:pt>
                <c:pt idx="94">
                  <c:v>41310</c:v>
                </c:pt>
                <c:pt idx="95">
                  <c:v>41314</c:v>
                </c:pt>
                <c:pt idx="96">
                  <c:v>41317</c:v>
                </c:pt>
                <c:pt idx="97">
                  <c:v>41324</c:v>
                </c:pt>
                <c:pt idx="98">
                  <c:v>41338</c:v>
                </c:pt>
                <c:pt idx="99">
                  <c:v>41343</c:v>
                </c:pt>
                <c:pt idx="100">
                  <c:v>41352</c:v>
                </c:pt>
                <c:pt idx="101">
                  <c:v>41359</c:v>
                </c:pt>
                <c:pt idx="102">
                  <c:v>41366</c:v>
                </c:pt>
                <c:pt idx="103">
                  <c:v>41373</c:v>
                </c:pt>
                <c:pt idx="104">
                  <c:v>41380</c:v>
                </c:pt>
                <c:pt idx="105">
                  <c:v>41387</c:v>
                </c:pt>
                <c:pt idx="106">
                  <c:v>41395</c:v>
                </c:pt>
                <c:pt idx="107">
                  <c:v>41402</c:v>
                </c:pt>
                <c:pt idx="108">
                  <c:v>41408</c:v>
                </c:pt>
                <c:pt idx="109">
                  <c:v>41410</c:v>
                </c:pt>
                <c:pt idx="110">
                  <c:v>41415</c:v>
                </c:pt>
                <c:pt idx="111">
                  <c:v>41421</c:v>
                </c:pt>
                <c:pt idx="112">
                  <c:v>41429</c:v>
                </c:pt>
                <c:pt idx="113">
                  <c:v>41436</c:v>
                </c:pt>
                <c:pt idx="114">
                  <c:v>41443</c:v>
                </c:pt>
                <c:pt idx="115">
                  <c:v>41457</c:v>
                </c:pt>
                <c:pt idx="116">
                  <c:v>41464</c:v>
                </c:pt>
                <c:pt idx="117">
                  <c:v>41468</c:v>
                </c:pt>
                <c:pt idx="118">
                  <c:v>41473</c:v>
                </c:pt>
                <c:pt idx="119">
                  <c:v>41480</c:v>
                </c:pt>
                <c:pt idx="120">
                  <c:v>41485</c:v>
                </c:pt>
              </c:numCache>
            </c:numRef>
          </c:xVal>
          <c:yVal>
            <c:numRef>
              <c:f>Tp3ventralmargin!$E$2:$E$122</c:f>
              <c:numCache>
                <c:formatCode>General</c:formatCode>
                <c:ptCount val="121"/>
                <c:pt idx="0">
                  <c:v>-5.2224364683009519</c:v>
                </c:pt>
                <c:pt idx="1">
                  <c:v>-1.9721006383607573</c:v>
                </c:pt>
                <c:pt idx="2">
                  <c:v>-0.44851550824318309</c:v>
                </c:pt>
                <c:pt idx="3">
                  <c:v>-3.1745086055804208</c:v>
                </c:pt>
                <c:pt idx="4">
                  <c:v>-3.6576867606713925</c:v>
                </c:pt>
                <c:pt idx="5">
                  <c:v>-5.3091196944457977</c:v>
                </c:pt>
                <c:pt idx="6">
                  <c:v>-4.7547595402475409</c:v>
                </c:pt>
                <c:pt idx="7">
                  <c:v>-2.8920752160848018</c:v>
                </c:pt>
                <c:pt idx="8">
                  <c:v>-4.1393673373922795</c:v>
                </c:pt>
                <c:pt idx="9">
                  <c:v>-3.1292179079707516</c:v>
                </c:pt>
                <c:pt idx="10">
                  <c:v>-5.611844235669647</c:v>
                </c:pt>
                <c:pt idx="11">
                  <c:v>-4.3977470023007719</c:v>
                </c:pt>
                <c:pt idx="12">
                  <c:v>-3.3015434552820544</c:v>
                </c:pt>
                <c:pt idx="13">
                  <c:v>-3.781829359394397</c:v>
                </c:pt>
                <c:pt idx="14">
                  <c:v>-4.1326573280607626</c:v>
                </c:pt>
                <c:pt idx="15">
                  <c:v>-4.3853698990580874</c:v>
                </c:pt>
                <c:pt idx="16">
                  <c:v>-4.4937454400622201</c:v>
                </c:pt>
                <c:pt idx="17">
                  <c:v>-4.3624317329480107</c:v>
                </c:pt>
                <c:pt idx="18">
                  <c:v>-3.7503896409427142</c:v>
                </c:pt>
                <c:pt idx="19">
                  <c:v>-4.1178501464319091</c:v>
                </c:pt>
                <c:pt idx="20">
                  <c:v>-4.786669232578852</c:v>
                </c:pt>
                <c:pt idx="21">
                  <c:v>-5.1015288118123685</c:v>
                </c:pt>
                <c:pt idx="22">
                  <c:v>-4.93218215242835</c:v>
                </c:pt>
                <c:pt idx="23">
                  <c:v>-4.9147385286612213</c:v>
                </c:pt>
                <c:pt idx="24">
                  <c:v>-4.8782556826475805</c:v>
                </c:pt>
                <c:pt idx="25">
                  <c:v>-5.4372333078202892</c:v>
                </c:pt>
                <c:pt idx="26">
                  <c:v>-6.2085499221931819</c:v>
                </c:pt>
                <c:pt idx="27">
                  <c:v>-5.1461573557115692</c:v>
                </c:pt>
                <c:pt idx="28">
                  <c:v>-4.4766584822718762</c:v>
                </c:pt>
                <c:pt idx="29">
                  <c:v>-4.7827881242589712</c:v>
                </c:pt>
                <c:pt idx="30">
                  <c:v>-4.8428150399045258</c:v>
                </c:pt>
                <c:pt idx="31">
                  <c:v>-5.3835704947187466</c:v>
                </c:pt>
                <c:pt idx="32">
                  <c:v>-5.7412302402247875</c:v>
                </c:pt>
                <c:pt idx="33">
                  <c:v>-5.0905138252235851</c:v>
                </c:pt>
                <c:pt idx="34">
                  <c:v>-4.7004006315566045</c:v>
                </c:pt>
                <c:pt idx="35">
                  <c:v>-4.9859061049437692</c:v>
                </c:pt>
                <c:pt idx="36">
                  <c:v>-3.7017944047609461</c:v>
                </c:pt>
                <c:pt idx="37">
                  <c:v>-3.8413681097881245</c:v>
                </c:pt>
                <c:pt idx="38">
                  <c:v>-3.8686771978283758</c:v>
                </c:pt>
                <c:pt idx="39">
                  <c:v>-4.9328819440147669</c:v>
                </c:pt>
                <c:pt idx="40">
                  <c:v>-5.4097304473217704</c:v>
                </c:pt>
                <c:pt idx="41">
                  <c:v>-4.4877608509046745</c:v>
                </c:pt>
                <c:pt idx="42">
                  <c:v>-4.8923604716792823</c:v>
                </c:pt>
                <c:pt idx="43">
                  <c:v>-4.3232331587196349</c:v>
                </c:pt>
                <c:pt idx="44">
                  <c:v>-4.8953735432828864</c:v>
                </c:pt>
                <c:pt idx="45">
                  <c:v>-3.9454989376959695</c:v>
                </c:pt>
                <c:pt idx="46">
                  <c:v>-4.1245595744130235</c:v>
                </c:pt>
                <c:pt idx="47">
                  <c:v>-3.3987130712442024</c:v>
                </c:pt>
                <c:pt idx="48">
                  <c:v>-3.5800890250020707</c:v>
                </c:pt>
                <c:pt idx="49">
                  <c:v>-3.3550750813950714</c:v>
                </c:pt>
                <c:pt idx="50">
                  <c:v>-4.1987305279673031</c:v>
                </c:pt>
                <c:pt idx="51">
                  <c:v>-4.2361862980735729</c:v>
                </c:pt>
                <c:pt idx="52">
                  <c:v>-4.1118871809718627</c:v>
                </c:pt>
                <c:pt idx="53">
                  <c:v>-4.3939437231715104</c:v>
                </c:pt>
                <c:pt idx="54">
                  <c:v>-3.3217910572337281</c:v>
                </c:pt>
                <c:pt idx="55">
                  <c:v>-3.1182604962797029</c:v>
                </c:pt>
                <c:pt idx="56">
                  <c:v>-2.4583753408908002</c:v>
                </c:pt>
                <c:pt idx="57">
                  <c:v>-3.0537335738909519</c:v>
                </c:pt>
                <c:pt idx="58">
                  <c:v>-2.9421640736220809</c:v>
                </c:pt>
                <c:pt idx="59">
                  <c:v>-2.9866044325956906</c:v>
                </c:pt>
                <c:pt idx="60">
                  <c:v>-2.804379745630051</c:v>
                </c:pt>
                <c:pt idx="61">
                  <c:v>-4.7533626279673804</c:v>
                </c:pt>
                <c:pt idx="62">
                  <c:v>-4.7395145679335258</c:v>
                </c:pt>
                <c:pt idx="63">
                  <c:v>-5.3232672950989368</c:v>
                </c:pt>
                <c:pt idx="64">
                  <c:v>-4.1176539344711998</c:v>
                </c:pt>
                <c:pt idx="65">
                  <c:v>-3.5543154802588433</c:v>
                </c:pt>
                <c:pt idx="66">
                  <c:v>-3.2996403013631124</c:v>
                </c:pt>
                <c:pt idx="67">
                  <c:v>-4.2458256754976098</c:v>
                </c:pt>
                <c:pt idx="68">
                  <c:v>-2.5366360884947809</c:v>
                </c:pt>
                <c:pt idx="69">
                  <c:v>-1.3989669374644116</c:v>
                </c:pt>
                <c:pt idx="70">
                  <c:v>-2.9044999739537332</c:v>
                </c:pt>
                <c:pt idx="71">
                  <c:v>-2.6317675341904412</c:v>
                </c:pt>
                <c:pt idx="72">
                  <c:v>-2.671970478163054</c:v>
                </c:pt>
                <c:pt idx="73">
                  <c:v>-1.5020582407923264</c:v>
                </c:pt>
                <c:pt idx="74">
                  <c:v>-1.6485641768553911</c:v>
                </c:pt>
                <c:pt idx="75">
                  <c:v>-1.6855833999893903</c:v>
                </c:pt>
                <c:pt idx="76">
                  <c:v>-1.4580810954273389</c:v>
                </c:pt>
                <c:pt idx="77">
                  <c:v>-1.1222279367666879</c:v>
                </c:pt>
                <c:pt idx="78">
                  <c:v>-2.3439407399661967</c:v>
                </c:pt>
                <c:pt idx="79">
                  <c:v>-2.0121813375773705</c:v>
                </c:pt>
                <c:pt idx="80">
                  <c:v>-3.3550622280545568</c:v>
                </c:pt>
                <c:pt idx="81">
                  <c:v>-0.80076158074863812</c:v>
                </c:pt>
                <c:pt idx="82">
                  <c:v>-1.1068353345922226</c:v>
                </c:pt>
                <c:pt idx="83">
                  <c:v>-1.3975992369441421</c:v>
                </c:pt>
                <c:pt idx="84">
                  <c:v>0.47832960038285322</c:v>
                </c:pt>
                <c:pt idx="85">
                  <c:v>-7.1350767217413846E-2</c:v>
                </c:pt>
                <c:pt idx="86">
                  <c:v>-5.2090923417343333</c:v>
                </c:pt>
                <c:pt idx="87">
                  <c:v>-6.7034595743091607</c:v>
                </c:pt>
                <c:pt idx="88">
                  <c:v>-5.5403137623804284</c:v>
                </c:pt>
                <c:pt idx="89">
                  <c:v>-5.5371919110955723</c:v>
                </c:pt>
                <c:pt idx="90">
                  <c:v>-5.4194102081380962</c:v>
                </c:pt>
                <c:pt idx="91">
                  <c:v>-6.134028243022204</c:v>
                </c:pt>
                <c:pt idx="92">
                  <c:v>-6.1738340458822698</c:v>
                </c:pt>
                <c:pt idx="93">
                  <c:v>-4.2902808283706548</c:v>
                </c:pt>
                <c:pt idx="94">
                  <c:v>-4.2461626256959129</c:v>
                </c:pt>
                <c:pt idx="95">
                  <c:v>-3.9034995751102386</c:v>
                </c:pt>
                <c:pt idx="96">
                  <c:v>-3.2439540820060522</c:v>
                </c:pt>
                <c:pt idx="97">
                  <c:v>-2.8946124925982666</c:v>
                </c:pt>
                <c:pt idx="98">
                  <c:v>-2.0296229951759024</c:v>
                </c:pt>
                <c:pt idx="99">
                  <c:v>-2.5924462245724449</c:v>
                </c:pt>
                <c:pt idx="100">
                  <c:v>-2.8096193935400215</c:v>
                </c:pt>
                <c:pt idx="101">
                  <c:v>-1.2061508826983953</c:v>
                </c:pt>
                <c:pt idx="102">
                  <c:v>-2.9471750594402621</c:v>
                </c:pt>
                <c:pt idx="103">
                  <c:v>-2.3017120221056508</c:v>
                </c:pt>
                <c:pt idx="104">
                  <c:v>-2.5689172858561342</c:v>
                </c:pt>
                <c:pt idx="105">
                  <c:v>-1.8140553311720069</c:v>
                </c:pt>
                <c:pt idx="106">
                  <c:v>-3.9368855608354281</c:v>
                </c:pt>
                <c:pt idx="107">
                  <c:v>-2.6580323313534464</c:v>
                </c:pt>
                <c:pt idx="108">
                  <c:v>-3.8414576373421063</c:v>
                </c:pt>
                <c:pt idx="109">
                  <c:v>-3.8457749183987673</c:v>
                </c:pt>
                <c:pt idx="110">
                  <c:v>-5.2251602162270103</c:v>
                </c:pt>
                <c:pt idx="111">
                  <c:v>-4.1209977200272903</c:v>
                </c:pt>
                <c:pt idx="112">
                  <c:v>-4.2859896773523545</c:v>
                </c:pt>
                <c:pt idx="113">
                  <c:v>-3.8123812720225843</c:v>
                </c:pt>
                <c:pt idx="114">
                  <c:v>-3.013398453890165</c:v>
                </c:pt>
                <c:pt idx="115">
                  <c:v>-0.93883011371783098</c:v>
                </c:pt>
                <c:pt idx="116">
                  <c:v>-1.6107500360460882</c:v>
                </c:pt>
                <c:pt idx="117">
                  <c:v>-2.1640520848447409</c:v>
                </c:pt>
                <c:pt idx="118">
                  <c:v>-2.3899200484394427</c:v>
                </c:pt>
                <c:pt idx="119">
                  <c:v>-3.4028799817066115</c:v>
                </c:pt>
                <c:pt idx="120">
                  <c:v>-3.7607821225394602</c:v>
                </c:pt>
              </c:numCache>
            </c:numRef>
          </c:yVal>
          <c:smooth val="0"/>
        </c:ser>
        <c:ser>
          <c:idx val="2"/>
          <c:order val="1"/>
          <c:spPr>
            <a:ln w="6350">
              <a:solidFill>
                <a:schemeClr val="tx1"/>
              </a:solidFill>
            </a:ln>
          </c:spPr>
          <c:marker>
            <c:symbol val="circle"/>
            <c:size val="4"/>
            <c:spPr>
              <a:solidFill>
                <a:schemeClr val="tx1"/>
              </a:solidFill>
              <a:ln>
                <a:noFill/>
              </a:ln>
            </c:spPr>
          </c:marker>
          <c:xVal>
            <c:numRef>
              <c:f>Tp3ventralmargin!$U$2:$U$63</c:f>
              <c:numCache>
                <c:formatCode>m/d/yyyy</c:formatCode>
                <c:ptCount val="62"/>
                <c:pt idx="0">
                  <c:v>41495</c:v>
                </c:pt>
                <c:pt idx="1">
                  <c:v>41487.5</c:v>
                </c:pt>
                <c:pt idx="2">
                  <c:v>41480</c:v>
                </c:pt>
                <c:pt idx="3">
                  <c:v>41472.5</c:v>
                </c:pt>
                <c:pt idx="4">
                  <c:v>41465</c:v>
                </c:pt>
                <c:pt idx="5">
                  <c:v>41463</c:v>
                </c:pt>
                <c:pt idx="6">
                  <c:v>41461</c:v>
                </c:pt>
                <c:pt idx="7">
                  <c:v>41459</c:v>
                </c:pt>
                <c:pt idx="8">
                  <c:v>41457</c:v>
                </c:pt>
                <c:pt idx="9">
                  <c:v>41452.578947368376</c:v>
                </c:pt>
                <c:pt idx="10">
                  <c:v>41450.36842105259</c:v>
                </c:pt>
                <c:pt idx="11">
                  <c:v>41448.157894736803</c:v>
                </c:pt>
                <c:pt idx="12">
                  <c:v>41445.947368421017</c:v>
                </c:pt>
                <c:pt idx="13">
                  <c:v>41443.736842105231</c:v>
                </c:pt>
                <c:pt idx="14">
                  <c:v>41441.526315789444</c:v>
                </c:pt>
                <c:pt idx="15">
                  <c:v>41439.315789473658</c:v>
                </c:pt>
                <c:pt idx="16">
                  <c:v>41434.894736842078</c:v>
                </c:pt>
                <c:pt idx="17">
                  <c:v>41432.684210526291</c:v>
                </c:pt>
                <c:pt idx="18">
                  <c:v>41430.473684210505</c:v>
                </c:pt>
                <c:pt idx="19">
                  <c:v>41428.263157894718</c:v>
                </c:pt>
                <c:pt idx="20">
                  <c:v>41426.052631578932</c:v>
                </c:pt>
                <c:pt idx="21">
                  <c:v>41423.842105263146</c:v>
                </c:pt>
                <c:pt idx="22">
                  <c:v>41421.631578947359</c:v>
                </c:pt>
                <c:pt idx="23">
                  <c:v>41419.421052631573</c:v>
                </c:pt>
                <c:pt idx="24">
                  <c:v>41417.210526315786</c:v>
                </c:pt>
                <c:pt idx="25">
                  <c:v>41415</c:v>
                </c:pt>
                <c:pt idx="26">
                  <c:v>41411</c:v>
                </c:pt>
                <c:pt idx="27">
                  <c:v>41407</c:v>
                </c:pt>
                <c:pt idx="28">
                  <c:v>41403</c:v>
                </c:pt>
                <c:pt idx="29">
                  <c:v>41399</c:v>
                </c:pt>
                <c:pt idx="30">
                  <c:v>41395</c:v>
                </c:pt>
                <c:pt idx="31">
                  <c:v>41389.333333333328</c:v>
                </c:pt>
                <c:pt idx="32">
                  <c:v>41383.666666666664</c:v>
                </c:pt>
                <c:pt idx="33">
                  <c:v>41378</c:v>
                </c:pt>
                <c:pt idx="34">
                  <c:v>41375.25</c:v>
                </c:pt>
                <c:pt idx="35">
                  <c:v>41372.5</c:v>
                </c:pt>
                <c:pt idx="36">
                  <c:v>41369.75</c:v>
                </c:pt>
                <c:pt idx="37">
                  <c:v>41367</c:v>
                </c:pt>
                <c:pt idx="38">
                  <c:v>41361</c:v>
                </c:pt>
                <c:pt idx="39">
                  <c:v>41350</c:v>
                </c:pt>
                <c:pt idx="40">
                  <c:v>41344.799999999988</c:v>
                </c:pt>
                <c:pt idx="41">
                  <c:v>41339.599999999991</c:v>
                </c:pt>
                <c:pt idx="42">
                  <c:v>41334.399999999994</c:v>
                </c:pt>
                <c:pt idx="43">
                  <c:v>41329.199999999997</c:v>
                </c:pt>
                <c:pt idx="44">
                  <c:v>41324</c:v>
                </c:pt>
                <c:pt idx="45">
                  <c:v>41208</c:v>
                </c:pt>
                <c:pt idx="46">
                  <c:v>41201</c:v>
                </c:pt>
                <c:pt idx="47">
                  <c:v>41194</c:v>
                </c:pt>
                <c:pt idx="48">
                  <c:v>41187</c:v>
                </c:pt>
                <c:pt idx="49">
                  <c:v>41185.307692307659</c:v>
                </c:pt>
                <c:pt idx="50">
                  <c:v>41183.615384615354</c:v>
                </c:pt>
                <c:pt idx="51">
                  <c:v>41181.923076923049</c:v>
                </c:pt>
                <c:pt idx="52">
                  <c:v>41180.230769230744</c:v>
                </c:pt>
                <c:pt idx="53">
                  <c:v>41178.538461538439</c:v>
                </c:pt>
                <c:pt idx="54">
                  <c:v>41176.846153846134</c:v>
                </c:pt>
                <c:pt idx="55">
                  <c:v>41175.153846153829</c:v>
                </c:pt>
                <c:pt idx="56">
                  <c:v>41173.461538461524</c:v>
                </c:pt>
                <c:pt idx="57">
                  <c:v>41171.76923076922</c:v>
                </c:pt>
                <c:pt idx="58">
                  <c:v>41170.076923076915</c:v>
                </c:pt>
                <c:pt idx="59">
                  <c:v>41168.38461538461</c:v>
                </c:pt>
                <c:pt idx="60">
                  <c:v>41166.692307692305</c:v>
                </c:pt>
                <c:pt idx="61">
                  <c:v>41165</c:v>
                </c:pt>
              </c:numCache>
            </c:numRef>
          </c:xVal>
          <c:yVal>
            <c:numRef>
              <c:f>Tp3ventralmargin!$P$2:$P$63</c:f>
              <c:numCache>
                <c:formatCode>0.00</c:formatCode>
                <c:ptCount val="62"/>
                <c:pt idx="0">
                  <c:v>-2.9543145352471067</c:v>
                </c:pt>
                <c:pt idx="1">
                  <c:v>-3.1531002519928664</c:v>
                </c:pt>
                <c:pt idx="2">
                  <c:v>-2.9711272575589369</c:v>
                </c:pt>
                <c:pt idx="3">
                  <c:v>-2.7782754428055885</c:v>
                </c:pt>
                <c:pt idx="4">
                  <c:v>-1.6508340642475492</c:v>
                </c:pt>
                <c:pt idx="5">
                  <c:v>-1.4391915598515665</c:v>
                </c:pt>
                <c:pt idx="6">
                  <c:v>-1.3501830299654056</c:v>
                </c:pt>
                <c:pt idx="7">
                  <c:v>-1.3650177849464324</c:v>
                </c:pt>
                <c:pt idx="8">
                  <c:v>-1.3037007976915216</c:v>
                </c:pt>
                <c:pt idx="9">
                  <c:v>-1.3798525399274593</c:v>
                </c:pt>
                <c:pt idx="10">
                  <c:v>-2.1977420312147382</c:v>
                </c:pt>
                <c:pt idx="11">
                  <c:v>-2.2867505611008991</c:v>
                </c:pt>
                <c:pt idx="12">
                  <c:v>-2.4014726662875066</c:v>
                </c:pt>
                <c:pt idx="13">
                  <c:v>-2.7120135372236684</c:v>
                </c:pt>
                <c:pt idx="14">
                  <c:v>-2.6724541906075969</c:v>
                </c:pt>
                <c:pt idx="15">
                  <c:v>-2.7614627204937574</c:v>
                </c:pt>
                <c:pt idx="16">
                  <c:v>-3.063102738441303</c:v>
                </c:pt>
                <c:pt idx="17">
                  <c:v>-3.1105739543805893</c:v>
                </c:pt>
                <c:pt idx="18">
                  <c:v>-3.0848603790801428</c:v>
                </c:pt>
                <c:pt idx="19">
                  <c:v>-3.2579325205254555</c:v>
                </c:pt>
                <c:pt idx="20">
                  <c:v>-3.3874893806930895</c:v>
                </c:pt>
                <c:pt idx="21">
                  <c:v>-3.0571688364488927</c:v>
                </c:pt>
                <c:pt idx="22">
                  <c:v>-3.0077196531788029</c:v>
                </c:pt>
                <c:pt idx="23">
                  <c:v>-3.3894673480238935</c:v>
                </c:pt>
                <c:pt idx="24">
                  <c:v>-3.7771489448613944</c:v>
                </c:pt>
                <c:pt idx="25">
                  <c:v>-3.9067058050290289</c:v>
                </c:pt>
                <c:pt idx="26">
                  <c:v>-3.1352985460156337</c:v>
                </c:pt>
                <c:pt idx="27">
                  <c:v>-3.2371638635520181</c:v>
                </c:pt>
                <c:pt idx="28">
                  <c:v>-2.9958518491939814</c:v>
                </c:pt>
                <c:pt idx="29">
                  <c:v>-2.2748827571160777</c:v>
                </c:pt>
                <c:pt idx="30">
                  <c:v>-2.8544271850415259</c:v>
                </c:pt>
                <c:pt idx="31">
                  <c:v>-1.984121559487952</c:v>
                </c:pt>
                <c:pt idx="32">
                  <c:v>-2.0474165140736664</c:v>
                </c:pt>
                <c:pt idx="33">
                  <c:v>-2.2669708877928634</c:v>
                </c:pt>
                <c:pt idx="34">
                  <c:v>-2.0474165140736664</c:v>
                </c:pt>
                <c:pt idx="35">
                  <c:v>-2.2887285284317027</c:v>
                </c:pt>
                <c:pt idx="36">
                  <c:v>-2.5003710328276858</c:v>
                </c:pt>
                <c:pt idx="37">
                  <c:v>-2.9572814862433119</c:v>
                </c:pt>
                <c:pt idx="38">
                  <c:v>-2.3493895085075964</c:v>
                </c:pt>
                <c:pt idx="39">
                  <c:v>-2.5570760782419724</c:v>
                </c:pt>
                <c:pt idx="40">
                  <c:v>-2.3177420312147392</c:v>
                </c:pt>
                <c:pt idx="41">
                  <c:v>-2.0922537555031315</c:v>
                </c:pt>
                <c:pt idx="42">
                  <c:v>-2.3414776391843821</c:v>
                </c:pt>
                <c:pt idx="43">
                  <c:v>-2.4443319403861685</c:v>
                </c:pt>
                <c:pt idx="44">
                  <c:v>-2.9180551161136252</c:v>
                </c:pt>
                <c:pt idx="45">
                  <c:v>-2.5550981109111688</c:v>
                </c:pt>
                <c:pt idx="46">
                  <c:v>-2.990250923687956</c:v>
                </c:pt>
                <c:pt idx="47">
                  <c:v>-4.0178049520404144</c:v>
                </c:pt>
                <c:pt idx="48">
                  <c:v>-4.397574679554701</c:v>
                </c:pt>
                <c:pt idx="49">
                  <c:v>-3.5322139723281363</c:v>
                </c:pt>
                <c:pt idx="50">
                  <c:v>-3.1573891631408584</c:v>
                </c:pt>
                <c:pt idx="51">
                  <c:v>-3.0278323029732239</c:v>
                </c:pt>
                <c:pt idx="52">
                  <c:v>-3.0377221396272418</c:v>
                </c:pt>
                <c:pt idx="53">
                  <c:v>-2.9951958420149647</c:v>
                </c:pt>
                <c:pt idx="54">
                  <c:v>-3.0189314499846076</c:v>
                </c:pt>
                <c:pt idx="55">
                  <c:v>-2.9872839726917504</c:v>
                </c:pt>
                <c:pt idx="56">
                  <c:v>-2.9081652794596073</c:v>
                </c:pt>
                <c:pt idx="57">
                  <c:v>-2.8488262595355001</c:v>
                </c:pt>
                <c:pt idx="58">
                  <c:v>-2.7528948439915264</c:v>
                </c:pt>
                <c:pt idx="59">
                  <c:v>-2.8775067858321517</c:v>
                </c:pt>
                <c:pt idx="60">
                  <c:v>-2.8043219945924194</c:v>
                </c:pt>
                <c:pt idx="61">
                  <c:v>-3.0446450252850541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558784"/>
        <c:axId val="85560704"/>
      </c:scatterChart>
      <c:scatterChart>
        <c:scatterStyle val="lineMarker"/>
        <c:varyColors val="0"/>
        <c:ser>
          <c:idx val="3"/>
          <c:order val="2"/>
          <c:spPr>
            <a:ln w="6350">
              <a:solidFill>
                <a:schemeClr val="tx1"/>
              </a:solidFill>
            </a:ln>
          </c:spPr>
          <c:marker>
            <c:symbol val="square"/>
            <c:size val="4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marker>
          <c:xVal>
            <c:numRef>
              <c:f>Tp3ventralmargin!$U$2:$U$63</c:f>
              <c:numCache>
                <c:formatCode>m/d/yyyy</c:formatCode>
                <c:ptCount val="62"/>
                <c:pt idx="0">
                  <c:v>41495</c:v>
                </c:pt>
                <c:pt idx="1">
                  <c:v>41487.5</c:v>
                </c:pt>
                <c:pt idx="2">
                  <c:v>41480</c:v>
                </c:pt>
                <c:pt idx="3">
                  <c:v>41472.5</c:v>
                </c:pt>
                <c:pt idx="4">
                  <c:v>41465</c:v>
                </c:pt>
                <c:pt idx="5">
                  <c:v>41463</c:v>
                </c:pt>
                <c:pt idx="6">
                  <c:v>41461</c:v>
                </c:pt>
                <c:pt idx="7">
                  <c:v>41459</c:v>
                </c:pt>
                <c:pt idx="8">
                  <c:v>41457</c:v>
                </c:pt>
                <c:pt idx="9">
                  <c:v>41452.578947368376</c:v>
                </c:pt>
                <c:pt idx="10">
                  <c:v>41450.36842105259</c:v>
                </c:pt>
                <c:pt idx="11">
                  <c:v>41448.157894736803</c:v>
                </c:pt>
                <c:pt idx="12">
                  <c:v>41445.947368421017</c:v>
                </c:pt>
                <c:pt idx="13">
                  <c:v>41443.736842105231</c:v>
                </c:pt>
                <c:pt idx="14">
                  <c:v>41441.526315789444</c:v>
                </c:pt>
                <c:pt idx="15">
                  <c:v>41439.315789473658</c:v>
                </c:pt>
                <c:pt idx="16">
                  <c:v>41434.894736842078</c:v>
                </c:pt>
                <c:pt idx="17">
                  <c:v>41432.684210526291</c:v>
                </c:pt>
                <c:pt idx="18">
                  <c:v>41430.473684210505</c:v>
                </c:pt>
                <c:pt idx="19">
                  <c:v>41428.263157894718</c:v>
                </c:pt>
                <c:pt idx="20">
                  <c:v>41426.052631578932</c:v>
                </c:pt>
                <c:pt idx="21">
                  <c:v>41423.842105263146</c:v>
                </c:pt>
                <c:pt idx="22">
                  <c:v>41421.631578947359</c:v>
                </c:pt>
                <c:pt idx="23">
                  <c:v>41419.421052631573</c:v>
                </c:pt>
                <c:pt idx="24">
                  <c:v>41417.210526315786</c:v>
                </c:pt>
                <c:pt idx="25">
                  <c:v>41415</c:v>
                </c:pt>
                <c:pt idx="26">
                  <c:v>41411</c:v>
                </c:pt>
                <c:pt idx="27">
                  <c:v>41407</c:v>
                </c:pt>
                <c:pt idx="28">
                  <c:v>41403</c:v>
                </c:pt>
                <c:pt idx="29">
                  <c:v>41399</c:v>
                </c:pt>
                <c:pt idx="30">
                  <c:v>41395</c:v>
                </c:pt>
                <c:pt idx="31">
                  <c:v>41389.333333333328</c:v>
                </c:pt>
                <c:pt idx="32">
                  <c:v>41383.666666666664</c:v>
                </c:pt>
                <c:pt idx="33">
                  <c:v>41378</c:v>
                </c:pt>
                <c:pt idx="34">
                  <c:v>41375.25</c:v>
                </c:pt>
                <c:pt idx="35">
                  <c:v>41372.5</c:v>
                </c:pt>
                <c:pt idx="36">
                  <c:v>41369.75</c:v>
                </c:pt>
                <c:pt idx="37">
                  <c:v>41367</c:v>
                </c:pt>
                <c:pt idx="38">
                  <c:v>41361</c:v>
                </c:pt>
                <c:pt idx="39">
                  <c:v>41350</c:v>
                </c:pt>
                <c:pt idx="40">
                  <c:v>41344.799999999988</c:v>
                </c:pt>
                <c:pt idx="41">
                  <c:v>41339.599999999991</c:v>
                </c:pt>
                <c:pt idx="42">
                  <c:v>41334.399999999994</c:v>
                </c:pt>
                <c:pt idx="43">
                  <c:v>41329.199999999997</c:v>
                </c:pt>
                <c:pt idx="44">
                  <c:v>41324</c:v>
                </c:pt>
                <c:pt idx="45">
                  <c:v>41208</c:v>
                </c:pt>
                <c:pt idx="46">
                  <c:v>41201</c:v>
                </c:pt>
                <c:pt idx="47">
                  <c:v>41194</c:v>
                </c:pt>
                <c:pt idx="48">
                  <c:v>41187</c:v>
                </c:pt>
                <c:pt idx="49">
                  <c:v>41185.307692307659</c:v>
                </c:pt>
                <c:pt idx="50">
                  <c:v>41183.615384615354</c:v>
                </c:pt>
                <c:pt idx="51">
                  <c:v>41181.923076923049</c:v>
                </c:pt>
                <c:pt idx="52">
                  <c:v>41180.230769230744</c:v>
                </c:pt>
                <c:pt idx="53">
                  <c:v>41178.538461538439</c:v>
                </c:pt>
                <c:pt idx="54">
                  <c:v>41176.846153846134</c:v>
                </c:pt>
                <c:pt idx="55">
                  <c:v>41175.153846153829</c:v>
                </c:pt>
                <c:pt idx="56">
                  <c:v>41173.461538461524</c:v>
                </c:pt>
                <c:pt idx="57">
                  <c:v>41171.76923076922</c:v>
                </c:pt>
                <c:pt idx="58">
                  <c:v>41170.076923076915</c:v>
                </c:pt>
                <c:pt idx="59">
                  <c:v>41168.38461538461</c:v>
                </c:pt>
                <c:pt idx="60">
                  <c:v>41166.692307692305</c:v>
                </c:pt>
                <c:pt idx="61">
                  <c:v>41165</c:v>
                </c:pt>
              </c:numCache>
            </c:numRef>
          </c:xVal>
          <c:yVal>
            <c:numRef>
              <c:f>Tp3ventralmargin!$N$2:$N$63</c:f>
              <c:numCache>
                <c:formatCode>0.00</c:formatCode>
                <c:ptCount val="62"/>
                <c:pt idx="0">
                  <c:v>-14.290589644601193</c:v>
                </c:pt>
                <c:pt idx="1">
                  <c:v>-13.857684177073372</c:v>
                </c:pt>
                <c:pt idx="2">
                  <c:v>-12.925652542647036</c:v>
                </c:pt>
                <c:pt idx="3">
                  <c:v>-11.310658172919959</c:v>
                </c:pt>
                <c:pt idx="4">
                  <c:v>-10.034674249224942</c:v>
                </c:pt>
                <c:pt idx="5">
                  <c:v>-10.15130174960915</c:v>
                </c:pt>
                <c:pt idx="6">
                  <c:v>-10.950891985294097</c:v>
                </c:pt>
                <c:pt idx="7">
                  <c:v>-10.836241222204539</c:v>
                </c:pt>
                <c:pt idx="8">
                  <c:v>-10.964729146356632</c:v>
                </c:pt>
                <c:pt idx="9">
                  <c:v>-11.568622389871468</c:v>
                </c:pt>
                <c:pt idx="10">
                  <c:v>-11.969900060684928</c:v>
                </c:pt>
                <c:pt idx="11">
                  <c:v>-12.605421100914127</c:v>
                </c:pt>
                <c:pt idx="12">
                  <c:v>-13.258732776795155</c:v>
                </c:pt>
                <c:pt idx="13">
                  <c:v>-13.775649579345497</c:v>
                </c:pt>
                <c:pt idx="14">
                  <c:v>-13.613557121184396</c:v>
                </c:pt>
                <c:pt idx="15">
                  <c:v>-13.837916804126897</c:v>
                </c:pt>
                <c:pt idx="16">
                  <c:v>-14.258961847886832</c:v>
                </c:pt>
                <c:pt idx="17">
                  <c:v>-14.143322716149948</c:v>
                </c:pt>
                <c:pt idx="18">
                  <c:v>-14.171985406922339</c:v>
                </c:pt>
                <c:pt idx="19">
                  <c:v>-13.592801379590595</c:v>
                </c:pt>
                <c:pt idx="20">
                  <c:v>-14.228322419819795</c:v>
                </c:pt>
                <c:pt idx="21">
                  <c:v>-15.609073420131134</c:v>
                </c:pt>
                <c:pt idx="22">
                  <c:v>-15.576457254769448</c:v>
                </c:pt>
                <c:pt idx="23">
                  <c:v>-14.925122316183069</c:v>
                </c:pt>
                <c:pt idx="24">
                  <c:v>-14.863843460048992</c:v>
                </c:pt>
                <c:pt idx="25">
                  <c:v>-14.977505854491229</c:v>
                </c:pt>
                <c:pt idx="26">
                  <c:v>-16.169478443163722</c:v>
                </c:pt>
                <c:pt idx="27">
                  <c:v>-16.747674101848141</c:v>
                </c:pt>
                <c:pt idx="28">
                  <c:v>-15.131691363473742</c:v>
                </c:pt>
                <c:pt idx="29">
                  <c:v>-14.344949920204003</c:v>
                </c:pt>
                <c:pt idx="30">
                  <c:v>-14.654309306816348</c:v>
                </c:pt>
                <c:pt idx="31">
                  <c:v>-14.203613203636699</c:v>
                </c:pt>
                <c:pt idx="32">
                  <c:v>-14.328147653199498</c:v>
                </c:pt>
                <c:pt idx="33">
                  <c:v>-14.639483777106493</c:v>
                </c:pt>
                <c:pt idx="34">
                  <c:v>-14.897447994058002</c:v>
                </c:pt>
                <c:pt idx="35">
                  <c:v>-12.886117796754084</c:v>
                </c:pt>
                <c:pt idx="36">
                  <c:v>-13.43762750196076</c:v>
                </c:pt>
                <c:pt idx="37">
                  <c:v>-13.009663877669558</c:v>
                </c:pt>
                <c:pt idx="38">
                  <c:v>-13.576754854179896</c:v>
                </c:pt>
                <c:pt idx="39">
                  <c:v>-13.287162840514027</c:v>
                </c:pt>
                <c:pt idx="40">
                  <c:v>-13.58268506606384</c:v>
                </c:pt>
                <c:pt idx="41">
                  <c:v>-11.821412136532841</c:v>
                </c:pt>
                <c:pt idx="42">
                  <c:v>-11.447808787844446</c:v>
                </c:pt>
                <c:pt idx="43">
                  <c:v>-12.221701438698977</c:v>
                </c:pt>
                <c:pt idx="44">
                  <c:v>-11.375657876589811</c:v>
                </c:pt>
                <c:pt idx="45">
                  <c:v>-10.215313084631676</c:v>
                </c:pt>
                <c:pt idx="46">
                  <c:v>-10.730253149887373</c:v>
                </c:pt>
                <c:pt idx="47">
                  <c:v>-9.8229307316441314</c:v>
                </c:pt>
                <c:pt idx="48">
                  <c:v>-10.280545415355048</c:v>
                </c:pt>
                <c:pt idx="49">
                  <c:v>-9.9662441855060813</c:v>
                </c:pt>
                <c:pt idx="50">
                  <c:v>-9.8357795240593422</c:v>
                </c:pt>
                <c:pt idx="51">
                  <c:v>-8.8879339912758226</c:v>
                </c:pt>
                <c:pt idx="52">
                  <c:v>-8.894852571807089</c:v>
                </c:pt>
                <c:pt idx="53">
                  <c:v>-9.3840950522323681</c:v>
                </c:pt>
                <c:pt idx="54">
                  <c:v>-10.058162469707195</c:v>
                </c:pt>
                <c:pt idx="55">
                  <c:v>-10.324033635837296</c:v>
                </c:pt>
                <c:pt idx="56">
                  <c:v>-10.077929842653671</c:v>
                </c:pt>
                <c:pt idx="57">
                  <c:v>-9.7596751382154086</c:v>
                </c:pt>
                <c:pt idx="58">
                  <c:v>-9.1152587801602962</c:v>
                </c:pt>
                <c:pt idx="59">
                  <c:v>-9.0905495639772003</c:v>
                </c:pt>
                <c:pt idx="60">
                  <c:v>-9.007526597602002</c:v>
                </c:pt>
                <c:pt idx="61">
                  <c:v>-9.020375390017211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572224"/>
        <c:axId val="85570688"/>
      </c:scatterChart>
      <c:valAx>
        <c:axId val="85558784"/>
        <c:scaling>
          <c:orientation val="minMax"/>
          <c:max val="41495"/>
          <c:min val="41080"/>
        </c:scaling>
        <c:delete val="1"/>
        <c:axPos val="t"/>
        <c:numFmt formatCode="[$-409]mmmmm;@" sourceLinked="0"/>
        <c:majorTickMark val="in"/>
        <c:minorTickMark val="none"/>
        <c:tickLblPos val="high"/>
        <c:crossAx val="85560704"/>
        <c:crossesAt val="1"/>
        <c:crossBetween val="midCat"/>
        <c:majorUnit val="30"/>
      </c:valAx>
      <c:valAx>
        <c:axId val="85560704"/>
        <c:scaling>
          <c:orientation val="maxMin"/>
          <c:max val="0"/>
          <c:min val="-5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noFill/>
          </a:ln>
        </c:spPr>
        <c:crossAx val="85558784"/>
        <c:crosses val="autoZero"/>
        <c:crossBetween val="midCat"/>
        <c:majorUnit val="1"/>
      </c:valAx>
      <c:valAx>
        <c:axId val="85570688"/>
        <c:scaling>
          <c:orientation val="minMax"/>
          <c:max val="0"/>
          <c:min val="-20"/>
        </c:scaling>
        <c:delete val="0"/>
        <c:axPos val="r"/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5572224"/>
        <c:crosses val="max"/>
        <c:crossBetween val="midCat"/>
        <c:majorUnit val="5"/>
      </c:valAx>
      <c:valAx>
        <c:axId val="8557222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8557068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540144719416893E-2"/>
          <c:y val="0.20675453756680487"/>
          <c:w val="0.83721454072971158"/>
          <c:h val="0.67757320466951398"/>
        </c:manualLayout>
      </c:layout>
      <c:scatterChart>
        <c:scatterStyle val="lineMarker"/>
        <c:varyColors val="0"/>
        <c:ser>
          <c:idx val="0"/>
          <c:order val="0"/>
          <c:tx>
            <c:v>d18Opred</c:v>
          </c:tx>
          <c:spPr>
            <a:ln w="28575"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BMSTP2vm!$B$2:$B$122</c:f>
              <c:numCache>
                <c:formatCode>m/d/yyyy</c:formatCode>
                <c:ptCount val="121"/>
                <c:pt idx="0">
                  <c:v>40937</c:v>
                </c:pt>
                <c:pt idx="1">
                  <c:v>40947</c:v>
                </c:pt>
                <c:pt idx="2">
                  <c:v>40950</c:v>
                </c:pt>
                <c:pt idx="3">
                  <c:v>40954</c:v>
                </c:pt>
                <c:pt idx="4">
                  <c:v>40957</c:v>
                </c:pt>
                <c:pt idx="5">
                  <c:v>40962</c:v>
                </c:pt>
                <c:pt idx="6">
                  <c:v>40964</c:v>
                </c:pt>
                <c:pt idx="7">
                  <c:v>40968</c:v>
                </c:pt>
                <c:pt idx="8">
                  <c:v>40971</c:v>
                </c:pt>
                <c:pt idx="9">
                  <c:v>40975</c:v>
                </c:pt>
                <c:pt idx="10">
                  <c:v>40989</c:v>
                </c:pt>
                <c:pt idx="11">
                  <c:v>40992</c:v>
                </c:pt>
                <c:pt idx="12">
                  <c:v>41003</c:v>
                </c:pt>
                <c:pt idx="13">
                  <c:v>41006</c:v>
                </c:pt>
                <c:pt idx="14">
                  <c:v>41010</c:v>
                </c:pt>
                <c:pt idx="15">
                  <c:v>41013</c:v>
                </c:pt>
                <c:pt idx="16">
                  <c:v>41017</c:v>
                </c:pt>
                <c:pt idx="17">
                  <c:v>41020</c:v>
                </c:pt>
                <c:pt idx="18">
                  <c:v>41024</c:v>
                </c:pt>
                <c:pt idx="19">
                  <c:v>41027</c:v>
                </c:pt>
                <c:pt idx="20">
                  <c:v>41031</c:v>
                </c:pt>
                <c:pt idx="21">
                  <c:v>41034</c:v>
                </c:pt>
                <c:pt idx="22">
                  <c:v>41038</c:v>
                </c:pt>
                <c:pt idx="23">
                  <c:v>41042</c:v>
                </c:pt>
                <c:pt idx="24">
                  <c:v>41045</c:v>
                </c:pt>
                <c:pt idx="25">
                  <c:v>41049</c:v>
                </c:pt>
                <c:pt idx="26">
                  <c:v>41052</c:v>
                </c:pt>
                <c:pt idx="27">
                  <c:v>41060</c:v>
                </c:pt>
                <c:pt idx="28">
                  <c:v>41064</c:v>
                </c:pt>
                <c:pt idx="29">
                  <c:v>41067</c:v>
                </c:pt>
                <c:pt idx="30">
                  <c:v>41071</c:v>
                </c:pt>
                <c:pt idx="31">
                  <c:v>41074</c:v>
                </c:pt>
                <c:pt idx="32">
                  <c:v>41078</c:v>
                </c:pt>
                <c:pt idx="33">
                  <c:v>41081</c:v>
                </c:pt>
                <c:pt idx="34">
                  <c:v>41085</c:v>
                </c:pt>
                <c:pt idx="35">
                  <c:v>41088</c:v>
                </c:pt>
                <c:pt idx="36">
                  <c:v>41092</c:v>
                </c:pt>
                <c:pt idx="37">
                  <c:v>41095</c:v>
                </c:pt>
                <c:pt idx="38">
                  <c:v>41099</c:v>
                </c:pt>
                <c:pt idx="39">
                  <c:v>41106</c:v>
                </c:pt>
                <c:pt idx="40">
                  <c:v>41109</c:v>
                </c:pt>
                <c:pt idx="41">
                  <c:v>41113</c:v>
                </c:pt>
                <c:pt idx="42">
                  <c:v>41116</c:v>
                </c:pt>
                <c:pt idx="43">
                  <c:v>41120</c:v>
                </c:pt>
                <c:pt idx="44">
                  <c:v>41123</c:v>
                </c:pt>
                <c:pt idx="45">
                  <c:v>41127</c:v>
                </c:pt>
                <c:pt idx="46">
                  <c:v>41130</c:v>
                </c:pt>
                <c:pt idx="47">
                  <c:v>41134</c:v>
                </c:pt>
                <c:pt idx="48">
                  <c:v>41137</c:v>
                </c:pt>
                <c:pt idx="49">
                  <c:v>41141</c:v>
                </c:pt>
                <c:pt idx="50">
                  <c:v>41144</c:v>
                </c:pt>
                <c:pt idx="51">
                  <c:v>41151</c:v>
                </c:pt>
                <c:pt idx="52">
                  <c:v>41155</c:v>
                </c:pt>
                <c:pt idx="53">
                  <c:v>41158</c:v>
                </c:pt>
                <c:pt idx="54">
                  <c:v>41162</c:v>
                </c:pt>
                <c:pt idx="55">
                  <c:v>41165</c:v>
                </c:pt>
                <c:pt idx="56">
                  <c:v>41169</c:v>
                </c:pt>
                <c:pt idx="57">
                  <c:v>41172</c:v>
                </c:pt>
                <c:pt idx="58">
                  <c:v>41176</c:v>
                </c:pt>
                <c:pt idx="59">
                  <c:v>41179</c:v>
                </c:pt>
                <c:pt idx="60">
                  <c:v>41180</c:v>
                </c:pt>
                <c:pt idx="61">
                  <c:v>41184</c:v>
                </c:pt>
                <c:pt idx="62">
                  <c:v>41187</c:v>
                </c:pt>
                <c:pt idx="63">
                  <c:v>41191</c:v>
                </c:pt>
                <c:pt idx="64">
                  <c:v>41194</c:v>
                </c:pt>
                <c:pt idx="65">
                  <c:v>41199</c:v>
                </c:pt>
                <c:pt idx="66">
                  <c:v>41201</c:v>
                </c:pt>
                <c:pt idx="67">
                  <c:v>41205</c:v>
                </c:pt>
                <c:pt idx="68">
                  <c:v>41208</c:v>
                </c:pt>
                <c:pt idx="69">
                  <c:v>41211</c:v>
                </c:pt>
                <c:pt idx="70">
                  <c:v>41215</c:v>
                </c:pt>
                <c:pt idx="71">
                  <c:v>41219</c:v>
                </c:pt>
                <c:pt idx="72">
                  <c:v>41222</c:v>
                </c:pt>
                <c:pt idx="73">
                  <c:v>41226</c:v>
                </c:pt>
                <c:pt idx="74">
                  <c:v>41228</c:v>
                </c:pt>
                <c:pt idx="75">
                  <c:v>41233</c:v>
                </c:pt>
                <c:pt idx="76">
                  <c:v>41238</c:v>
                </c:pt>
                <c:pt idx="77">
                  <c:v>41240</c:v>
                </c:pt>
                <c:pt idx="78">
                  <c:v>41244</c:v>
                </c:pt>
                <c:pt idx="79">
                  <c:v>41248</c:v>
                </c:pt>
                <c:pt idx="80">
                  <c:v>41251</c:v>
                </c:pt>
                <c:pt idx="81">
                  <c:v>41254</c:v>
                </c:pt>
                <c:pt idx="82">
                  <c:v>41258</c:v>
                </c:pt>
                <c:pt idx="83">
                  <c:v>41261</c:v>
                </c:pt>
                <c:pt idx="84">
                  <c:v>41276</c:v>
                </c:pt>
                <c:pt idx="85">
                  <c:v>41279</c:v>
                </c:pt>
                <c:pt idx="86">
                  <c:v>41283</c:v>
                </c:pt>
                <c:pt idx="87">
                  <c:v>41286</c:v>
                </c:pt>
                <c:pt idx="88">
                  <c:v>41289</c:v>
                </c:pt>
                <c:pt idx="89">
                  <c:v>41293</c:v>
                </c:pt>
                <c:pt idx="90">
                  <c:v>41296</c:v>
                </c:pt>
                <c:pt idx="91">
                  <c:v>41300</c:v>
                </c:pt>
                <c:pt idx="92">
                  <c:v>41303</c:v>
                </c:pt>
                <c:pt idx="93">
                  <c:v>41307</c:v>
                </c:pt>
                <c:pt idx="94">
                  <c:v>41310</c:v>
                </c:pt>
                <c:pt idx="95">
                  <c:v>41314</c:v>
                </c:pt>
                <c:pt idx="96">
                  <c:v>41317</c:v>
                </c:pt>
                <c:pt idx="97">
                  <c:v>41324</c:v>
                </c:pt>
                <c:pt idx="98">
                  <c:v>41338</c:v>
                </c:pt>
                <c:pt idx="99">
                  <c:v>41343</c:v>
                </c:pt>
                <c:pt idx="100">
                  <c:v>41352</c:v>
                </c:pt>
                <c:pt idx="101">
                  <c:v>41359</c:v>
                </c:pt>
                <c:pt idx="102">
                  <c:v>41366</c:v>
                </c:pt>
                <c:pt idx="103">
                  <c:v>41373</c:v>
                </c:pt>
                <c:pt idx="104">
                  <c:v>41380</c:v>
                </c:pt>
                <c:pt idx="105">
                  <c:v>41387</c:v>
                </c:pt>
                <c:pt idx="106">
                  <c:v>41395</c:v>
                </c:pt>
                <c:pt idx="107">
                  <c:v>41402</c:v>
                </c:pt>
                <c:pt idx="108">
                  <c:v>41408</c:v>
                </c:pt>
                <c:pt idx="109">
                  <c:v>41410</c:v>
                </c:pt>
                <c:pt idx="110">
                  <c:v>41415</c:v>
                </c:pt>
                <c:pt idx="111">
                  <c:v>41421</c:v>
                </c:pt>
                <c:pt idx="112">
                  <c:v>41429</c:v>
                </c:pt>
                <c:pt idx="113">
                  <c:v>41436</c:v>
                </c:pt>
                <c:pt idx="114">
                  <c:v>41443</c:v>
                </c:pt>
                <c:pt idx="115">
                  <c:v>41457</c:v>
                </c:pt>
                <c:pt idx="116">
                  <c:v>41464</c:v>
                </c:pt>
                <c:pt idx="117">
                  <c:v>41468</c:v>
                </c:pt>
                <c:pt idx="118">
                  <c:v>41473</c:v>
                </c:pt>
                <c:pt idx="119">
                  <c:v>41480</c:v>
                </c:pt>
                <c:pt idx="120">
                  <c:v>41485</c:v>
                </c:pt>
              </c:numCache>
            </c:numRef>
          </c:xVal>
          <c:yVal>
            <c:numRef>
              <c:f>BMSTP2vm!$E$2:$E$122</c:f>
              <c:numCache>
                <c:formatCode>General</c:formatCode>
                <c:ptCount val="121"/>
                <c:pt idx="0">
                  <c:v>-5.2224364683009501</c:v>
                </c:pt>
                <c:pt idx="1">
                  <c:v>-1.97210063836076</c:v>
                </c:pt>
                <c:pt idx="2">
                  <c:v>-0.44851550824318309</c:v>
                </c:pt>
                <c:pt idx="3">
                  <c:v>-3.1745086055804208</c:v>
                </c:pt>
                <c:pt idx="4">
                  <c:v>-3.6576867606713925</c:v>
                </c:pt>
                <c:pt idx="5">
                  <c:v>-5.3091196944457977</c:v>
                </c:pt>
                <c:pt idx="6">
                  <c:v>-4.7547595402475409</c:v>
                </c:pt>
                <c:pt idx="7">
                  <c:v>-2.8920752160848018</c:v>
                </c:pt>
                <c:pt idx="8">
                  <c:v>-4.1393673373922795</c:v>
                </c:pt>
                <c:pt idx="9">
                  <c:v>-3.1292179079707516</c:v>
                </c:pt>
                <c:pt idx="10">
                  <c:v>-5.611844235669647</c:v>
                </c:pt>
                <c:pt idx="11">
                  <c:v>-4.3977470023007719</c:v>
                </c:pt>
                <c:pt idx="12">
                  <c:v>-3.3015434552820544</c:v>
                </c:pt>
                <c:pt idx="13">
                  <c:v>-3.781829359394397</c:v>
                </c:pt>
                <c:pt idx="14">
                  <c:v>-4.1326573280607626</c:v>
                </c:pt>
                <c:pt idx="15">
                  <c:v>-4.3853698990580874</c:v>
                </c:pt>
                <c:pt idx="16">
                  <c:v>-4.4937454400622201</c:v>
                </c:pt>
                <c:pt idx="17">
                  <c:v>-4.3624317329480107</c:v>
                </c:pt>
                <c:pt idx="18">
                  <c:v>-3.7503896409427142</c:v>
                </c:pt>
                <c:pt idx="19">
                  <c:v>-4.1178501464319091</c:v>
                </c:pt>
                <c:pt idx="20">
                  <c:v>-4.786669232578852</c:v>
                </c:pt>
                <c:pt idx="21">
                  <c:v>-5.1015288118123685</c:v>
                </c:pt>
                <c:pt idx="22">
                  <c:v>-4.93218215242835</c:v>
                </c:pt>
                <c:pt idx="23">
                  <c:v>-4.9147385286612213</c:v>
                </c:pt>
                <c:pt idx="24">
                  <c:v>-4.8782556826475805</c:v>
                </c:pt>
                <c:pt idx="25">
                  <c:v>-5.4372333078202892</c:v>
                </c:pt>
                <c:pt idx="26">
                  <c:v>-6.2085499221931819</c:v>
                </c:pt>
                <c:pt idx="27">
                  <c:v>-5.1461573557115692</c:v>
                </c:pt>
                <c:pt idx="28">
                  <c:v>-4.4766584822718762</c:v>
                </c:pt>
                <c:pt idx="29">
                  <c:v>-4.7827881242589712</c:v>
                </c:pt>
                <c:pt idx="30">
                  <c:v>-4.8428150399045258</c:v>
                </c:pt>
                <c:pt idx="31">
                  <c:v>-5.3835704947187466</c:v>
                </c:pt>
                <c:pt idx="32">
                  <c:v>-5.7412302402247875</c:v>
                </c:pt>
                <c:pt idx="33">
                  <c:v>-5.0905138252235851</c:v>
                </c:pt>
                <c:pt idx="34">
                  <c:v>-4.7004006315566045</c:v>
                </c:pt>
                <c:pt idx="35">
                  <c:v>-4.9859061049437692</c:v>
                </c:pt>
                <c:pt idx="36">
                  <c:v>-3.7017944047609461</c:v>
                </c:pt>
                <c:pt idx="37">
                  <c:v>-3.8413681097881245</c:v>
                </c:pt>
                <c:pt idx="38">
                  <c:v>-3.8686771978283758</c:v>
                </c:pt>
                <c:pt idx="39">
                  <c:v>-4.9328819440147669</c:v>
                </c:pt>
                <c:pt idx="40">
                  <c:v>-5.4097304473217704</c:v>
                </c:pt>
                <c:pt idx="41">
                  <c:v>-4.4877608509046745</c:v>
                </c:pt>
                <c:pt idx="42">
                  <c:v>-4.8923604716792823</c:v>
                </c:pt>
                <c:pt idx="43">
                  <c:v>-4.3232331587196349</c:v>
                </c:pt>
                <c:pt idx="44">
                  <c:v>-4.8953735432828864</c:v>
                </c:pt>
                <c:pt idx="45">
                  <c:v>-3.9454989376959695</c:v>
                </c:pt>
                <c:pt idx="46">
                  <c:v>-4.1245595744130235</c:v>
                </c:pt>
                <c:pt idx="47">
                  <c:v>-3.3987130712442024</c:v>
                </c:pt>
                <c:pt idx="48">
                  <c:v>-3.5800890250020707</c:v>
                </c:pt>
                <c:pt idx="49">
                  <c:v>-3.3550750813950714</c:v>
                </c:pt>
                <c:pt idx="50">
                  <c:v>-4.1987305279673031</c:v>
                </c:pt>
                <c:pt idx="51">
                  <c:v>-4.2361862980735729</c:v>
                </c:pt>
                <c:pt idx="52">
                  <c:v>-4.1118871809718627</c:v>
                </c:pt>
                <c:pt idx="53">
                  <c:v>-4.3939437231715104</c:v>
                </c:pt>
                <c:pt idx="54">
                  <c:v>-3.3217910572337281</c:v>
                </c:pt>
                <c:pt idx="55">
                  <c:v>-3.1182604962797029</c:v>
                </c:pt>
                <c:pt idx="56">
                  <c:v>-2.4583753408908002</c:v>
                </c:pt>
                <c:pt idx="57">
                  <c:v>-3.0537335738909519</c:v>
                </c:pt>
                <c:pt idx="58">
                  <c:v>-2.9421640736220809</c:v>
                </c:pt>
                <c:pt idx="59">
                  <c:v>-2.9866044325956906</c:v>
                </c:pt>
                <c:pt idx="60">
                  <c:v>-2.804379745630051</c:v>
                </c:pt>
                <c:pt idx="61">
                  <c:v>-4.7533626279673804</c:v>
                </c:pt>
                <c:pt idx="62">
                  <c:v>-4.7395145679335258</c:v>
                </c:pt>
                <c:pt idx="63">
                  <c:v>-5.3232672950989368</c:v>
                </c:pt>
                <c:pt idx="64">
                  <c:v>-4.1176539344711998</c:v>
                </c:pt>
                <c:pt idx="65">
                  <c:v>-3.5543154802588433</c:v>
                </c:pt>
                <c:pt idx="66">
                  <c:v>-3.2996403013631124</c:v>
                </c:pt>
                <c:pt idx="67">
                  <c:v>-4.2458256754976098</c:v>
                </c:pt>
                <c:pt idx="68">
                  <c:v>-2.5366360884947809</c:v>
                </c:pt>
                <c:pt idx="69">
                  <c:v>-1.3989669374644116</c:v>
                </c:pt>
                <c:pt idx="70">
                  <c:v>-2.9044999739537332</c:v>
                </c:pt>
                <c:pt idx="71">
                  <c:v>-2.6317675341904412</c:v>
                </c:pt>
                <c:pt idx="72">
                  <c:v>-2.671970478163054</c:v>
                </c:pt>
                <c:pt idx="73">
                  <c:v>-1.5020582407923264</c:v>
                </c:pt>
                <c:pt idx="74">
                  <c:v>-1.6485641768553911</c:v>
                </c:pt>
                <c:pt idx="75">
                  <c:v>-1.6855833999893903</c:v>
                </c:pt>
                <c:pt idx="76">
                  <c:v>-1.4580810954273389</c:v>
                </c:pt>
                <c:pt idx="77">
                  <c:v>-1.1222279367666879</c:v>
                </c:pt>
                <c:pt idx="78">
                  <c:v>-2.3439407399661967</c:v>
                </c:pt>
                <c:pt idx="79">
                  <c:v>-2.0121813375773705</c:v>
                </c:pt>
                <c:pt idx="80">
                  <c:v>-3.3550622280545568</c:v>
                </c:pt>
                <c:pt idx="81">
                  <c:v>-0.80076158074863812</c:v>
                </c:pt>
                <c:pt idx="82">
                  <c:v>-1.1068353345922226</c:v>
                </c:pt>
                <c:pt idx="83">
                  <c:v>-1.3975992369441421</c:v>
                </c:pt>
                <c:pt idx="84">
                  <c:v>0.47832960038285322</c:v>
                </c:pt>
                <c:pt idx="85">
                  <c:v>-7.1350767217413846E-2</c:v>
                </c:pt>
                <c:pt idx="86">
                  <c:v>-5.2090923417343333</c:v>
                </c:pt>
                <c:pt idx="87">
                  <c:v>-6.7034595743091607</c:v>
                </c:pt>
                <c:pt idx="88">
                  <c:v>-5.5403137623804284</c:v>
                </c:pt>
                <c:pt idx="89">
                  <c:v>-5.5371919110955723</c:v>
                </c:pt>
                <c:pt idx="90">
                  <c:v>-5.4194102081380962</c:v>
                </c:pt>
                <c:pt idx="91">
                  <c:v>-6.134028243022204</c:v>
                </c:pt>
                <c:pt idx="92">
                  <c:v>-6.1738340458822698</c:v>
                </c:pt>
                <c:pt idx="93">
                  <c:v>-4.2902808283706548</c:v>
                </c:pt>
                <c:pt idx="94">
                  <c:v>-4.2461626256959129</c:v>
                </c:pt>
                <c:pt idx="95">
                  <c:v>-3.9034995751102386</c:v>
                </c:pt>
                <c:pt idx="96">
                  <c:v>-3.2439540820060522</c:v>
                </c:pt>
                <c:pt idx="97">
                  <c:v>-2.8946124925982666</c:v>
                </c:pt>
                <c:pt idx="98">
                  <c:v>-2.0296229951759024</c:v>
                </c:pt>
                <c:pt idx="99">
                  <c:v>-2.5924462245724449</c:v>
                </c:pt>
                <c:pt idx="100">
                  <c:v>-2.8096193935400215</c:v>
                </c:pt>
                <c:pt idx="101">
                  <c:v>-1.2061508826983953</c:v>
                </c:pt>
                <c:pt idx="102">
                  <c:v>-2.9471750594402621</c:v>
                </c:pt>
                <c:pt idx="103">
                  <c:v>-2.3017120221056508</c:v>
                </c:pt>
                <c:pt idx="104">
                  <c:v>-2.5689172858561342</c:v>
                </c:pt>
                <c:pt idx="105">
                  <c:v>-1.8140553311720069</c:v>
                </c:pt>
                <c:pt idx="106">
                  <c:v>-3.9368855608354281</c:v>
                </c:pt>
                <c:pt idx="107">
                  <c:v>-2.6580323313534464</c:v>
                </c:pt>
                <c:pt idx="108">
                  <c:v>-3.8414576373421063</c:v>
                </c:pt>
                <c:pt idx="109">
                  <c:v>-3.8457749183987673</c:v>
                </c:pt>
                <c:pt idx="110">
                  <c:v>-5.2251602162270103</c:v>
                </c:pt>
                <c:pt idx="111">
                  <c:v>-4.1209977200272903</c:v>
                </c:pt>
                <c:pt idx="112">
                  <c:v>-4.2859896773523545</c:v>
                </c:pt>
                <c:pt idx="113">
                  <c:v>-3.8123812720225843</c:v>
                </c:pt>
                <c:pt idx="114">
                  <c:v>-3.013398453890165</c:v>
                </c:pt>
                <c:pt idx="115">
                  <c:v>-0.93883011371783098</c:v>
                </c:pt>
                <c:pt idx="116">
                  <c:v>-1.6107500360460882</c:v>
                </c:pt>
                <c:pt idx="117">
                  <c:v>-2.1640520848447409</c:v>
                </c:pt>
                <c:pt idx="118">
                  <c:v>-2.3899200484394427</c:v>
                </c:pt>
                <c:pt idx="119">
                  <c:v>-3.4028799817066115</c:v>
                </c:pt>
                <c:pt idx="120">
                  <c:v>-3.7607821225394602</c:v>
                </c:pt>
              </c:numCache>
            </c:numRef>
          </c:yVal>
          <c:smooth val="0"/>
        </c:ser>
        <c:ser>
          <c:idx val="2"/>
          <c:order val="1"/>
          <c:tx>
            <c:v>d18Oshell</c:v>
          </c:tx>
          <c:spPr>
            <a:ln w="6350">
              <a:solidFill>
                <a:schemeClr val="tx1"/>
              </a:solidFill>
            </a:ln>
          </c:spPr>
          <c:marker>
            <c:symbol val="circle"/>
            <c:size val="3"/>
            <c:spPr>
              <a:solidFill>
                <a:schemeClr val="tx1"/>
              </a:solidFill>
              <a:ln w="6350">
                <a:solidFill>
                  <a:schemeClr val="tx1"/>
                </a:solidFill>
              </a:ln>
            </c:spPr>
          </c:marker>
          <c:xVal>
            <c:numRef>
              <c:f>BMSTP2vm!$V$2:$V$43</c:f>
              <c:numCache>
                <c:formatCode>m/d/yyyy</c:formatCode>
                <c:ptCount val="42"/>
                <c:pt idx="0">
                  <c:v>41495</c:v>
                </c:pt>
                <c:pt idx="1">
                  <c:v>41485.636363636397</c:v>
                </c:pt>
                <c:pt idx="2">
                  <c:v>41476.272727272757</c:v>
                </c:pt>
                <c:pt idx="3">
                  <c:v>41466.909090909117</c:v>
                </c:pt>
                <c:pt idx="4">
                  <c:v>41457.545454545478</c:v>
                </c:pt>
                <c:pt idx="5">
                  <c:v>41448.181818181838</c:v>
                </c:pt>
                <c:pt idx="6">
                  <c:v>41438.818181818198</c:v>
                </c:pt>
                <c:pt idx="7">
                  <c:v>41429.454545454559</c:v>
                </c:pt>
                <c:pt idx="8">
                  <c:v>41420.090909090919</c:v>
                </c:pt>
                <c:pt idx="9">
                  <c:v>41410.727272727279</c:v>
                </c:pt>
                <c:pt idx="10">
                  <c:v>41401.36363636364</c:v>
                </c:pt>
                <c:pt idx="11">
                  <c:v>41392</c:v>
                </c:pt>
                <c:pt idx="12">
                  <c:v>41382</c:v>
                </c:pt>
                <c:pt idx="13">
                  <c:v>41374</c:v>
                </c:pt>
                <c:pt idx="14">
                  <c:v>41366</c:v>
                </c:pt>
                <c:pt idx="15">
                  <c:v>41205</c:v>
                </c:pt>
                <c:pt idx="16">
                  <c:v>41198.444444444438</c:v>
                </c:pt>
                <c:pt idx="17">
                  <c:v>41191.888888888883</c:v>
                </c:pt>
                <c:pt idx="18">
                  <c:v>41185.333333333328</c:v>
                </c:pt>
                <c:pt idx="19">
                  <c:v>41178.777777777774</c:v>
                </c:pt>
                <c:pt idx="20">
                  <c:v>41172.222222222219</c:v>
                </c:pt>
                <c:pt idx="21">
                  <c:v>41165.666666666664</c:v>
                </c:pt>
                <c:pt idx="22">
                  <c:v>41159.111111111109</c:v>
                </c:pt>
                <c:pt idx="23">
                  <c:v>41152.555555555555</c:v>
                </c:pt>
                <c:pt idx="24">
                  <c:v>41146</c:v>
                </c:pt>
                <c:pt idx="25">
                  <c:v>41134</c:v>
                </c:pt>
                <c:pt idx="26">
                  <c:v>41124.799999999988</c:v>
                </c:pt>
                <c:pt idx="27">
                  <c:v>41115.599999999991</c:v>
                </c:pt>
                <c:pt idx="28">
                  <c:v>41106.399999999994</c:v>
                </c:pt>
                <c:pt idx="29">
                  <c:v>41097.199999999997</c:v>
                </c:pt>
                <c:pt idx="30">
                  <c:v>41088</c:v>
                </c:pt>
                <c:pt idx="31">
                  <c:v>40979.125</c:v>
                </c:pt>
                <c:pt idx="32">
                  <c:v>40957</c:v>
                </c:pt>
                <c:pt idx="33">
                  <c:v>40948.222222222248</c:v>
                </c:pt>
                <c:pt idx="34">
                  <c:v>40939.444444444467</c:v>
                </c:pt>
                <c:pt idx="35">
                  <c:v>40930.666666666686</c:v>
                </c:pt>
                <c:pt idx="36">
                  <c:v>40921.888888888905</c:v>
                </c:pt>
                <c:pt idx="37">
                  <c:v>40913.111111111124</c:v>
                </c:pt>
                <c:pt idx="38">
                  <c:v>40904.333333333343</c:v>
                </c:pt>
                <c:pt idx="39">
                  <c:v>40895.555555555562</c:v>
                </c:pt>
                <c:pt idx="40">
                  <c:v>40886.777777777781</c:v>
                </c:pt>
                <c:pt idx="41">
                  <c:v>40878</c:v>
                </c:pt>
              </c:numCache>
            </c:numRef>
          </c:xVal>
          <c:yVal>
            <c:numRef>
              <c:f>BMSTP2vm!$O$2:$O$43</c:f>
              <c:numCache>
                <c:formatCode>0.00</c:formatCode>
                <c:ptCount val="42"/>
                <c:pt idx="0">
                  <c:v>-2.9433280380301432</c:v>
                </c:pt>
                <c:pt idx="1">
                  <c:v>-3.1727722484033585</c:v>
                </c:pt>
                <c:pt idx="2">
                  <c:v>-3.2301333009966622</c:v>
                </c:pt>
                <c:pt idx="3">
                  <c:v>-2.0331325758225502</c:v>
                </c:pt>
                <c:pt idx="4">
                  <c:v>-1.790831577799112</c:v>
                </c:pt>
                <c:pt idx="5">
                  <c:v>-1.8650053527042461</c:v>
                </c:pt>
                <c:pt idx="6">
                  <c:v>-2.5493820491622836</c:v>
                </c:pt>
                <c:pt idx="7">
                  <c:v>-3.1032129017872854</c:v>
                </c:pt>
                <c:pt idx="8">
                  <c:v>-3.287163863552018</c:v>
                </c:pt>
                <c:pt idx="9">
                  <c:v>-3.3474918671415268</c:v>
                </c:pt>
                <c:pt idx="10">
                  <c:v>-2.6561922850256772</c:v>
                </c:pt>
                <c:pt idx="11">
                  <c:v>-2.0944495630774611</c:v>
                </c:pt>
                <c:pt idx="12">
                  <c:v>-2.0812622853892915</c:v>
                </c:pt>
                <c:pt idx="13">
                  <c:v>-2.5391617224703196</c:v>
                </c:pt>
                <c:pt idx="14">
                  <c:v>-2.4442192905917479</c:v>
                </c:pt>
                <c:pt idx="15">
                  <c:v>-3.0643120487986693</c:v>
                </c:pt>
                <c:pt idx="16">
                  <c:v>-3.6428674930587155</c:v>
                </c:pt>
                <c:pt idx="17">
                  <c:v>-3.9009922297285824</c:v>
                </c:pt>
                <c:pt idx="18">
                  <c:v>-3.2769435368600539</c:v>
                </c:pt>
                <c:pt idx="19">
                  <c:v>-2.8813500706993387</c:v>
                </c:pt>
                <c:pt idx="20">
                  <c:v>-2.654872811322329</c:v>
                </c:pt>
                <c:pt idx="21">
                  <c:v>-2.653883827656927</c:v>
                </c:pt>
                <c:pt idx="22">
                  <c:v>-3.2591418308828217</c:v>
                </c:pt>
                <c:pt idx="23">
                  <c:v>-3.5775945711421975</c:v>
                </c:pt>
                <c:pt idx="24">
                  <c:v>-3.4549605966323758</c:v>
                </c:pt>
                <c:pt idx="25">
                  <c:v>-3.1859570396430894</c:v>
                </c:pt>
                <c:pt idx="26">
                  <c:v>-3.630010705408492</c:v>
                </c:pt>
                <c:pt idx="27">
                  <c:v>-4.1601059500638513</c:v>
                </c:pt>
                <c:pt idx="28">
                  <c:v>-4.1126347341245655</c:v>
                </c:pt>
                <c:pt idx="29">
                  <c:v>-3.7589090719486711</c:v>
                </c:pt>
                <c:pt idx="30">
                  <c:v>-4.4808671476919768</c:v>
                </c:pt>
                <c:pt idx="31">
                  <c:v>-4.1179101424895208</c:v>
                </c:pt>
                <c:pt idx="32">
                  <c:v>-3.7351734639790282</c:v>
                </c:pt>
                <c:pt idx="33">
                  <c:v>-2.4485057152913008</c:v>
                </c:pt>
                <c:pt idx="34">
                  <c:v>-2.2032377662716578</c:v>
                </c:pt>
                <c:pt idx="35">
                  <c:v>-0.87305473630625241</c:v>
                </c:pt>
                <c:pt idx="36">
                  <c:v>-0.43790192352946533</c:v>
                </c:pt>
                <c:pt idx="37">
                  <c:v>-0.40823241356741169</c:v>
                </c:pt>
                <c:pt idx="38">
                  <c:v>-1.851159581388621</c:v>
                </c:pt>
                <c:pt idx="39">
                  <c:v>-2.1112622853892913</c:v>
                </c:pt>
                <c:pt idx="40">
                  <c:v>-2.2111496355948721</c:v>
                </c:pt>
                <c:pt idx="41">
                  <c:v>-1.8412697447346031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869696"/>
        <c:axId val="85876736"/>
      </c:scatterChart>
      <c:scatterChart>
        <c:scatterStyle val="lineMarker"/>
        <c:varyColors val="0"/>
        <c:ser>
          <c:idx val="3"/>
          <c:order val="2"/>
          <c:tx>
            <c:v>d13Cshell</c:v>
          </c:tx>
          <c:spPr>
            <a:ln w="6350">
              <a:solidFill>
                <a:schemeClr val="tx1"/>
              </a:solidFill>
            </a:ln>
          </c:spPr>
          <c:marker>
            <c:symbol val="square"/>
            <c:size val="2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marker>
          <c:xVal>
            <c:numRef>
              <c:f>BMSTP2vm!$V$2:$V$43</c:f>
              <c:numCache>
                <c:formatCode>m/d/yyyy</c:formatCode>
                <c:ptCount val="42"/>
                <c:pt idx="0">
                  <c:v>41495</c:v>
                </c:pt>
                <c:pt idx="1">
                  <c:v>41485.636363636397</c:v>
                </c:pt>
                <c:pt idx="2">
                  <c:v>41476.272727272757</c:v>
                </c:pt>
                <c:pt idx="3">
                  <c:v>41466.909090909117</c:v>
                </c:pt>
                <c:pt idx="4">
                  <c:v>41457.545454545478</c:v>
                </c:pt>
                <c:pt idx="5">
                  <c:v>41448.181818181838</c:v>
                </c:pt>
                <c:pt idx="6">
                  <c:v>41438.818181818198</c:v>
                </c:pt>
                <c:pt idx="7">
                  <c:v>41429.454545454559</c:v>
                </c:pt>
                <c:pt idx="8">
                  <c:v>41420.090909090919</c:v>
                </c:pt>
                <c:pt idx="9">
                  <c:v>41410.727272727279</c:v>
                </c:pt>
                <c:pt idx="10">
                  <c:v>41401.36363636364</c:v>
                </c:pt>
                <c:pt idx="11">
                  <c:v>41392</c:v>
                </c:pt>
                <c:pt idx="12">
                  <c:v>41382</c:v>
                </c:pt>
                <c:pt idx="13">
                  <c:v>41374</c:v>
                </c:pt>
                <c:pt idx="14">
                  <c:v>41366</c:v>
                </c:pt>
                <c:pt idx="15">
                  <c:v>41205</c:v>
                </c:pt>
                <c:pt idx="16">
                  <c:v>41198.444444444438</c:v>
                </c:pt>
                <c:pt idx="17">
                  <c:v>41191.888888888883</c:v>
                </c:pt>
                <c:pt idx="18">
                  <c:v>41185.333333333328</c:v>
                </c:pt>
                <c:pt idx="19">
                  <c:v>41178.777777777774</c:v>
                </c:pt>
                <c:pt idx="20">
                  <c:v>41172.222222222219</c:v>
                </c:pt>
                <c:pt idx="21">
                  <c:v>41165.666666666664</c:v>
                </c:pt>
                <c:pt idx="22">
                  <c:v>41159.111111111109</c:v>
                </c:pt>
                <c:pt idx="23">
                  <c:v>41152.555555555555</c:v>
                </c:pt>
                <c:pt idx="24">
                  <c:v>41146</c:v>
                </c:pt>
                <c:pt idx="25">
                  <c:v>41134</c:v>
                </c:pt>
                <c:pt idx="26">
                  <c:v>41124.799999999988</c:v>
                </c:pt>
                <c:pt idx="27">
                  <c:v>41115.599999999991</c:v>
                </c:pt>
                <c:pt idx="28">
                  <c:v>41106.399999999994</c:v>
                </c:pt>
                <c:pt idx="29">
                  <c:v>41097.199999999997</c:v>
                </c:pt>
                <c:pt idx="30">
                  <c:v>41088</c:v>
                </c:pt>
                <c:pt idx="31">
                  <c:v>40979.125</c:v>
                </c:pt>
                <c:pt idx="32">
                  <c:v>40957</c:v>
                </c:pt>
                <c:pt idx="33">
                  <c:v>40948.222222222248</c:v>
                </c:pt>
                <c:pt idx="34">
                  <c:v>40939.444444444467</c:v>
                </c:pt>
                <c:pt idx="35">
                  <c:v>40930.666666666686</c:v>
                </c:pt>
                <c:pt idx="36">
                  <c:v>40921.888888888905</c:v>
                </c:pt>
                <c:pt idx="37">
                  <c:v>40913.111111111124</c:v>
                </c:pt>
                <c:pt idx="38">
                  <c:v>40904.333333333343</c:v>
                </c:pt>
                <c:pt idx="39">
                  <c:v>40895.555555555562</c:v>
                </c:pt>
                <c:pt idx="40">
                  <c:v>40886.777777777781</c:v>
                </c:pt>
                <c:pt idx="41">
                  <c:v>40878</c:v>
                </c:pt>
              </c:numCache>
            </c:numRef>
          </c:xVal>
          <c:yVal>
            <c:numRef>
              <c:f>BMSTP2vm!$M$2:$M$43</c:f>
              <c:numCache>
                <c:formatCode>0.00</c:formatCode>
                <c:ptCount val="42"/>
                <c:pt idx="0">
                  <c:v>-15.721514818872528</c:v>
                </c:pt>
                <c:pt idx="1">
                  <c:v>-16.150466811811054</c:v>
                </c:pt>
                <c:pt idx="2">
                  <c:v>-15.653317382207186</c:v>
                </c:pt>
                <c:pt idx="3">
                  <c:v>-13.708091570747191</c:v>
                </c:pt>
                <c:pt idx="4">
                  <c:v>-13.102221589937708</c:v>
                </c:pt>
                <c:pt idx="5">
                  <c:v>-12.944082606365901</c:v>
                </c:pt>
                <c:pt idx="6">
                  <c:v>-13.624080235724671</c:v>
                </c:pt>
                <c:pt idx="7">
                  <c:v>-13.677452142680155</c:v>
                </c:pt>
                <c:pt idx="8">
                  <c:v>-14.035241593011367</c:v>
                </c:pt>
                <c:pt idx="9">
                  <c:v>-15.064133354875436</c:v>
                </c:pt>
                <c:pt idx="10">
                  <c:v>-14.633204624642262</c:v>
                </c:pt>
                <c:pt idx="11">
                  <c:v>-14.331752187208506</c:v>
                </c:pt>
                <c:pt idx="12">
                  <c:v>-14.330880132087945</c:v>
                </c:pt>
                <c:pt idx="13">
                  <c:v>-13.297046526987257</c:v>
                </c:pt>
                <c:pt idx="14">
                  <c:v>-10.879496815633262</c:v>
                </c:pt>
                <c:pt idx="15">
                  <c:v>-10.184673656564636</c:v>
                </c:pt>
                <c:pt idx="16">
                  <c:v>-10.356649801198975</c:v>
                </c:pt>
                <c:pt idx="17">
                  <c:v>-10.464381983757269</c:v>
                </c:pt>
                <c:pt idx="18">
                  <c:v>-9.3821183149377152</c:v>
                </c:pt>
                <c:pt idx="19">
                  <c:v>-10.561242111195002</c:v>
                </c:pt>
                <c:pt idx="20">
                  <c:v>-10.041360202702684</c:v>
                </c:pt>
                <c:pt idx="21">
                  <c:v>-9.1804911108836631</c:v>
                </c:pt>
                <c:pt idx="22">
                  <c:v>-8.9442710041732756</c:v>
                </c:pt>
                <c:pt idx="23">
                  <c:v>-9.4750249677861529</c:v>
                </c:pt>
                <c:pt idx="24">
                  <c:v>-10.775718107664263</c:v>
                </c:pt>
                <c:pt idx="25">
                  <c:v>-11.266937325384188</c:v>
                </c:pt>
                <c:pt idx="26">
                  <c:v>-12.91454786047295</c:v>
                </c:pt>
                <c:pt idx="27">
                  <c:v>-14.327915026145975</c:v>
                </c:pt>
                <c:pt idx="28">
                  <c:v>-13.660766189202414</c:v>
                </c:pt>
                <c:pt idx="29">
                  <c:v>-13.322860425344444</c:v>
                </c:pt>
                <c:pt idx="30">
                  <c:v>-13.419720552782177</c:v>
                </c:pt>
                <c:pt idx="31">
                  <c:v>-13.812102905769724</c:v>
                </c:pt>
                <c:pt idx="32">
                  <c:v>-13.209198030902208</c:v>
                </c:pt>
                <c:pt idx="33">
                  <c:v>-13.596638540653137</c:v>
                </c:pt>
                <c:pt idx="34">
                  <c:v>-13.192395763897704</c:v>
                </c:pt>
                <c:pt idx="35">
                  <c:v>-10.848973701092991</c:v>
                </c:pt>
                <c:pt idx="36">
                  <c:v>-9.5512456671568504</c:v>
                </c:pt>
                <c:pt idx="37">
                  <c:v>-10.16601096579225</c:v>
                </c:pt>
                <c:pt idx="38">
                  <c:v>-10.016767300046356</c:v>
                </c:pt>
                <c:pt idx="39">
                  <c:v>-9.0788054537360772</c:v>
                </c:pt>
                <c:pt idx="40">
                  <c:v>-10.106708846952822</c:v>
                </c:pt>
                <c:pt idx="41">
                  <c:v>-10.248045563520124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879808"/>
        <c:axId val="85878272"/>
      </c:scatterChart>
      <c:valAx>
        <c:axId val="85869696"/>
        <c:scaling>
          <c:orientation val="minMax"/>
          <c:max val="41495"/>
          <c:min val="41080"/>
        </c:scaling>
        <c:delete val="1"/>
        <c:axPos val="t"/>
        <c:numFmt formatCode="[$-409]mmmmm;@" sourceLinked="0"/>
        <c:majorTickMark val="in"/>
        <c:minorTickMark val="none"/>
        <c:tickLblPos val="high"/>
        <c:crossAx val="85876736"/>
        <c:crosses val="autoZero"/>
        <c:crossBetween val="midCat"/>
        <c:majorUnit val="30"/>
      </c:valAx>
      <c:valAx>
        <c:axId val="85876736"/>
        <c:scaling>
          <c:orientation val="maxMin"/>
          <c:max val="0"/>
          <c:min val="-5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noFill/>
          </a:ln>
        </c:spPr>
        <c:crossAx val="85869696"/>
        <c:crosses val="autoZero"/>
        <c:crossBetween val="midCat"/>
        <c:majorUnit val="1"/>
      </c:valAx>
      <c:valAx>
        <c:axId val="85878272"/>
        <c:scaling>
          <c:orientation val="minMax"/>
          <c:max val="-5"/>
          <c:min val="-20"/>
        </c:scaling>
        <c:delete val="0"/>
        <c:axPos val="r"/>
        <c:numFmt formatCode="0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5879808"/>
        <c:crosses val="max"/>
        <c:crossBetween val="midCat"/>
        <c:majorUnit val="5"/>
      </c:valAx>
      <c:valAx>
        <c:axId val="85879808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8587827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6.2052528768238814E-3"/>
          <c:y val="8.1437187588750418E-2"/>
          <c:w val="0.84638571587002331"/>
          <c:h val="9.7864855466505848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154780294081488E-2"/>
          <c:y val="0.11390032806611729"/>
          <c:w val="0.79240129135019854"/>
          <c:h val="0.69670754958595371"/>
        </c:manualLayout>
      </c:layout>
      <c:scatterChart>
        <c:scatterStyle val="lineMarker"/>
        <c:varyColors val="0"/>
        <c:ser>
          <c:idx val="1"/>
          <c:order val="0"/>
          <c:tx>
            <c:v>d18Opred</c:v>
          </c:tx>
          <c:spPr>
            <a:ln w="12700"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BMSTp3r_tooth!$Y$2:$Y$122</c:f>
              <c:numCache>
                <c:formatCode>m/d/yyyy</c:formatCode>
                <c:ptCount val="121"/>
                <c:pt idx="0">
                  <c:v>40937</c:v>
                </c:pt>
                <c:pt idx="1">
                  <c:v>40947</c:v>
                </c:pt>
                <c:pt idx="2">
                  <c:v>40950</c:v>
                </c:pt>
                <c:pt idx="3">
                  <c:v>40954</c:v>
                </c:pt>
                <c:pt idx="4">
                  <c:v>40957</c:v>
                </c:pt>
                <c:pt idx="5">
                  <c:v>40962</c:v>
                </c:pt>
                <c:pt idx="6">
                  <c:v>40964</c:v>
                </c:pt>
                <c:pt idx="7">
                  <c:v>40968</c:v>
                </c:pt>
                <c:pt idx="8">
                  <c:v>40971</c:v>
                </c:pt>
                <c:pt idx="9">
                  <c:v>40975</c:v>
                </c:pt>
                <c:pt idx="10">
                  <c:v>40989</c:v>
                </c:pt>
                <c:pt idx="11">
                  <c:v>40992</c:v>
                </c:pt>
                <c:pt idx="12">
                  <c:v>41003</c:v>
                </c:pt>
                <c:pt idx="13">
                  <c:v>41006</c:v>
                </c:pt>
                <c:pt idx="14">
                  <c:v>41010</c:v>
                </c:pt>
                <c:pt idx="15">
                  <c:v>41013</c:v>
                </c:pt>
                <c:pt idx="16">
                  <c:v>41017</c:v>
                </c:pt>
                <c:pt idx="17">
                  <c:v>41020</c:v>
                </c:pt>
                <c:pt idx="18">
                  <c:v>41024</c:v>
                </c:pt>
                <c:pt idx="19">
                  <c:v>41027</c:v>
                </c:pt>
                <c:pt idx="20">
                  <c:v>41031</c:v>
                </c:pt>
                <c:pt idx="21">
                  <c:v>41034</c:v>
                </c:pt>
                <c:pt idx="22">
                  <c:v>41038</c:v>
                </c:pt>
                <c:pt idx="23">
                  <c:v>41042</c:v>
                </c:pt>
                <c:pt idx="24">
                  <c:v>41045</c:v>
                </c:pt>
                <c:pt idx="25">
                  <c:v>41049</c:v>
                </c:pt>
                <c:pt idx="26">
                  <c:v>41052</c:v>
                </c:pt>
                <c:pt idx="27">
                  <c:v>41060</c:v>
                </c:pt>
                <c:pt idx="28">
                  <c:v>41064</c:v>
                </c:pt>
                <c:pt idx="29">
                  <c:v>41067</c:v>
                </c:pt>
                <c:pt idx="30">
                  <c:v>41071</c:v>
                </c:pt>
                <c:pt idx="31">
                  <c:v>41074</c:v>
                </c:pt>
                <c:pt idx="32">
                  <c:v>41078</c:v>
                </c:pt>
                <c:pt idx="33">
                  <c:v>41081</c:v>
                </c:pt>
                <c:pt idx="34">
                  <c:v>41085</c:v>
                </c:pt>
                <c:pt idx="35">
                  <c:v>41088</c:v>
                </c:pt>
                <c:pt idx="36">
                  <c:v>41092</c:v>
                </c:pt>
                <c:pt idx="37">
                  <c:v>41095</c:v>
                </c:pt>
                <c:pt idx="38">
                  <c:v>41099</c:v>
                </c:pt>
                <c:pt idx="39">
                  <c:v>41106</c:v>
                </c:pt>
                <c:pt idx="40">
                  <c:v>41109</c:v>
                </c:pt>
                <c:pt idx="41">
                  <c:v>41113</c:v>
                </c:pt>
                <c:pt idx="42">
                  <c:v>41116</c:v>
                </c:pt>
                <c:pt idx="43">
                  <c:v>41120</c:v>
                </c:pt>
                <c:pt idx="44">
                  <c:v>41123</c:v>
                </c:pt>
                <c:pt idx="45">
                  <c:v>41127</c:v>
                </c:pt>
                <c:pt idx="46">
                  <c:v>41130</c:v>
                </c:pt>
                <c:pt idx="47">
                  <c:v>41134</c:v>
                </c:pt>
                <c:pt idx="48">
                  <c:v>41137</c:v>
                </c:pt>
                <c:pt idx="49">
                  <c:v>41141</c:v>
                </c:pt>
                <c:pt idx="50">
                  <c:v>41144</c:v>
                </c:pt>
                <c:pt idx="51">
                  <c:v>41151</c:v>
                </c:pt>
                <c:pt idx="52">
                  <c:v>41155</c:v>
                </c:pt>
                <c:pt idx="53">
                  <c:v>41158</c:v>
                </c:pt>
                <c:pt idx="54">
                  <c:v>41162</c:v>
                </c:pt>
                <c:pt idx="55">
                  <c:v>41165</c:v>
                </c:pt>
                <c:pt idx="56">
                  <c:v>41169</c:v>
                </c:pt>
                <c:pt idx="57">
                  <c:v>41172</c:v>
                </c:pt>
                <c:pt idx="58">
                  <c:v>41176</c:v>
                </c:pt>
                <c:pt idx="59">
                  <c:v>41179</c:v>
                </c:pt>
                <c:pt idx="60">
                  <c:v>41180</c:v>
                </c:pt>
                <c:pt idx="61">
                  <c:v>41184</c:v>
                </c:pt>
                <c:pt idx="62">
                  <c:v>41187</c:v>
                </c:pt>
                <c:pt idx="63">
                  <c:v>41191</c:v>
                </c:pt>
                <c:pt idx="64">
                  <c:v>41194</c:v>
                </c:pt>
                <c:pt idx="65">
                  <c:v>41199</c:v>
                </c:pt>
                <c:pt idx="66">
                  <c:v>41201</c:v>
                </c:pt>
                <c:pt idx="67">
                  <c:v>41205</c:v>
                </c:pt>
                <c:pt idx="68">
                  <c:v>41208</c:v>
                </c:pt>
                <c:pt idx="69">
                  <c:v>41211</c:v>
                </c:pt>
                <c:pt idx="70">
                  <c:v>41215</c:v>
                </c:pt>
                <c:pt idx="71">
                  <c:v>41219</c:v>
                </c:pt>
                <c:pt idx="72">
                  <c:v>41222</c:v>
                </c:pt>
                <c:pt idx="73">
                  <c:v>41226</c:v>
                </c:pt>
                <c:pt idx="74">
                  <c:v>41228</c:v>
                </c:pt>
                <c:pt idx="75">
                  <c:v>41233</c:v>
                </c:pt>
                <c:pt idx="76">
                  <c:v>41238</c:v>
                </c:pt>
                <c:pt idx="77">
                  <c:v>41240</c:v>
                </c:pt>
                <c:pt idx="78">
                  <c:v>41244</c:v>
                </c:pt>
                <c:pt idx="79">
                  <c:v>41248</c:v>
                </c:pt>
                <c:pt idx="80">
                  <c:v>41251</c:v>
                </c:pt>
                <c:pt idx="81">
                  <c:v>41254</c:v>
                </c:pt>
                <c:pt idx="82">
                  <c:v>41258</c:v>
                </c:pt>
                <c:pt idx="83">
                  <c:v>41261</c:v>
                </c:pt>
                <c:pt idx="84">
                  <c:v>41276</c:v>
                </c:pt>
                <c:pt idx="85">
                  <c:v>41279</c:v>
                </c:pt>
                <c:pt idx="86">
                  <c:v>41283</c:v>
                </c:pt>
                <c:pt idx="87">
                  <c:v>41286</c:v>
                </c:pt>
                <c:pt idx="88">
                  <c:v>41289</c:v>
                </c:pt>
                <c:pt idx="89">
                  <c:v>41293</c:v>
                </c:pt>
                <c:pt idx="90">
                  <c:v>41296</c:v>
                </c:pt>
                <c:pt idx="91">
                  <c:v>41300</c:v>
                </c:pt>
                <c:pt idx="92">
                  <c:v>41303</c:v>
                </c:pt>
                <c:pt idx="93">
                  <c:v>41307</c:v>
                </c:pt>
                <c:pt idx="94">
                  <c:v>41310</c:v>
                </c:pt>
                <c:pt idx="95">
                  <c:v>41314</c:v>
                </c:pt>
                <c:pt idx="96">
                  <c:v>41317</c:v>
                </c:pt>
                <c:pt idx="97">
                  <c:v>41324</c:v>
                </c:pt>
                <c:pt idx="98">
                  <c:v>41338</c:v>
                </c:pt>
                <c:pt idx="99">
                  <c:v>41343</c:v>
                </c:pt>
                <c:pt idx="100">
                  <c:v>41352</c:v>
                </c:pt>
                <c:pt idx="101">
                  <c:v>41359</c:v>
                </c:pt>
                <c:pt idx="102">
                  <c:v>41366</c:v>
                </c:pt>
                <c:pt idx="103">
                  <c:v>41373</c:v>
                </c:pt>
                <c:pt idx="104">
                  <c:v>41380</c:v>
                </c:pt>
                <c:pt idx="105">
                  <c:v>41387</c:v>
                </c:pt>
                <c:pt idx="106">
                  <c:v>41395</c:v>
                </c:pt>
                <c:pt idx="107">
                  <c:v>41402</c:v>
                </c:pt>
                <c:pt idx="108">
                  <c:v>41408</c:v>
                </c:pt>
                <c:pt idx="109">
                  <c:v>41410</c:v>
                </c:pt>
                <c:pt idx="110">
                  <c:v>41415</c:v>
                </c:pt>
                <c:pt idx="111">
                  <c:v>41421</c:v>
                </c:pt>
                <c:pt idx="112">
                  <c:v>41429</c:v>
                </c:pt>
                <c:pt idx="113">
                  <c:v>41436</c:v>
                </c:pt>
                <c:pt idx="114">
                  <c:v>41443</c:v>
                </c:pt>
                <c:pt idx="115">
                  <c:v>41457</c:v>
                </c:pt>
                <c:pt idx="116">
                  <c:v>41464</c:v>
                </c:pt>
                <c:pt idx="117">
                  <c:v>41468</c:v>
                </c:pt>
                <c:pt idx="118">
                  <c:v>41473</c:v>
                </c:pt>
                <c:pt idx="119">
                  <c:v>41480</c:v>
                </c:pt>
                <c:pt idx="120">
                  <c:v>41485</c:v>
                </c:pt>
              </c:numCache>
            </c:numRef>
          </c:xVal>
          <c:yVal>
            <c:numRef>
              <c:f>BMSTp3r_tooth!$AD$2:$AD$122</c:f>
              <c:numCache>
                <c:formatCode>General</c:formatCode>
                <c:ptCount val="121"/>
                <c:pt idx="0">
                  <c:v>-5.2224364683009519</c:v>
                </c:pt>
                <c:pt idx="1">
                  <c:v>-1.9721006383607573</c:v>
                </c:pt>
                <c:pt idx="2">
                  <c:v>-0.44851550824318309</c:v>
                </c:pt>
                <c:pt idx="3">
                  <c:v>-3.1745086055804208</c:v>
                </c:pt>
                <c:pt idx="4">
                  <c:v>-3.6576867606713925</c:v>
                </c:pt>
                <c:pt idx="5">
                  <c:v>-5.3091196944457977</c:v>
                </c:pt>
                <c:pt idx="6">
                  <c:v>-4.7547595402475409</c:v>
                </c:pt>
                <c:pt idx="7">
                  <c:v>-2.8920752160848018</c:v>
                </c:pt>
                <c:pt idx="8">
                  <c:v>-4.1393673373922795</c:v>
                </c:pt>
                <c:pt idx="9">
                  <c:v>-3.1292179079707516</c:v>
                </c:pt>
                <c:pt idx="10">
                  <c:v>-5.611844235669647</c:v>
                </c:pt>
                <c:pt idx="11">
                  <c:v>-4.3977470023007719</c:v>
                </c:pt>
                <c:pt idx="12">
                  <c:v>-3.3015434552820544</c:v>
                </c:pt>
                <c:pt idx="13">
                  <c:v>-3.781829359394397</c:v>
                </c:pt>
                <c:pt idx="14">
                  <c:v>-4.1326573280607626</c:v>
                </c:pt>
                <c:pt idx="15">
                  <c:v>-4.3853698990580874</c:v>
                </c:pt>
                <c:pt idx="16">
                  <c:v>-4.4937454400622201</c:v>
                </c:pt>
                <c:pt idx="17">
                  <c:v>-4.3624317329480107</c:v>
                </c:pt>
                <c:pt idx="18">
                  <c:v>-3.7503896409427142</c:v>
                </c:pt>
                <c:pt idx="19">
                  <c:v>-4.1178501464319091</c:v>
                </c:pt>
                <c:pt idx="20">
                  <c:v>-4.786669232578852</c:v>
                </c:pt>
                <c:pt idx="21">
                  <c:v>-5.1015288118123685</c:v>
                </c:pt>
                <c:pt idx="22">
                  <c:v>-4.93218215242835</c:v>
                </c:pt>
                <c:pt idx="23">
                  <c:v>-4.9147385286612213</c:v>
                </c:pt>
                <c:pt idx="24">
                  <c:v>-4.8782556826475805</c:v>
                </c:pt>
                <c:pt idx="25">
                  <c:v>-5.4372333078202892</c:v>
                </c:pt>
                <c:pt idx="26">
                  <c:v>-6.2085499221931819</c:v>
                </c:pt>
                <c:pt idx="27">
                  <c:v>-5.1461573557115692</c:v>
                </c:pt>
                <c:pt idx="28">
                  <c:v>-4.4766584822718762</c:v>
                </c:pt>
                <c:pt idx="29">
                  <c:v>-4.7827881242589712</c:v>
                </c:pt>
                <c:pt idx="30">
                  <c:v>-4.8428150399045258</c:v>
                </c:pt>
                <c:pt idx="31">
                  <c:v>-5.3835704947187466</c:v>
                </c:pt>
                <c:pt idx="32">
                  <c:v>-5.7412302402247875</c:v>
                </c:pt>
                <c:pt idx="33">
                  <c:v>-5.0905138252235851</c:v>
                </c:pt>
                <c:pt idx="34">
                  <c:v>-4.7004006315566045</c:v>
                </c:pt>
                <c:pt idx="35">
                  <c:v>-4.9859061049437692</c:v>
                </c:pt>
                <c:pt idx="36">
                  <c:v>-3.7017944047609461</c:v>
                </c:pt>
                <c:pt idx="37">
                  <c:v>-3.8413681097881245</c:v>
                </c:pt>
                <c:pt idx="38">
                  <c:v>-3.8686771978283758</c:v>
                </c:pt>
                <c:pt idx="39">
                  <c:v>-4.9328819440147669</c:v>
                </c:pt>
                <c:pt idx="40">
                  <c:v>-5.4097304473217704</c:v>
                </c:pt>
                <c:pt idx="41">
                  <c:v>-4.4877608509046745</c:v>
                </c:pt>
                <c:pt idx="42">
                  <c:v>-4.8923604716792823</c:v>
                </c:pt>
                <c:pt idx="43">
                  <c:v>-4.3232331587196349</c:v>
                </c:pt>
                <c:pt idx="44">
                  <c:v>-4.8953735432828864</c:v>
                </c:pt>
                <c:pt idx="45">
                  <c:v>-3.9454989376959695</c:v>
                </c:pt>
                <c:pt idx="46">
                  <c:v>-4.1245595744130235</c:v>
                </c:pt>
                <c:pt idx="47">
                  <c:v>-3.3987130712442024</c:v>
                </c:pt>
                <c:pt idx="48">
                  <c:v>-3.5800890250020707</c:v>
                </c:pt>
                <c:pt idx="49">
                  <c:v>-3.3550750813950714</c:v>
                </c:pt>
                <c:pt idx="50">
                  <c:v>-4.1987305279673031</c:v>
                </c:pt>
                <c:pt idx="51">
                  <c:v>-4.2361862980735729</c:v>
                </c:pt>
                <c:pt idx="52">
                  <c:v>-4.1118871809718627</c:v>
                </c:pt>
                <c:pt idx="53">
                  <c:v>-4.3939437231715104</c:v>
                </c:pt>
                <c:pt idx="54">
                  <c:v>-3.3217910572337281</c:v>
                </c:pt>
                <c:pt idx="55">
                  <c:v>-3.1182604962797029</c:v>
                </c:pt>
                <c:pt idx="56">
                  <c:v>-2.4583753408908002</c:v>
                </c:pt>
                <c:pt idx="57">
                  <c:v>-3.0537335738909519</c:v>
                </c:pt>
                <c:pt idx="58">
                  <c:v>-2.9421640736220809</c:v>
                </c:pt>
                <c:pt idx="59">
                  <c:v>-2.9866044325956906</c:v>
                </c:pt>
                <c:pt idx="60">
                  <c:v>-2.804379745630051</c:v>
                </c:pt>
                <c:pt idx="61">
                  <c:v>-4.7533626279673804</c:v>
                </c:pt>
                <c:pt idx="62">
                  <c:v>-4.7395145679335258</c:v>
                </c:pt>
                <c:pt idx="63">
                  <c:v>-5.3232672950989368</c:v>
                </c:pt>
                <c:pt idx="64">
                  <c:v>-4.1176539344711998</c:v>
                </c:pt>
                <c:pt idx="65">
                  <c:v>-3.5543154802588433</c:v>
                </c:pt>
                <c:pt idx="66">
                  <c:v>-3.2996403013631124</c:v>
                </c:pt>
                <c:pt idx="67">
                  <c:v>-4.2458256754976098</c:v>
                </c:pt>
                <c:pt idx="68">
                  <c:v>-2.5366360884947809</c:v>
                </c:pt>
                <c:pt idx="69">
                  <c:v>-1.3989669374644116</c:v>
                </c:pt>
                <c:pt idx="70">
                  <c:v>-2.9044999739537332</c:v>
                </c:pt>
                <c:pt idx="71">
                  <c:v>-2.6317675341904412</c:v>
                </c:pt>
                <c:pt idx="72">
                  <c:v>-2.671970478163054</c:v>
                </c:pt>
                <c:pt idx="73">
                  <c:v>-1.5020582407923264</c:v>
                </c:pt>
                <c:pt idx="74">
                  <c:v>-1.6485641768553911</c:v>
                </c:pt>
                <c:pt idx="75">
                  <c:v>-1.6855833999893903</c:v>
                </c:pt>
                <c:pt idx="76">
                  <c:v>-1.4580810954273389</c:v>
                </c:pt>
                <c:pt idx="77">
                  <c:v>-1.1222279367666879</c:v>
                </c:pt>
                <c:pt idx="78">
                  <c:v>-2.3439407399661967</c:v>
                </c:pt>
                <c:pt idx="79">
                  <c:v>-2.0121813375773705</c:v>
                </c:pt>
                <c:pt idx="80">
                  <c:v>-3.3550622280545568</c:v>
                </c:pt>
                <c:pt idx="81">
                  <c:v>-0.80076158074863812</c:v>
                </c:pt>
                <c:pt idx="82">
                  <c:v>-1.1068353345922226</c:v>
                </c:pt>
                <c:pt idx="83">
                  <c:v>-1.3975992369441421</c:v>
                </c:pt>
                <c:pt idx="84">
                  <c:v>0.47832960038285322</c:v>
                </c:pt>
                <c:pt idx="85">
                  <c:v>-7.1350767217413846E-2</c:v>
                </c:pt>
                <c:pt idx="86">
                  <c:v>-5.2090923417343333</c:v>
                </c:pt>
                <c:pt idx="87">
                  <c:v>-6.7034595743091607</c:v>
                </c:pt>
                <c:pt idx="88">
                  <c:v>-5.5403137623804284</c:v>
                </c:pt>
                <c:pt idx="89">
                  <c:v>-5.5371919110955723</c:v>
                </c:pt>
                <c:pt idx="90">
                  <c:v>-5.4194102081380962</c:v>
                </c:pt>
                <c:pt idx="91">
                  <c:v>-6.134028243022204</c:v>
                </c:pt>
                <c:pt idx="92">
                  <c:v>-6.1738340458822698</c:v>
                </c:pt>
                <c:pt idx="93">
                  <c:v>-4.2902808283706548</c:v>
                </c:pt>
                <c:pt idx="94">
                  <c:v>-4.2461626256959129</c:v>
                </c:pt>
                <c:pt idx="95">
                  <c:v>-3.9034995751102386</c:v>
                </c:pt>
                <c:pt idx="96">
                  <c:v>-3.2439540820060522</c:v>
                </c:pt>
                <c:pt idx="97">
                  <c:v>-2.8946124925982666</c:v>
                </c:pt>
                <c:pt idx="98">
                  <c:v>-2.0296229951759024</c:v>
                </c:pt>
                <c:pt idx="99">
                  <c:v>-2.5924462245724449</c:v>
                </c:pt>
                <c:pt idx="100">
                  <c:v>-2.8096193935400215</c:v>
                </c:pt>
                <c:pt idx="101">
                  <c:v>-1.2061508826983953</c:v>
                </c:pt>
                <c:pt idx="102">
                  <c:v>-2.9471750594402621</c:v>
                </c:pt>
                <c:pt idx="103">
                  <c:v>-2.3017120221056508</c:v>
                </c:pt>
                <c:pt idx="104">
                  <c:v>-2.5689172858561342</c:v>
                </c:pt>
                <c:pt idx="105">
                  <c:v>-1.8140553311720069</c:v>
                </c:pt>
                <c:pt idx="106">
                  <c:v>-3.9368855608354281</c:v>
                </c:pt>
                <c:pt idx="107">
                  <c:v>-2.6580323313534464</c:v>
                </c:pt>
                <c:pt idx="108">
                  <c:v>-3.8414576373421063</c:v>
                </c:pt>
                <c:pt idx="109">
                  <c:v>-3.8457749183987673</c:v>
                </c:pt>
                <c:pt idx="110">
                  <c:v>-5.2251602162270103</c:v>
                </c:pt>
                <c:pt idx="111">
                  <c:v>-4.1209977200272903</c:v>
                </c:pt>
                <c:pt idx="112">
                  <c:v>-4.2859896773523545</c:v>
                </c:pt>
                <c:pt idx="113">
                  <c:v>-3.8123812720225843</c:v>
                </c:pt>
                <c:pt idx="114">
                  <c:v>-3.013398453890165</c:v>
                </c:pt>
                <c:pt idx="115">
                  <c:v>-0.93883011371783098</c:v>
                </c:pt>
                <c:pt idx="116">
                  <c:v>-1.6107500360460882</c:v>
                </c:pt>
                <c:pt idx="117">
                  <c:v>-2.1640520848447409</c:v>
                </c:pt>
                <c:pt idx="118">
                  <c:v>-2.3899200484394427</c:v>
                </c:pt>
                <c:pt idx="119">
                  <c:v>-3.4028799817066115</c:v>
                </c:pt>
                <c:pt idx="120">
                  <c:v>-3.7607821225394602</c:v>
                </c:pt>
              </c:numCache>
            </c:numRef>
          </c:yVal>
          <c:smooth val="0"/>
        </c:ser>
        <c:ser>
          <c:idx val="0"/>
          <c:order val="2"/>
          <c:tx>
            <c:v>d18Oshell</c:v>
          </c:tx>
          <c:spPr>
            <a:ln w="6350">
              <a:solidFill>
                <a:schemeClr val="tx1"/>
              </a:solidFill>
            </a:ln>
          </c:spPr>
          <c:marker>
            <c:symbol val="circle"/>
            <c:size val="4"/>
            <c:spPr>
              <a:solidFill>
                <a:schemeClr val="tx1"/>
              </a:solidFill>
              <a:ln>
                <a:noFill/>
              </a:ln>
            </c:spPr>
          </c:marker>
          <c:xVal>
            <c:numRef>
              <c:f>BMSTp3r_tooth!$S$2:$S$35</c:f>
              <c:numCache>
                <c:formatCode>m/d/yyyy</c:formatCode>
                <c:ptCount val="34"/>
                <c:pt idx="0">
                  <c:v>41166</c:v>
                </c:pt>
                <c:pt idx="1">
                  <c:v>41169</c:v>
                </c:pt>
                <c:pt idx="2">
                  <c:v>41172</c:v>
                </c:pt>
                <c:pt idx="3">
                  <c:v>41175</c:v>
                </c:pt>
                <c:pt idx="4">
                  <c:v>41181</c:v>
                </c:pt>
                <c:pt idx="5">
                  <c:v>41184</c:v>
                </c:pt>
                <c:pt idx="6">
                  <c:v>41193.333333333336</c:v>
                </c:pt>
                <c:pt idx="7">
                  <c:v>41202.666666666672</c:v>
                </c:pt>
                <c:pt idx="8">
                  <c:v>41212.000000000007</c:v>
                </c:pt>
                <c:pt idx="9">
                  <c:v>41221.333333333343</c:v>
                </c:pt>
                <c:pt idx="10">
                  <c:v>41230.666666666679</c:v>
                </c:pt>
                <c:pt idx="11">
                  <c:v>41240</c:v>
                </c:pt>
                <c:pt idx="12">
                  <c:v>41314</c:v>
                </c:pt>
                <c:pt idx="13">
                  <c:v>41329</c:v>
                </c:pt>
                <c:pt idx="14">
                  <c:v>41344</c:v>
                </c:pt>
                <c:pt idx="15">
                  <c:v>41359</c:v>
                </c:pt>
                <c:pt idx="16">
                  <c:v>41371.428571428572</c:v>
                </c:pt>
                <c:pt idx="17">
                  <c:v>41383.857142857145</c:v>
                </c:pt>
                <c:pt idx="18">
                  <c:v>41396.285714285717</c:v>
                </c:pt>
                <c:pt idx="19">
                  <c:v>41401</c:v>
                </c:pt>
                <c:pt idx="20">
                  <c:v>41408</c:v>
                </c:pt>
                <c:pt idx="21">
                  <c:v>41415</c:v>
                </c:pt>
                <c:pt idx="22">
                  <c:v>41418.846153846156</c:v>
                </c:pt>
                <c:pt idx="23">
                  <c:v>41422.692307692312</c:v>
                </c:pt>
                <c:pt idx="24">
                  <c:v>41426.538461538468</c:v>
                </c:pt>
                <c:pt idx="25">
                  <c:v>41430.384615384624</c:v>
                </c:pt>
                <c:pt idx="26">
                  <c:v>41434.23076923078</c:v>
                </c:pt>
                <c:pt idx="27">
                  <c:v>41453.461538461546</c:v>
                </c:pt>
                <c:pt idx="28">
                  <c:v>41457.307692307702</c:v>
                </c:pt>
                <c:pt idx="29">
                  <c:v>41465</c:v>
                </c:pt>
                <c:pt idx="30">
                  <c:v>41472.5</c:v>
                </c:pt>
                <c:pt idx="31">
                  <c:v>41480</c:v>
                </c:pt>
                <c:pt idx="32">
                  <c:v>41487.5</c:v>
                </c:pt>
                <c:pt idx="33">
                  <c:v>41495</c:v>
                </c:pt>
              </c:numCache>
            </c:numRef>
          </c:xVal>
          <c:yVal>
            <c:numRef>
              <c:f>BMSTp3r_tooth!$H$2:$H$35</c:f>
              <c:numCache>
                <c:formatCode>0.00</c:formatCode>
                <c:ptCount val="34"/>
                <c:pt idx="0">
                  <c:v>-2.6883856061515701</c:v>
                </c:pt>
                <c:pt idx="1">
                  <c:v>-2.9455213591560354</c:v>
                </c:pt>
                <c:pt idx="2">
                  <c:v>-2.6775067858321502</c:v>
                </c:pt>
                <c:pt idx="3">
                  <c:v>-3.0562875296810352</c:v>
                </c:pt>
                <c:pt idx="4">
                  <c:v>-3.740664226139073</c:v>
                </c:pt>
                <c:pt idx="5">
                  <c:v>-4.5288842074642988</c:v>
                </c:pt>
                <c:pt idx="6">
                  <c:v>-4.2104314672049226</c:v>
                </c:pt>
                <c:pt idx="7">
                  <c:v>-3.531988672739296</c:v>
                </c:pt>
                <c:pt idx="8">
                  <c:v>-3.3885860412560365</c:v>
                </c:pt>
                <c:pt idx="9">
                  <c:v>-2.6913525571477757</c:v>
                </c:pt>
                <c:pt idx="10">
                  <c:v>-2.3402633559301407</c:v>
                </c:pt>
                <c:pt idx="11">
                  <c:v>-1.0951329211892888</c:v>
                </c:pt>
                <c:pt idx="12">
                  <c:v>-3.4706716854843846</c:v>
                </c:pt>
                <c:pt idx="13">
                  <c:v>-2.9623340814678656</c:v>
                </c:pt>
                <c:pt idx="14">
                  <c:v>-2.3046599439756763</c:v>
                </c:pt>
                <c:pt idx="15">
                  <c:v>-1.5342416686276832</c:v>
                </c:pt>
                <c:pt idx="16">
                  <c:v>-2.0851055702564794</c:v>
                </c:pt>
                <c:pt idx="17">
                  <c:v>-1.9911521220433093</c:v>
                </c:pt>
                <c:pt idx="18">
                  <c:v>-2.296748074652462</c:v>
                </c:pt>
                <c:pt idx="19">
                  <c:v>-2.9039840452091599</c:v>
                </c:pt>
                <c:pt idx="20">
                  <c:v>-3.4251784368759028</c:v>
                </c:pt>
                <c:pt idx="21">
                  <c:v>-3.2194698344723305</c:v>
                </c:pt>
                <c:pt idx="22">
                  <c:v>-3.1502409778942053</c:v>
                </c:pt>
                <c:pt idx="23">
                  <c:v>-3.1769435368600538</c:v>
                </c:pt>
                <c:pt idx="24">
                  <c:v>-3.1601308145482232</c:v>
                </c:pt>
                <c:pt idx="25">
                  <c:v>-2.9959595260915264</c:v>
                </c:pt>
                <c:pt idx="26">
                  <c:v>-2.895083192220544</c:v>
                </c:pt>
                <c:pt idx="27">
                  <c:v>-1.4373212694183077</c:v>
                </c:pt>
                <c:pt idx="28">
                  <c:v>-1.5451204889471026</c:v>
                </c:pt>
                <c:pt idx="29">
                  <c:v>-1.8250028662558087</c:v>
                </c:pt>
                <c:pt idx="30">
                  <c:v>-2.6834406878245614</c:v>
                </c:pt>
                <c:pt idx="31">
                  <c:v>-2.907939979870767</c:v>
                </c:pt>
                <c:pt idx="32">
                  <c:v>-3.260018164753804</c:v>
                </c:pt>
                <c:pt idx="33">
                  <c:v>-3.2659520667462147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971520"/>
        <c:axId val="86973440"/>
      </c:scatterChart>
      <c:scatterChart>
        <c:scatterStyle val="lineMarker"/>
        <c:varyColors val="0"/>
        <c:ser>
          <c:idx val="3"/>
          <c:order val="1"/>
          <c:tx>
            <c:v>d13Cshell</c:v>
          </c:tx>
          <c:spPr>
            <a:ln w="6350">
              <a:solidFill>
                <a:schemeClr val="tx1"/>
              </a:solidFill>
            </a:ln>
          </c:spPr>
          <c:marker>
            <c:symbol val="square"/>
            <c:size val="4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marker>
          <c:xVal>
            <c:numRef>
              <c:f>BMSTp3r_tooth!$S$2:$S$35</c:f>
              <c:numCache>
                <c:formatCode>m/d/yyyy</c:formatCode>
                <c:ptCount val="34"/>
                <c:pt idx="0">
                  <c:v>41166</c:v>
                </c:pt>
                <c:pt idx="1">
                  <c:v>41169</c:v>
                </c:pt>
                <c:pt idx="2">
                  <c:v>41172</c:v>
                </c:pt>
                <c:pt idx="3">
                  <c:v>41175</c:v>
                </c:pt>
                <c:pt idx="4">
                  <c:v>41181</c:v>
                </c:pt>
                <c:pt idx="5">
                  <c:v>41184</c:v>
                </c:pt>
                <c:pt idx="6">
                  <c:v>41193.333333333336</c:v>
                </c:pt>
                <c:pt idx="7">
                  <c:v>41202.666666666672</c:v>
                </c:pt>
                <c:pt idx="8">
                  <c:v>41212.000000000007</c:v>
                </c:pt>
                <c:pt idx="9">
                  <c:v>41221.333333333343</c:v>
                </c:pt>
                <c:pt idx="10">
                  <c:v>41230.666666666679</c:v>
                </c:pt>
                <c:pt idx="11">
                  <c:v>41240</c:v>
                </c:pt>
                <c:pt idx="12">
                  <c:v>41314</c:v>
                </c:pt>
                <c:pt idx="13">
                  <c:v>41329</c:v>
                </c:pt>
                <c:pt idx="14">
                  <c:v>41344</c:v>
                </c:pt>
                <c:pt idx="15">
                  <c:v>41359</c:v>
                </c:pt>
                <c:pt idx="16">
                  <c:v>41371.428571428572</c:v>
                </c:pt>
                <c:pt idx="17">
                  <c:v>41383.857142857145</c:v>
                </c:pt>
                <c:pt idx="18">
                  <c:v>41396.285714285717</c:v>
                </c:pt>
                <c:pt idx="19">
                  <c:v>41401</c:v>
                </c:pt>
                <c:pt idx="20">
                  <c:v>41408</c:v>
                </c:pt>
                <c:pt idx="21">
                  <c:v>41415</c:v>
                </c:pt>
                <c:pt idx="22">
                  <c:v>41418.846153846156</c:v>
                </c:pt>
                <c:pt idx="23">
                  <c:v>41422.692307692312</c:v>
                </c:pt>
                <c:pt idx="24">
                  <c:v>41426.538461538468</c:v>
                </c:pt>
                <c:pt idx="25">
                  <c:v>41430.384615384624</c:v>
                </c:pt>
                <c:pt idx="26">
                  <c:v>41434.23076923078</c:v>
                </c:pt>
                <c:pt idx="27">
                  <c:v>41453.461538461546</c:v>
                </c:pt>
                <c:pt idx="28">
                  <c:v>41457.307692307702</c:v>
                </c:pt>
                <c:pt idx="29">
                  <c:v>41465</c:v>
                </c:pt>
                <c:pt idx="30">
                  <c:v>41472.5</c:v>
                </c:pt>
                <c:pt idx="31">
                  <c:v>41480</c:v>
                </c:pt>
                <c:pt idx="32">
                  <c:v>41487.5</c:v>
                </c:pt>
                <c:pt idx="33">
                  <c:v>41495</c:v>
                </c:pt>
              </c:numCache>
            </c:numRef>
          </c:xVal>
          <c:yVal>
            <c:numRef>
              <c:f>BMSTp3r_tooth!$F$2:$F$35</c:f>
              <c:numCache>
                <c:formatCode>0.00</c:formatCode>
                <c:ptCount val="34"/>
                <c:pt idx="0">
                  <c:v>-10.061825456809732</c:v>
                </c:pt>
                <c:pt idx="1">
                  <c:v>-10.747753298052444</c:v>
                </c:pt>
                <c:pt idx="2">
                  <c:v>-8.7680508974628886</c:v>
                </c:pt>
                <c:pt idx="3">
                  <c:v>-7.944739814242169</c:v>
                </c:pt>
                <c:pt idx="4">
                  <c:v>-9.4480485268216565</c:v>
                </c:pt>
                <c:pt idx="5">
                  <c:v>-10.263452660863786</c:v>
                </c:pt>
                <c:pt idx="6">
                  <c:v>-9.7781636550278037</c:v>
                </c:pt>
                <c:pt idx="7">
                  <c:v>-9.4846181667726377</c:v>
                </c:pt>
                <c:pt idx="8">
                  <c:v>-10.609381687427113</c:v>
                </c:pt>
                <c:pt idx="9">
                  <c:v>-11.439611351179099</c:v>
                </c:pt>
                <c:pt idx="10">
                  <c:v>-10.978043192878888</c:v>
                </c:pt>
                <c:pt idx="11">
                  <c:v>-10.446300860618686</c:v>
                </c:pt>
                <c:pt idx="12">
                  <c:v>-12.462572901159225</c:v>
                </c:pt>
                <c:pt idx="13">
                  <c:v>-12.760071864003686</c:v>
                </c:pt>
                <c:pt idx="14">
                  <c:v>-12.600944511784554</c:v>
                </c:pt>
                <c:pt idx="15">
                  <c:v>-13.094140466799129</c:v>
                </c:pt>
                <c:pt idx="16">
                  <c:v>-14.188264559386567</c:v>
                </c:pt>
                <c:pt idx="17">
                  <c:v>-13.804777524224933</c:v>
                </c:pt>
                <c:pt idx="18">
                  <c:v>-13.960939770502094</c:v>
                </c:pt>
                <c:pt idx="19">
                  <c:v>-14.797099646138022</c:v>
                </c:pt>
                <c:pt idx="20">
                  <c:v>-14.854425027682803</c:v>
                </c:pt>
                <c:pt idx="21">
                  <c:v>-14.728902209472681</c:v>
                </c:pt>
                <c:pt idx="22">
                  <c:v>-14.056811529292501</c:v>
                </c:pt>
                <c:pt idx="23">
                  <c:v>-14.062741741176445</c:v>
                </c:pt>
                <c:pt idx="24">
                  <c:v>-14.177392504266004</c:v>
                </c:pt>
                <c:pt idx="25">
                  <c:v>-14.218903987453604</c:v>
                </c:pt>
                <c:pt idx="26">
                  <c:v>-13.77512646480522</c:v>
                </c:pt>
                <c:pt idx="27">
                  <c:v>-10.75961372182033</c:v>
                </c:pt>
                <c:pt idx="28">
                  <c:v>-10.940485184280583</c:v>
                </c:pt>
                <c:pt idx="29">
                  <c:v>-10.051941770336494</c:v>
                </c:pt>
                <c:pt idx="30">
                  <c:v>-11.247867833598283</c:v>
                </c:pt>
                <c:pt idx="31">
                  <c:v>-12.801583347191286</c:v>
                </c:pt>
                <c:pt idx="32">
                  <c:v>-13.807742630166906</c:v>
                </c:pt>
                <c:pt idx="33">
                  <c:v>-13.973788562917303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989056"/>
        <c:axId val="86987520"/>
      </c:scatterChart>
      <c:valAx>
        <c:axId val="86971520"/>
        <c:scaling>
          <c:orientation val="minMax"/>
          <c:max val="41495"/>
          <c:min val="41080"/>
        </c:scaling>
        <c:delete val="0"/>
        <c:axPos val="t"/>
        <c:numFmt formatCode="[$-409]mmmmm;@" sourceLinked="0"/>
        <c:majorTickMark val="in"/>
        <c:minorTickMark val="none"/>
        <c:tickLblPos val="high"/>
        <c:spPr>
          <a:ln>
            <a:solidFill>
              <a:schemeClr val="tx1"/>
            </a:solidFill>
          </a:ln>
        </c:spPr>
        <c:crossAx val="86973440"/>
        <c:crossesAt val="0"/>
        <c:crossBetween val="midCat"/>
        <c:majorUnit val="30.5"/>
      </c:valAx>
      <c:valAx>
        <c:axId val="86973440"/>
        <c:scaling>
          <c:orientation val="maxMin"/>
          <c:max val="0"/>
          <c:min val="-5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>
            <a:noFill/>
          </a:ln>
        </c:spPr>
        <c:crossAx val="86971520"/>
        <c:crosses val="autoZero"/>
        <c:crossBetween val="midCat"/>
        <c:majorUnit val="1"/>
      </c:valAx>
      <c:valAx>
        <c:axId val="86987520"/>
        <c:scaling>
          <c:orientation val="minMax"/>
          <c:max val="-5"/>
          <c:min val="-20"/>
        </c:scaling>
        <c:delete val="0"/>
        <c:axPos val="r"/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6989056"/>
        <c:crosses val="max"/>
        <c:crossBetween val="midCat"/>
        <c:majorUnit val="5"/>
      </c:valAx>
      <c:valAx>
        <c:axId val="86989056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869875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508017564271987"/>
          <c:y val="0.13666692148918277"/>
          <c:w val="0.81941549479357689"/>
          <c:h val="0.58992584664780978"/>
        </c:manualLayout>
      </c:layout>
      <c:scatterChart>
        <c:scatterStyle val="lineMarker"/>
        <c:varyColors val="0"/>
        <c:ser>
          <c:idx val="3"/>
          <c:order val="0"/>
          <c:spPr>
            <a:ln w="38100"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BMSTp3r_tooth!$S$2:$S$35</c:f>
              <c:numCache>
                <c:formatCode>m/d/yyyy</c:formatCode>
                <c:ptCount val="34"/>
                <c:pt idx="0">
                  <c:v>41166</c:v>
                </c:pt>
                <c:pt idx="1">
                  <c:v>41169</c:v>
                </c:pt>
                <c:pt idx="2">
                  <c:v>41172</c:v>
                </c:pt>
                <c:pt idx="3">
                  <c:v>41175</c:v>
                </c:pt>
                <c:pt idx="4">
                  <c:v>41181</c:v>
                </c:pt>
                <c:pt idx="5">
                  <c:v>41184</c:v>
                </c:pt>
                <c:pt idx="6">
                  <c:v>41193.333333333336</c:v>
                </c:pt>
                <c:pt idx="7">
                  <c:v>41202.666666666672</c:v>
                </c:pt>
                <c:pt idx="8">
                  <c:v>41212.000000000007</c:v>
                </c:pt>
                <c:pt idx="9">
                  <c:v>41221.333333333343</c:v>
                </c:pt>
                <c:pt idx="10">
                  <c:v>41230.666666666679</c:v>
                </c:pt>
                <c:pt idx="11">
                  <c:v>41240</c:v>
                </c:pt>
                <c:pt idx="12">
                  <c:v>41314</c:v>
                </c:pt>
                <c:pt idx="13">
                  <c:v>41329</c:v>
                </c:pt>
                <c:pt idx="14">
                  <c:v>41344</c:v>
                </c:pt>
                <c:pt idx="15">
                  <c:v>41359</c:v>
                </c:pt>
                <c:pt idx="16">
                  <c:v>41371.428571428572</c:v>
                </c:pt>
                <c:pt idx="17">
                  <c:v>41383.857142857145</c:v>
                </c:pt>
                <c:pt idx="18">
                  <c:v>41396.285714285717</c:v>
                </c:pt>
                <c:pt idx="19">
                  <c:v>41401</c:v>
                </c:pt>
                <c:pt idx="20">
                  <c:v>41408</c:v>
                </c:pt>
                <c:pt idx="21">
                  <c:v>41415</c:v>
                </c:pt>
                <c:pt idx="22">
                  <c:v>41418.846153846156</c:v>
                </c:pt>
                <c:pt idx="23">
                  <c:v>41422.692307692312</c:v>
                </c:pt>
                <c:pt idx="24">
                  <c:v>41426.538461538468</c:v>
                </c:pt>
                <c:pt idx="25">
                  <c:v>41430.384615384624</c:v>
                </c:pt>
                <c:pt idx="26">
                  <c:v>41434.23076923078</c:v>
                </c:pt>
                <c:pt idx="27">
                  <c:v>41453.461538461546</c:v>
                </c:pt>
                <c:pt idx="28">
                  <c:v>41457.307692307702</c:v>
                </c:pt>
                <c:pt idx="29">
                  <c:v>41465</c:v>
                </c:pt>
                <c:pt idx="30">
                  <c:v>41472.5</c:v>
                </c:pt>
                <c:pt idx="31">
                  <c:v>41480</c:v>
                </c:pt>
                <c:pt idx="32">
                  <c:v>41487.5</c:v>
                </c:pt>
                <c:pt idx="33">
                  <c:v>41495</c:v>
                </c:pt>
              </c:numCache>
            </c:numRef>
          </c:xVal>
          <c:yVal>
            <c:numRef>
              <c:f>BMSTp3r_tooth!$V$2:$V$35</c:f>
              <c:numCache>
                <c:formatCode>0.00</c:formatCode>
                <c:ptCount val="34"/>
                <c:pt idx="0">
                  <c:v>8.5166666666666675</c:v>
                </c:pt>
                <c:pt idx="1">
                  <c:v>8.5166666666666675</c:v>
                </c:pt>
                <c:pt idx="2">
                  <c:v>8.5166666666666675</c:v>
                </c:pt>
                <c:pt idx="3">
                  <c:v>8.5166666666666675</c:v>
                </c:pt>
                <c:pt idx="4">
                  <c:v>8.5166666666666675</c:v>
                </c:pt>
                <c:pt idx="5">
                  <c:v>2.7374999999992888</c:v>
                </c:pt>
                <c:pt idx="6">
                  <c:v>2.7374999999992888</c:v>
                </c:pt>
                <c:pt idx="7">
                  <c:v>2.7374999999992888</c:v>
                </c:pt>
                <c:pt idx="8">
                  <c:v>2.7374999999992888</c:v>
                </c:pt>
                <c:pt idx="9">
                  <c:v>2.7374999999992888</c:v>
                </c:pt>
                <c:pt idx="10">
                  <c:v>2.737500000003557</c:v>
                </c:pt>
                <c:pt idx="11">
                  <c:v>0.3452702702702703</c:v>
                </c:pt>
                <c:pt idx="12">
                  <c:v>1.7033333333333334</c:v>
                </c:pt>
                <c:pt idx="13">
                  <c:v>1.7033333333333334</c:v>
                </c:pt>
                <c:pt idx="14">
                  <c:v>1.7033333333333334</c:v>
                </c:pt>
                <c:pt idx="15">
                  <c:v>2.0557471264366098</c:v>
                </c:pt>
                <c:pt idx="16">
                  <c:v>2.0557471264366098</c:v>
                </c:pt>
                <c:pt idx="17">
                  <c:v>2.0557471264366098</c:v>
                </c:pt>
                <c:pt idx="18">
                  <c:v>5.4196969697005546</c:v>
                </c:pt>
                <c:pt idx="19">
                  <c:v>3.65</c:v>
                </c:pt>
                <c:pt idx="20">
                  <c:v>3.65</c:v>
                </c:pt>
                <c:pt idx="21">
                  <c:v>6.6429999999961344</c:v>
                </c:pt>
                <c:pt idx="22">
                  <c:v>6.6429999999961344</c:v>
                </c:pt>
                <c:pt idx="23">
                  <c:v>6.6429999999961344</c:v>
                </c:pt>
                <c:pt idx="24">
                  <c:v>6.6429999999961344</c:v>
                </c:pt>
                <c:pt idx="25">
                  <c:v>6.6429999999961344</c:v>
                </c:pt>
                <c:pt idx="26">
                  <c:v>6.6430000000011606</c:v>
                </c:pt>
                <c:pt idx="27">
                  <c:v>6.6429999999961344</c:v>
                </c:pt>
                <c:pt idx="28">
                  <c:v>6.6430000000087013</c:v>
                </c:pt>
                <c:pt idx="29">
                  <c:v>3.4066666666666667</c:v>
                </c:pt>
                <c:pt idx="30">
                  <c:v>3.4066666666666667</c:v>
                </c:pt>
                <c:pt idx="31">
                  <c:v>3.4066666666666667</c:v>
                </c:pt>
                <c:pt idx="32">
                  <c:v>3.4066666666666667</c:v>
                </c:pt>
                <c:pt idx="33">
                  <c:v>5.4</c:v>
                </c:pt>
              </c:numCache>
            </c:numRef>
          </c:yVal>
          <c:smooth val="0"/>
        </c:ser>
        <c:ser>
          <c:idx val="0"/>
          <c:order val="1"/>
          <c:tx>
            <c:v>TP3VM</c:v>
          </c:tx>
          <c:spPr>
            <a:ln w="3810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Tp3ventralmargin!$U$2:$U$63</c:f>
              <c:numCache>
                <c:formatCode>m/d/yyyy</c:formatCode>
                <c:ptCount val="62"/>
                <c:pt idx="0">
                  <c:v>41495</c:v>
                </c:pt>
                <c:pt idx="1">
                  <c:v>41487.5</c:v>
                </c:pt>
                <c:pt idx="2">
                  <c:v>41480</c:v>
                </c:pt>
                <c:pt idx="3">
                  <c:v>41472.5</c:v>
                </c:pt>
                <c:pt idx="4">
                  <c:v>41465</c:v>
                </c:pt>
                <c:pt idx="5">
                  <c:v>41463</c:v>
                </c:pt>
                <c:pt idx="6">
                  <c:v>41461</c:v>
                </c:pt>
                <c:pt idx="7">
                  <c:v>41459</c:v>
                </c:pt>
                <c:pt idx="8">
                  <c:v>41457</c:v>
                </c:pt>
                <c:pt idx="9">
                  <c:v>41452.578947368376</c:v>
                </c:pt>
                <c:pt idx="10">
                  <c:v>41450.36842105259</c:v>
                </c:pt>
                <c:pt idx="11">
                  <c:v>41448.157894736803</c:v>
                </c:pt>
                <c:pt idx="12">
                  <c:v>41445.947368421017</c:v>
                </c:pt>
                <c:pt idx="13">
                  <c:v>41443.736842105231</c:v>
                </c:pt>
                <c:pt idx="14">
                  <c:v>41441.526315789444</c:v>
                </c:pt>
                <c:pt idx="15">
                  <c:v>41439.315789473658</c:v>
                </c:pt>
                <c:pt idx="16">
                  <c:v>41434.894736842078</c:v>
                </c:pt>
                <c:pt idx="17">
                  <c:v>41432.684210526291</c:v>
                </c:pt>
                <c:pt idx="18">
                  <c:v>41430.473684210505</c:v>
                </c:pt>
                <c:pt idx="19">
                  <c:v>41428.263157894718</c:v>
                </c:pt>
                <c:pt idx="20">
                  <c:v>41426.052631578932</c:v>
                </c:pt>
                <c:pt idx="21">
                  <c:v>41423.842105263146</c:v>
                </c:pt>
                <c:pt idx="22">
                  <c:v>41421.631578947359</c:v>
                </c:pt>
                <c:pt idx="23">
                  <c:v>41419.421052631573</c:v>
                </c:pt>
                <c:pt idx="24">
                  <c:v>41417.210526315786</c:v>
                </c:pt>
                <c:pt idx="25">
                  <c:v>41415</c:v>
                </c:pt>
                <c:pt idx="26">
                  <c:v>41411</c:v>
                </c:pt>
                <c:pt idx="27">
                  <c:v>41407</c:v>
                </c:pt>
                <c:pt idx="28">
                  <c:v>41403</c:v>
                </c:pt>
                <c:pt idx="29">
                  <c:v>41399</c:v>
                </c:pt>
                <c:pt idx="30">
                  <c:v>41395</c:v>
                </c:pt>
                <c:pt idx="31">
                  <c:v>41389.333333333328</c:v>
                </c:pt>
                <c:pt idx="32">
                  <c:v>41383.666666666664</c:v>
                </c:pt>
                <c:pt idx="33">
                  <c:v>41378</c:v>
                </c:pt>
                <c:pt idx="34">
                  <c:v>41375.25</c:v>
                </c:pt>
                <c:pt idx="35">
                  <c:v>41372.5</c:v>
                </c:pt>
                <c:pt idx="36">
                  <c:v>41369.75</c:v>
                </c:pt>
                <c:pt idx="37">
                  <c:v>41367</c:v>
                </c:pt>
                <c:pt idx="38">
                  <c:v>41361</c:v>
                </c:pt>
                <c:pt idx="39">
                  <c:v>41350</c:v>
                </c:pt>
                <c:pt idx="40">
                  <c:v>41344.799999999988</c:v>
                </c:pt>
                <c:pt idx="41">
                  <c:v>41339.599999999991</c:v>
                </c:pt>
                <c:pt idx="42">
                  <c:v>41334.399999999994</c:v>
                </c:pt>
                <c:pt idx="43">
                  <c:v>41329.199999999997</c:v>
                </c:pt>
                <c:pt idx="44">
                  <c:v>41324</c:v>
                </c:pt>
                <c:pt idx="45">
                  <c:v>41208</c:v>
                </c:pt>
                <c:pt idx="46">
                  <c:v>41201</c:v>
                </c:pt>
                <c:pt idx="47">
                  <c:v>41194</c:v>
                </c:pt>
                <c:pt idx="48">
                  <c:v>41187</c:v>
                </c:pt>
                <c:pt idx="49">
                  <c:v>41185.307692307659</c:v>
                </c:pt>
                <c:pt idx="50">
                  <c:v>41183.615384615354</c:v>
                </c:pt>
                <c:pt idx="51">
                  <c:v>41181.923076923049</c:v>
                </c:pt>
                <c:pt idx="52">
                  <c:v>41180.230769230744</c:v>
                </c:pt>
                <c:pt idx="53">
                  <c:v>41178.538461538439</c:v>
                </c:pt>
                <c:pt idx="54">
                  <c:v>41176.846153846134</c:v>
                </c:pt>
                <c:pt idx="55">
                  <c:v>41175.153846153829</c:v>
                </c:pt>
                <c:pt idx="56">
                  <c:v>41173.461538461524</c:v>
                </c:pt>
                <c:pt idx="57">
                  <c:v>41171.76923076922</c:v>
                </c:pt>
                <c:pt idx="58">
                  <c:v>41170.076923076915</c:v>
                </c:pt>
                <c:pt idx="59">
                  <c:v>41168.38461538461</c:v>
                </c:pt>
                <c:pt idx="60">
                  <c:v>41166.692307692305</c:v>
                </c:pt>
                <c:pt idx="61">
                  <c:v>41165</c:v>
                </c:pt>
              </c:numCache>
            </c:numRef>
          </c:xVal>
          <c:yVal>
            <c:numRef>
              <c:f>Tp3ventralmargin!$V$2:$V$62</c:f>
              <c:numCache>
                <c:formatCode>0.00</c:formatCode>
                <c:ptCount val="61"/>
                <c:pt idx="0">
                  <c:v>3.4066666666666667</c:v>
                </c:pt>
                <c:pt idx="1">
                  <c:v>3.4066666666666667</c:v>
                </c:pt>
                <c:pt idx="2">
                  <c:v>3.4066666666666667</c:v>
                </c:pt>
                <c:pt idx="3">
                  <c:v>3.4066666666666667</c:v>
                </c:pt>
                <c:pt idx="4">
                  <c:v>12.775</c:v>
                </c:pt>
                <c:pt idx="5">
                  <c:v>12.775</c:v>
                </c:pt>
                <c:pt idx="6">
                  <c:v>12.775</c:v>
                </c:pt>
                <c:pt idx="7">
                  <c:v>12.775</c:v>
                </c:pt>
                <c:pt idx="8">
                  <c:v>11.558333333216197</c:v>
                </c:pt>
                <c:pt idx="9">
                  <c:v>11.558333333349353</c:v>
                </c:pt>
                <c:pt idx="10">
                  <c:v>11.558333333349353</c:v>
                </c:pt>
                <c:pt idx="11">
                  <c:v>11.558333333349353</c:v>
                </c:pt>
                <c:pt idx="12">
                  <c:v>11.558333333349353</c:v>
                </c:pt>
                <c:pt idx="13">
                  <c:v>11.558333333349353</c:v>
                </c:pt>
                <c:pt idx="14">
                  <c:v>11.558333333349353</c:v>
                </c:pt>
                <c:pt idx="15">
                  <c:v>11.55833333333033</c:v>
                </c:pt>
                <c:pt idx="16">
                  <c:v>11.558333333349353</c:v>
                </c:pt>
                <c:pt idx="17">
                  <c:v>11.558333333349353</c:v>
                </c:pt>
                <c:pt idx="18">
                  <c:v>11.558333333349353</c:v>
                </c:pt>
                <c:pt idx="19">
                  <c:v>11.558333333349353</c:v>
                </c:pt>
                <c:pt idx="20">
                  <c:v>11.558333333349353</c:v>
                </c:pt>
                <c:pt idx="21">
                  <c:v>11.558333333349353</c:v>
                </c:pt>
                <c:pt idx="22">
                  <c:v>11.558333333349353</c:v>
                </c:pt>
                <c:pt idx="23">
                  <c:v>11.558333333349353</c:v>
                </c:pt>
                <c:pt idx="24">
                  <c:v>11.558333333349353</c:v>
                </c:pt>
                <c:pt idx="25">
                  <c:v>6.3875000000000002</c:v>
                </c:pt>
                <c:pt idx="26">
                  <c:v>6.3875000000000002</c:v>
                </c:pt>
                <c:pt idx="27">
                  <c:v>6.3875000000000002</c:v>
                </c:pt>
                <c:pt idx="28">
                  <c:v>6.3875000000000002</c:v>
                </c:pt>
                <c:pt idx="29">
                  <c:v>6.3875000000000002</c:v>
                </c:pt>
                <c:pt idx="30">
                  <c:v>4.5088235294079055</c:v>
                </c:pt>
                <c:pt idx="31">
                  <c:v>4.5088235294136947</c:v>
                </c:pt>
                <c:pt idx="32">
                  <c:v>4.5088235294136947</c:v>
                </c:pt>
                <c:pt idx="33">
                  <c:v>9.290909090909091</c:v>
                </c:pt>
                <c:pt idx="34">
                  <c:v>9.290909090909091</c:v>
                </c:pt>
                <c:pt idx="35">
                  <c:v>9.290909090909091</c:v>
                </c:pt>
                <c:pt idx="36">
                  <c:v>9.290909090909091</c:v>
                </c:pt>
                <c:pt idx="37">
                  <c:v>4.2583333333333337</c:v>
                </c:pt>
                <c:pt idx="38">
                  <c:v>2.4886363636363633</c:v>
                </c:pt>
                <c:pt idx="39">
                  <c:v>5.2644230769112905</c:v>
                </c:pt>
                <c:pt idx="40">
                  <c:v>5.2644230769260236</c:v>
                </c:pt>
                <c:pt idx="41">
                  <c:v>5.2644230769260236</c:v>
                </c:pt>
                <c:pt idx="42">
                  <c:v>5.2644230769260236</c:v>
                </c:pt>
                <c:pt idx="43">
                  <c:v>5.2644230769260236</c:v>
                </c:pt>
                <c:pt idx="44">
                  <c:v>0.23599137931034483</c:v>
                </c:pt>
                <c:pt idx="45">
                  <c:v>3.9107142857142856</c:v>
                </c:pt>
                <c:pt idx="46">
                  <c:v>3.9107142857142856</c:v>
                </c:pt>
                <c:pt idx="47">
                  <c:v>3.9107142857142856</c:v>
                </c:pt>
                <c:pt idx="48">
                  <c:v>16.176136363315372</c:v>
                </c:pt>
                <c:pt idx="49">
                  <c:v>16.176136363663112</c:v>
                </c:pt>
                <c:pt idx="50">
                  <c:v>16.176136363663112</c:v>
                </c:pt>
                <c:pt idx="51">
                  <c:v>16.176136363663112</c:v>
                </c:pt>
                <c:pt idx="52">
                  <c:v>16.176136363663112</c:v>
                </c:pt>
                <c:pt idx="53">
                  <c:v>16.176136363663112</c:v>
                </c:pt>
                <c:pt idx="54">
                  <c:v>16.176136363663112</c:v>
                </c:pt>
                <c:pt idx="55">
                  <c:v>16.176136363663112</c:v>
                </c:pt>
                <c:pt idx="56">
                  <c:v>16.176136363663112</c:v>
                </c:pt>
                <c:pt idx="57">
                  <c:v>16.176136363663112</c:v>
                </c:pt>
                <c:pt idx="58">
                  <c:v>16.176136363663112</c:v>
                </c:pt>
                <c:pt idx="59">
                  <c:v>16.176136363663112</c:v>
                </c:pt>
                <c:pt idx="60">
                  <c:v>16.176136363663112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316096"/>
        <c:axId val="83334272"/>
      </c:scatterChart>
      <c:valAx>
        <c:axId val="83316096"/>
        <c:scaling>
          <c:orientation val="minMax"/>
          <c:max val="41495"/>
          <c:min val="41080"/>
        </c:scaling>
        <c:delete val="0"/>
        <c:axPos val="b"/>
        <c:numFmt formatCode="[$-409]mmmmm;@" sourceLinked="0"/>
        <c:majorTickMark val="out"/>
        <c:minorTickMark val="none"/>
        <c:tickLblPos val="low"/>
        <c:spPr>
          <a:ln>
            <a:solidFill>
              <a:schemeClr val="tx1"/>
            </a:solidFill>
          </a:ln>
        </c:spPr>
        <c:crossAx val="83334272"/>
        <c:crossesAt val="0"/>
        <c:crossBetween val="midCat"/>
        <c:majorUnit val="30.5"/>
      </c:valAx>
      <c:valAx>
        <c:axId val="8333427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331609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US" sz="1400" dirty="0" smtClean="0"/>
              <a:t>TP2</a:t>
            </a:r>
            <a:endParaRPr lang="en-US" sz="1400" dirty="0"/>
          </a:p>
        </c:rich>
      </c:tx>
      <c:layout>
        <c:manualLayout>
          <c:xMode val="edge"/>
          <c:yMode val="edge"/>
          <c:x val="0.15396893687258165"/>
          <c:y val="0.14444444444444443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3621884893254321"/>
          <c:y val="0.16818547681539808"/>
          <c:w val="0.78961982844927892"/>
          <c:h val="0.67115573053368327"/>
        </c:manualLayout>
      </c:layout>
      <c:scatterChart>
        <c:scatterStyle val="lineMarker"/>
        <c:varyColors val="0"/>
        <c:ser>
          <c:idx val="0"/>
          <c:order val="1"/>
          <c:tx>
            <c:v>INL</c:v>
          </c:tx>
          <c:spPr>
            <a:ln w="38100"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BMSTP2tooth!$Q$2:$Q$25</c:f>
              <c:numCache>
                <c:formatCode>m/d/yyyy</c:formatCode>
                <c:ptCount val="24"/>
                <c:pt idx="0">
                  <c:v>41495</c:v>
                </c:pt>
                <c:pt idx="1">
                  <c:v>41469</c:v>
                </c:pt>
                <c:pt idx="2">
                  <c:v>41443</c:v>
                </c:pt>
                <c:pt idx="3">
                  <c:v>41417</c:v>
                </c:pt>
                <c:pt idx="4">
                  <c:v>41391</c:v>
                </c:pt>
                <c:pt idx="5">
                  <c:v>41365</c:v>
                </c:pt>
                <c:pt idx="6">
                  <c:v>41207</c:v>
                </c:pt>
                <c:pt idx="7">
                  <c:v>41200.700000000019</c:v>
                </c:pt>
                <c:pt idx="8">
                  <c:v>41194.400000000016</c:v>
                </c:pt>
                <c:pt idx="9">
                  <c:v>41188.100000000013</c:v>
                </c:pt>
                <c:pt idx="10">
                  <c:v>41181.80000000001</c:v>
                </c:pt>
                <c:pt idx="11">
                  <c:v>41175.500000000007</c:v>
                </c:pt>
                <c:pt idx="12">
                  <c:v>41169.200000000004</c:v>
                </c:pt>
                <c:pt idx="13">
                  <c:v>41156.600000000006</c:v>
                </c:pt>
                <c:pt idx="14">
                  <c:v>41150.300000000003</c:v>
                </c:pt>
                <c:pt idx="15">
                  <c:v>41144</c:v>
                </c:pt>
                <c:pt idx="16">
                  <c:v>41139</c:v>
                </c:pt>
                <c:pt idx="17">
                  <c:v>41134.14285714287</c:v>
                </c:pt>
                <c:pt idx="18">
                  <c:v>41129.285714285725</c:v>
                </c:pt>
                <c:pt idx="19">
                  <c:v>41124.42857142858</c:v>
                </c:pt>
                <c:pt idx="20">
                  <c:v>41119.571428571435</c:v>
                </c:pt>
                <c:pt idx="21">
                  <c:v>41114.71428571429</c:v>
                </c:pt>
                <c:pt idx="22">
                  <c:v>41109.857142857145</c:v>
                </c:pt>
                <c:pt idx="23">
                  <c:v>41105</c:v>
                </c:pt>
              </c:numCache>
            </c:numRef>
          </c:xVal>
          <c:yVal>
            <c:numRef>
              <c:f>BMSTP2tooth!$S$2:$S$26</c:f>
              <c:numCache>
                <c:formatCode>0.00</c:formatCode>
                <c:ptCount val="25"/>
                <c:pt idx="0">
                  <c:v>1.2634615384615384</c:v>
                </c:pt>
                <c:pt idx="1">
                  <c:v>1.2634615384615384</c:v>
                </c:pt>
                <c:pt idx="2">
                  <c:v>1.2634615384615384</c:v>
                </c:pt>
                <c:pt idx="3">
                  <c:v>1.2634615384615384</c:v>
                </c:pt>
                <c:pt idx="4">
                  <c:v>1.2634615384615384</c:v>
                </c:pt>
                <c:pt idx="5">
                  <c:v>0.20791139240506329</c:v>
                </c:pt>
                <c:pt idx="6">
                  <c:v>5.2142857143013712</c:v>
                </c:pt>
                <c:pt idx="7">
                  <c:v>5.2142857142833057</c:v>
                </c:pt>
                <c:pt idx="8">
                  <c:v>5.2142857142833057</c:v>
                </c:pt>
                <c:pt idx="9">
                  <c:v>5.2142857142833057</c:v>
                </c:pt>
                <c:pt idx="10">
                  <c:v>5.2142857142833057</c:v>
                </c:pt>
                <c:pt idx="11">
                  <c:v>10.428571428566611</c:v>
                </c:pt>
                <c:pt idx="12">
                  <c:v>2.6071428571431583</c:v>
                </c:pt>
                <c:pt idx="13">
                  <c:v>5.2142857142833057</c:v>
                </c:pt>
                <c:pt idx="14">
                  <c:v>5.2142857142833057</c:v>
                </c:pt>
                <c:pt idx="15">
                  <c:v>6.5699999999999994</c:v>
                </c:pt>
                <c:pt idx="16">
                  <c:v>6.7632352941350149</c:v>
                </c:pt>
                <c:pt idx="17">
                  <c:v>6.763235294114752</c:v>
                </c:pt>
                <c:pt idx="18">
                  <c:v>6.763235294114752</c:v>
                </c:pt>
                <c:pt idx="19">
                  <c:v>6.763235294114752</c:v>
                </c:pt>
                <c:pt idx="20">
                  <c:v>6.763235294114752</c:v>
                </c:pt>
                <c:pt idx="21">
                  <c:v>6.763235294114752</c:v>
                </c:pt>
                <c:pt idx="22">
                  <c:v>6.763235294114752</c:v>
                </c:pt>
                <c:pt idx="23">
                  <c:v>-1.997932125045615E-2</c:v>
                </c:pt>
                <c:pt idx="24">
                  <c:v>10</c:v>
                </c:pt>
              </c:numCache>
            </c:numRef>
          </c:yVal>
          <c:smooth val="0"/>
        </c:ser>
        <c:ser>
          <c:idx val="3"/>
          <c:order val="0"/>
          <c:tx>
            <c:v>VM</c:v>
          </c:tx>
          <c:spPr>
            <a:ln w="3810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BMSTP2vm!$V$2:$V$43</c:f>
              <c:numCache>
                <c:formatCode>m/d/yyyy</c:formatCode>
                <c:ptCount val="42"/>
                <c:pt idx="0">
                  <c:v>41495</c:v>
                </c:pt>
                <c:pt idx="1">
                  <c:v>41485.636363636397</c:v>
                </c:pt>
                <c:pt idx="2">
                  <c:v>41476.272727272757</c:v>
                </c:pt>
                <c:pt idx="3">
                  <c:v>41466.909090909117</c:v>
                </c:pt>
                <c:pt idx="4">
                  <c:v>41457.545454545478</c:v>
                </c:pt>
                <c:pt idx="5">
                  <c:v>41448.181818181838</c:v>
                </c:pt>
                <c:pt idx="6">
                  <c:v>41438.818181818198</c:v>
                </c:pt>
                <c:pt idx="7">
                  <c:v>41429.454545454559</c:v>
                </c:pt>
                <c:pt idx="8">
                  <c:v>41420.090909090919</c:v>
                </c:pt>
                <c:pt idx="9">
                  <c:v>41410.727272727279</c:v>
                </c:pt>
                <c:pt idx="10">
                  <c:v>41401.36363636364</c:v>
                </c:pt>
                <c:pt idx="11">
                  <c:v>41392</c:v>
                </c:pt>
                <c:pt idx="12">
                  <c:v>41382</c:v>
                </c:pt>
                <c:pt idx="13">
                  <c:v>41374</c:v>
                </c:pt>
                <c:pt idx="14">
                  <c:v>41366</c:v>
                </c:pt>
                <c:pt idx="15">
                  <c:v>41205</c:v>
                </c:pt>
                <c:pt idx="16">
                  <c:v>41198.444444444438</c:v>
                </c:pt>
                <c:pt idx="17">
                  <c:v>41191.888888888883</c:v>
                </c:pt>
                <c:pt idx="18">
                  <c:v>41185.333333333328</c:v>
                </c:pt>
                <c:pt idx="19">
                  <c:v>41178.777777777774</c:v>
                </c:pt>
                <c:pt idx="20">
                  <c:v>41172.222222222219</c:v>
                </c:pt>
                <c:pt idx="21">
                  <c:v>41165.666666666664</c:v>
                </c:pt>
                <c:pt idx="22">
                  <c:v>41159.111111111109</c:v>
                </c:pt>
                <c:pt idx="23">
                  <c:v>41152.555555555555</c:v>
                </c:pt>
                <c:pt idx="24">
                  <c:v>41146</c:v>
                </c:pt>
                <c:pt idx="25">
                  <c:v>41134</c:v>
                </c:pt>
                <c:pt idx="26">
                  <c:v>41124.799999999988</c:v>
                </c:pt>
                <c:pt idx="27">
                  <c:v>41115.599999999991</c:v>
                </c:pt>
                <c:pt idx="28">
                  <c:v>41106.399999999994</c:v>
                </c:pt>
                <c:pt idx="29">
                  <c:v>41097.199999999997</c:v>
                </c:pt>
                <c:pt idx="30">
                  <c:v>41088</c:v>
                </c:pt>
                <c:pt idx="31">
                  <c:v>40979.125</c:v>
                </c:pt>
                <c:pt idx="32">
                  <c:v>40957</c:v>
                </c:pt>
                <c:pt idx="33">
                  <c:v>40948.222222222248</c:v>
                </c:pt>
                <c:pt idx="34">
                  <c:v>40939.444444444467</c:v>
                </c:pt>
                <c:pt idx="35">
                  <c:v>40930.666666666686</c:v>
                </c:pt>
                <c:pt idx="36">
                  <c:v>40921.888888888905</c:v>
                </c:pt>
                <c:pt idx="37">
                  <c:v>40913.111111111124</c:v>
                </c:pt>
                <c:pt idx="38">
                  <c:v>40904.333333333343</c:v>
                </c:pt>
                <c:pt idx="39">
                  <c:v>40895.555555555562</c:v>
                </c:pt>
                <c:pt idx="40">
                  <c:v>40886.777777777781</c:v>
                </c:pt>
                <c:pt idx="41">
                  <c:v>40878</c:v>
                </c:pt>
              </c:numCache>
            </c:numRef>
          </c:xVal>
          <c:yVal>
            <c:numRef>
              <c:f>BMSTP2vm!$X$2:$X$43</c:f>
              <c:numCache>
                <c:formatCode>0.00</c:formatCode>
                <c:ptCount val="42"/>
                <c:pt idx="0">
                  <c:v>5.4572815534173342</c:v>
                </c:pt>
                <c:pt idx="1">
                  <c:v>5.4572815533961307</c:v>
                </c:pt>
                <c:pt idx="2">
                  <c:v>5.4572815533961307</c:v>
                </c:pt>
                <c:pt idx="3">
                  <c:v>5.4572815533961307</c:v>
                </c:pt>
                <c:pt idx="4">
                  <c:v>5.4572815533961307</c:v>
                </c:pt>
                <c:pt idx="5">
                  <c:v>5.4572815533961307</c:v>
                </c:pt>
                <c:pt idx="6">
                  <c:v>5.4572815533961307</c:v>
                </c:pt>
                <c:pt idx="7">
                  <c:v>5.4572815533961307</c:v>
                </c:pt>
                <c:pt idx="8">
                  <c:v>5.4572815533961352</c:v>
                </c:pt>
                <c:pt idx="9">
                  <c:v>5.4572815533961263</c:v>
                </c:pt>
                <c:pt idx="10">
                  <c:v>5.4572815533961263</c:v>
                </c:pt>
                <c:pt idx="11">
                  <c:v>5.1100000000000048</c:v>
                </c:pt>
                <c:pt idx="12">
                  <c:v>12.775</c:v>
                </c:pt>
                <c:pt idx="13">
                  <c:v>6.3874999999999957</c:v>
                </c:pt>
                <c:pt idx="14">
                  <c:v>0.31739130434782636</c:v>
                </c:pt>
                <c:pt idx="15">
                  <c:v>7.794915254229605</c:v>
                </c:pt>
                <c:pt idx="16">
                  <c:v>7.7949152542382567</c:v>
                </c:pt>
                <c:pt idx="17">
                  <c:v>7.7949152542382318</c:v>
                </c:pt>
                <c:pt idx="18">
                  <c:v>7.7949152542382567</c:v>
                </c:pt>
                <c:pt idx="19">
                  <c:v>7.7949152542382567</c:v>
                </c:pt>
                <c:pt idx="20">
                  <c:v>7.7949152542382318</c:v>
                </c:pt>
                <c:pt idx="21">
                  <c:v>7.7949152542382567</c:v>
                </c:pt>
                <c:pt idx="22">
                  <c:v>7.7949152542382567</c:v>
                </c:pt>
                <c:pt idx="23">
                  <c:v>7.7949152542382567</c:v>
                </c:pt>
                <c:pt idx="24">
                  <c:v>4.2583333333333373</c:v>
                </c:pt>
                <c:pt idx="25">
                  <c:v>5.5543478260799155</c:v>
                </c:pt>
                <c:pt idx="26">
                  <c:v>5.5543478260887182</c:v>
                </c:pt>
                <c:pt idx="27">
                  <c:v>5.5543478260887182</c:v>
                </c:pt>
                <c:pt idx="28">
                  <c:v>5.5543478260887014</c:v>
                </c:pt>
                <c:pt idx="29">
                  <c:v>5.554347826088736</c:v>
                </c:pt>
                <c:pt idx="30">
                  <c:v>0.46934557979333996</c:v>
                </c:pt>
                <c:pt idx="31">
                  <c:v>4.6192090395480268</c:v>
                </c:pt>
                <c:pt idx="32">
                  <c:v>5.8215189873589166</c:v>
                </c:pt>
                <c:pt idx="33">
                  <c:v>5.8215189873396511</c:v>
                </c:pt>
                <c:pt idx="34">
                  <c:v>5.8215189873396147</c:v>
                </c:pt>
                <c:pt idx="35">
                  <c:v>5.8215189873396147</c:v>
                </c:pt>
                <c:pt idx="36">
                  <c:v>5.8215189873396511</c:v>
                </c:pt>
                <c:pt idx="37">
                  <c:v>5.8215189873396147</c:v>
                </c:pt>
                <c:pt idx="38">
                  <c:v>5.8215189873396147</c:v>
                </c:pt>
                <c:pt idx="39">
                  <c:v>5.8215189873396511</c:v>
                </c:pt>
                <c:pt idx="40">
                  <c:v>5.8215189873396147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355904"/>
        <c:axId val="83427328"/>
      </c:scatterChart>
      <c:valAx>
        <c:axId val="83355904"/>
        <c:scaling>
          <c:orientation val="minMax"/>
          <c:max val="41495"/>
          <c:min val="41080"/>
        </c:scaling>
        <c:delete val="1"/>
        <c:axPos val="b"/>
        <c:numFmt formatCode="[$-409]mmmmm;@" sourceLinked="0"/>
        <c:majorTickMark val="out"/>
        <c:minorTickMark val="none"/>
        <c:tickLblPos val="nextTo"/>
        <c:crossAx val="83427328"/>
        <c:crosses val="autoZero"/>
        <c:crossBetween val="midCat"/>
        <c:majorUnit val="30.5"/>
      </c:valAx>
      <c:valAx>
        <c:axId val="83427328"/>
        <c:scaling>
          <c:orientation val="minMax"/>
          <c:max val="15"/>
          <c:min val="0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3355904"/>
        <c:crosses val="autoZero"/>
        <c:crossBetween val="midCat"/>
        <c:majorUnit val="5"/>
      </c:valAx>
    </c:plotArea>
    <c:legend>
      <c:legendPos val="r"/>
      <c:layout>
        <c:manualLayout>
          <c:xMode val="edge"/>
          <c:yMode val="edge"/>
          <c:x val="0.26632194171604839"/>
          <c:y val="5.2947506561679784E-2"/>
          <c:w val="0.5439803014313932"/>
          <c:h val="0.22008748906386705"/>
        </c:manualLayout>
      </c:layout>
      <c:overlay val="0"/>
      <c:spPr>
        <a:ln>
          <a:solidFill>
            <a:schemeClr val="tx1"/>
          </a:solidFill>
        </a:ln>
      </c:spPr>
    </c:legend>
    <c:plotVisOnly val="1"/>
    <c:dispBlanksAs val="gap"/>
    <c:showDLblsOverMax val="0"/>
  </c:chart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US" sz="1400" dirty="0" smtClean="0"/>
              <a:t>3R5</a:t>
            </a:r>
            <a:endParaRPr lang="en-US" sz="1400" dirty="0"/>
          </a:p>
        </c:rich>
      </c:tx>
      <c:layout>
        <c:manualLayout>
          <c:xMode val="edge"/>
          <c:yMode val="edge"/>
          <c:x val="0.11440442847328648"/>
          <c:y val="0.2421050624906237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9.7747450192886956E-2"/>
          <c:y val="0.1925186966276862"/>
          <c:w val="0.7687760925857422"/>
          <c:h val="0.64290373567862769"/>
        </c:manualLayout>
      </c:layout>
      <c:scatterChart>
        <c:scatterStyle val="lineMarker"/>
        <c:varyColors val="0"/>
        <c:ser>
          <c:idx val="3"/>
          <c:order val="0"/>
          <c:tx>
            <c:strRef>
              <c:f>BMS3R5_tooth!$R$1</c:f>
              <c:strCache>
                <c:ptCount val="1"/>
                <c:pt idx="0">
                  <c:v>growth rate mm/yr</c:v>
                </c:pt>
              </c:strCache>
            </c:strRef>
          </c:tx>
          <c:spPr>
            <a:ln w="38100"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BMS3R5_tooth!$P$2:$P$49</c:f>
              <c:numCache>
                <c:formatCode>m/d/yyyy</c:formatCode>
                <c:ptCount val="48"/>
                <c:pt idx="0">
                  <c:v>41495</c:v>
                </c:pt>
                <c:pt idx="1">
                  <c:v>41468</c:v>
                </c:pt>
                <c:pt idx="2">
                  <c:v>41457</c:v>
                </c:pt>
                <c:pt idx="3">
                  <c:v>41452.600000000006</c:v>
                </c:pt>
                <c:pt idx="4">
                  <c:v>41448.200000000004</c:v>
                </c:pt>
                <c:pt idx="5">
                  <c:v>41443.800000000003</c:v>
                </c:pt>
                <c:pt idx="6">
                  <c:v>41439.4</c:v>
                </c:pt>
                <c:pt idx="7">
                  <c:v>41435</c:v>
                </c:pt>
                <c:pt idx="8">
                  <c:v>41427</c:v>
                </c:pt>
                <c:pt idx="9">
                  <c:v>41414</c:v>
                </c:pt>
                <c:pt idx="10">
                  <c:v>41404.5</c:v>
                </c:pt>
                <c:pt idx="11">
                  <c:v>41395</c:v>
                </c:pt>
                <c:pt idx="12">
                  <c:v>41385.5</c:v>
                </c:pt>
                <c:pt idx="13">
                  <c:v>41376</c:v>
                </c:pt>
                <c:pt idx="14">
                  <c:v>41366.5</c:v>
                </c:pt>
                <c:pt idx="15">
                  <c:v>41357</c:v>
                </c:pt>
                <c:pt idx="16">
                  <c:v>41347.5</c:v>
                </c:pt>
                <c:pt idx="17">
                  <c:v>41338</c:v>
                </c:pt>
                <c:pt idx="18">
                  <c:v>41330</c:v>
                </c:pt>
                <c:pt idx="19">
                  <c:v>41322</c:v>
                </c:pt>
                <c:pt idx="20">
                  <c:v>41314</c:v>
                </c:pt>
                <c:pt idx="21">
                  <c:v>41250</c:v>
                </c:pt>
                <c:pt idx="22">
                  <c:v>41248</c:v>
                </c:pt>
                <c:pt idx="23">
                  <c:v>41244</c:v>
                </c:pt>
                <c:pt idx="24">
                  <c:v>41240</c:v>
                </c:pt>
                <c:pt idx="25">
                  <c:v>41236</c:v>
                </c:pt>
                <c:pt idx="26">
                  <c:v>41232</c:v>
                </c:pt>
                <c:pt idx="27">
                  <c:v>41228</c:v>
                </c:pt>
                <c:pt idx="28">
                  <c:v>41224.833333333328</c:v>
                </c:pt>
                <c:pt idx="29">
                  <c:v>41221.666666666664</c:v>
                </c:pt>
                <c:pt idx="30">
                  <c:v>41218.5</c:v>
                </c:pt>
                <c:pt idx="31">
                  <c:v>41212.166666666664</c:v>
                </c:pt>
                <c:pt idx="32">
                  <c:v>41209</c:v>
                </c:pt>
                <c:pt idx="33">
                  <c:v>41205</c:v>
                </c:pt>
                <c:pt idx="34">
                  <c:v>41203.5</c:v>
                </c:pt>
                <c:pt idx="35">
                  <c:v>41202</c:v>
                </c:pt>
                <c:pt idx="36">
                  <c:v>41200.5</c:v>
                </c:pt>
                <c:pt idx="37">
                  <c:v>41199</c:v>
                </c:pt>
                <c:pt idx="38">
                  <c:v>41197.5</c:v>
                </c:pt>
                <c:pt idx="39">
                  <c:v>41196</c:v>
                </c:pt>
                <c:pt idx="40">
                  <c:v>41193</c:v>
                </c:pt>
                <c:pt idx="41">
                  <c:v>41191.5</c:v>
                </c:pt>
                <c:pt idx="42">
                  <c:v>41190</c:v>
                </c:pt>
                <c:pt idx="43">
                  <c:v>41184.799999999988</c:v>
                </c:pt>
                <c:pt idx="44">
                  <c:v>41179.599999999991</c:v>
                </c:pt>
                <c:pt idx="45">
                  <c:v>41174.399999999994</c:v>
                </c:pt>
                <c:pt idx="46">
                  <c:v>41169.199999999997</c:v>
                </c:pt>
              </c:numCache>
            </c:numRef>
          </c:xVal>
          <c:yVal>
            <c:numRef>
              <c:f>BMS3R5_tooth!$R$2:$R$49</c:f>
              <c:numCache>
                <c:formatCode>0.00</c:formatCode>
                <c:ptCount val="48"/>
                <c:pt idx="0">
                  <c:v>0.81111111111111112</c:v>
                </c:pt>
                <c:pt idx="1">
                  <c:v>1.9909090909090907</c:v>
                </c:pt>
                <c:pt idx="2">
                  <c:v>4.9772727272793116</c:v>
                </c:pt>
                <c:pt idx="3">
                  <c:v>4.9772727272710808</c:v>
                </c:pt>
                <c:pt idx="4">
                  <c:v>4.9772727272710808</c:v>
                </c:pt>
                <c:pt idx="5">
                  <c:v>4.9772727272710808</c:v>
                </c:pt>
                <c:pt idx="6">
                  <c:v>4.9772727272710808</c:v>
                </c:pt>
                <c:pt idx="7">
                  <c:v>2.7374999999999998</c:v>
                </c:pt>
                <c:pt idx="8">
                  <c:v>1.6846153846153844</c:v>
                </c:pt>
                <c:pt idx="9">
                  <c:v>2.3052631578947369</c:v>
                </c:pt>
                <c:pt idx="10">
                  <c:v>2.3052631578947369</c:v>
                </c:pt>
                <c:pt idx="11">
                  <c:v>2.3052631578947369</c:v>
                </c:pt>
                <c:pt idx="12">
                  <c:v>2.3052631578947369</c:v>
                </c:pt>
                <c:pt idx="13">
                  <c:v>2.3052631578947369</c:v>
                </c:pt>
                <c:pt idx="14">
                  <c:v>2.3052631578947369</c:v>
                </c:pt>
                <c:pt idx="15">
                  <c:v>2.3052631578947369</c:v>
                </c:pt>
                <c:pt idx="16">
                  <c:v>2.3052631578947369</c:v>
                </c:pt>
                <c:pt idx="17">
                  <c:v>2.7374999999999998</c:v>
                </c:pt>
                <c:pt idx="18">
                  <c:v>2.7374999999999998</c:v>
                </c:pt>
                <c:pt idx="19">
                  <c:v>2.7374999999999998</c:v>
                </c:pt>
                <c:pt idx="20">
                  <c:v>0.34218749999999998</c:v>
                </c:pt>
                <c:pt idx="21">
                  <c:v>10.95</c:v>
                </c:pt>
                <c:pt idx="22">
                  <c:v>5.4749999999999996</c:v>
                </c:pt>
                <c:pt idx="23">
                  <c:v>5.4749999999999996</c:v>
                </c:pt>
                <c:pt idx="24">
                  <c:v>5.4749999999999996</c:v>
                </c:pt>
                <c:pt idx="25">
                  <c:v>5.4749999999999996</c:v>
                </c:pt>
                <c:pt idx="26">
                  <c:v>5.4749999999999996</c:v>
                </c:pt>
                <c:pt idx="27">
                  <c:v>6.915789473673617</c:v>
                </c:pt>
                <c:pt idx="28">
                  <c:v>6.9157894736895065</c:v>
                </c:pt>
                <c:pt idx="29">
                  <c:v>6.9157894736895065</c:v>
                </c:pt>
                <c:pt idx="30">
                  <c:v>6.9157894736815617</c:v>
                </c:pt>
                <c:pt idx="31">
                  <c:v>6.9157894736895065</c:v>
                </c:pt>
                <c:pt idx="32">
                  <c:v>5.4749999999999996</c:v>
                </c:pt>
                <c:pt idx="33">
                  <c:v>14.6</c:v>
                </c:pt>
                <c:pt idx="34">
                  <c:v>14.6</c:v>
                </c:pt>
                <c:pt idx="35">
                  <c:v>14.6</c:v>
                </c:pt>
                <c:pt idx="36">
                  <c:v>14.6</c:v>
                </c:pt>
                <c:pt idx="37">
                  <c:v>14.6</c:v>
                </c:pt>
                <c:pt idx="38">
                  <c:v>14.6</c:v>
                </c:pt>
                <c:pt idx="39">
                  <c:v>14.6</c:v>
                </c:pt>
                <c:pt idx="40">
                  <c:v>14.6</c:v>
                </c:pt>
                <c:pt idx="41">
                  <c:v>14.6</c:v>
                </c:pt>
                <c:pt idx="42">
                  <c:v>4.2115384615290328</c:v>
                </c:pt>
                <c:pt idx="43">
                  <c:v>4.211538461540818</c:v>
                </c:pt>
                <c:pt idx="44">
                  <c:v>4.211538461540818</c:v>
                </c:pt>
                <c:pt idx="45">
                  <c:v>4.211538461540818</c:v>
                </c:pt>
                <c:pt idx="46">
                  <c:v>-2.6065602440659526E-2</c:v>
                </c:pt>
              </c:numCache>
            </c:numRef>
          </c:yVal>
          <c:smooth val="0"/>
        </c:ser>
        <c:ser>
          <c:idx val="0"/>
          <c:order val="1"/>
          <c:tx>
            <c:v>3R5VM</c:v>
          </c:tx>
          <c:spPr>
            <a:ln w="3810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BMS3R5_rep_ventral_margin!$AA$2:$AA$59</c:f>
              <c:numCache>
                <c:formatCode>m/d/yyyy</c:formatCode>
                <c:ptCount val="58"/>
                <c:pt idx="0">
                  <c:v>41495</c:v>
                </c:pt>
                <c:pt idx="1">
                  <c:v>41490.428571428565</c:v>
                </c:pt>
                <c:pt idx="2">
                  <c:v>41485.857142857138</c:v>
                </c:pt>
                <c:pt idx="3">
                  <c:v>41481.28571428571</c:v>
                </c:pt>
                <c:pt idx="4">
                  <c:v>41476.714285714283</c:v>
                </c:pt>
                <c:pt idx="5">
                  <c:v>41472.142857142855</c:v>
                </c:pt>
                <c:pt idx="6">
                  <c:v>41467.571428571428</c:v>
                </c:pt>
                <c:pt idx="7">
                  <c:v>41463</c:v>
                </c:pt>
                <c:pt idx="8">
                  <c:v>41461</c:v>
                </c:pt>
                <c:pt idx="9">
                  <c:v>41457.857142857101</c:v>
                </c:pt>
                <c:pt idx="10">
                  <c:v>41454.714285714246</c:v>
                </c:pt>
                <c:pt idx="11">
                  <c:v>41451.571428571391</c:v>
                </c:pt>
                <c:pt idx="12">
                  <c:v>41448.428571428536</c:v>
                </c:pt>
                <c:pt idx="13">
                  <c:v>41445.285714285681</c:v>
                </c:pt>
                <c:pt idx="14">
                  <c:v>41442.142857142826</c:v>
                </c:pt>
                <c:pt idx="15">
                  <c:v>41438.999999999971</c:v>
                </c:pt>
                <c:pt idx="16">
                  <c:v>41435.857142857116</c:v>
                </c:pt>
                <c:pt idx="17">
                  <c:v>41432.714285714261</c:v>
                </c:pt>
                <c:pt idx="18">
                  <c:v>41429.571428571406</c:v>
                </c:pt>
                <c:pt idx="19">
                  <c:v>41426.428571428551</c:v>
                </c:pt>
                <c:pt idx="20">
                  <c:v>41423.285714285696</c:v>
                </c:pt>
                <c:pt idx="21">
                  <c:v>41420.142857142841</c:v>
                </c:pt>
                <c:pt idx="22">
                  <c:v>41416.999999999985</c:v>
                </c:pt>
                <c:pt idx="23">
                  <c:v>41413.85714285713</c:v>
                </c:pt>
                <c:pt idx="24">
                  <c:v>41410.714285714275</c:v>
                </c:pt>
                <c:pt idx="25">
                  <c:v>41407.57142857142</c:v>
                </c:pt>
                <c:pt idx="26">
                  <c:v>41404.428571428565</c:v>
                </c:pt>
                <c:pt idx="27">
                  <c:v>41401.28571428571</c:v>
                </c:pt>
                <c:pt idx="28">
                  <c:v>41398.142857142855</c:v>
                </c:pt>
                <c:pt idx="29">
                  <c:v>41395</c:v>
                </c:pt>
                <c:pt idx="30">
                  <c:v>41392.600000000013</c:v>
                </c:pt>
                <c:pt idx="31">
                  <c:v>41390.200000000012</c:v>
                </c:pt>
                <c:pt idx="32">
                  <c:v>41387.80000000001</c:v>
                </c:pt>
                <c:pt idx="33">
                  <c:v>41385.400000000009</c:v>
                </c:pt>
                <c:pt idx="34">
                  <c:v>41383.000000000007</c:v>
                </c:pt>
                <c:pt idx="35">
                  <c:v>41380.600000000006</c:v>
                </c:pt>
                <c:pt idx="36">
                  <c:v>41378.200000000004</c:v>
                </c:pt>
                <c:pt idx="37">
                  <c:v>41375.800000000003</c:v>
                </c:pt>
                <c:pt idx="38">
                  <c:v>41373.4</c:v>
                </c:pt>
                <c:pt idx="39">
                  <c:v>41371</c:v>
                </c:pt>
                <c:pt idx="40">
                  <c:v>41359.799999999988</c:v>
                </c:pt>
                <c:pt idx="41">
                  <c:v>41348.599999999991</c:v>
                </c:pt>
                <c:pt idx="42">
                  <c:v>41337.399999999994</c:v>
                </c:pt>
                <c:pt idx="43">
                  <c:v>41326.199999999997</c:v>
                </c:pt>
                <c:pt idx="44">
                  <c:v>41315</c:v>
                </c:pt>
                <c:pt idx="45">
                  <c:v>41237</c:v>
                </c:pt>
                <c:pt idx="46">
                  <c:v>41231.833333333307</c:v>
                </c:pt>
                <c:pt idx="47">
                  <c:v>41226.666666666642</c:v>
                </c:pt>
                <c:pt idx="48">
                  <c:v>41221.499999999978</c:v>
                </c:pt>
                <c:pt idx="49">
                  <c:v>41216.333333333314</c:v>
                </c:pt>
                <c:pt idx="50">
                  <c:v>41211.16666666665</c:v>
                </c:pt>
                <c:pt idx="51">
                  <c:v>41205.999999999985</c:v>
                </c:pt>
                <c:pt idx="52">
                  <c:v>41200.833333333321</c:v>
                </c:pt>
                <c:pt idx="53">
                  <c:v>41195.666666666657</c:v>
                </c:pt>
                <c:pt idx="54">
                  <c:v>41190.499999999993</c:v>
                </c:pt>
                <c:pt idx="55">
                  <c:v>41185.333333333328</c:v>
                </c:pt>
                <c:pt idx="56">
                  <c:v>41180.166666666664</c:v>
                </c:pt>
                <c:pt idx="57">
                  <c:v>41175</c:v>
                </c:pt>
              </c:numCache>
            </c:numRef>
          </c:xVal>
          <c:yVal>
            <c:numRef>
              <c:f>BMS3R5_rep_ventral_margin!$AF$2:$AF$58</c:f>
              <c:numCache>
                <c:formatCode>General</c:formatCode>
                <c:ptCount val="57"/>
                <c:pt idx="0">
                  <c:v>5.18984374999292</c:v>
                </c:pt>
                <c:pt idx="1">
                  <c:v>5.18984375000118</c:v>
                </c:pt>
                <c:pt idx="2">
                  <c:v>5.18984375000118</c:v>
                </c:pt>
                <c:pt idx="3">
                  <c:v>5.18984375000118</c:v>
                </c:pt>
                <c:pt idx="4">
                  <c:v>5.18984375000118</c:v>
                </c:pt>
                <c:pt idx="5">
                  <c:v>5.18984375000118</c:v>
                </c:pt>
                <c:pt idx="6">
                  <c:v>5.18984375000118</c:v>
                </c:pt>
                <c:pt idx="7">
                  <c:v>11.862500000000001</c:v>
                </c:pt>
                <c:pt idx="8">
                  <c:v>7.5488636362637722</c:v>
                </c:pt>
                <c:pt idx="9">
                  <c:v>7.5488636363686297</c:v>
                </c:pt>
                <c:pt idx="10">
                  <c:v>7.5488636363686297</c:v>
                </c:pt>
                <c:pt idx="11">
                  <c:v>7.5488636363686297</c:v>
                </c:pt>
                <c:pt idx="12">
                  <c:v>7.5488636363686297</c:v>
                </c:pt>
                <c:pt idx="13">
                  <c:v>7.5488636363686297</c:v>
                </c:pt>
                <c:pt idx="14">
                  <c:v>7.5488636363686297</c:v>
                </c:pt>
                <c:pt idx="15">
                  <c:v>7.5488636363686297</c:v>
                </c:pt>
                <c:pt idx="16">
                  <c:v>7.5488636363686297</c:v>
                </c:pt>
                <c:pt idx="17">
                  <c:v>7.5488636363686297</c:v>
                </c:pt>
                <c:pt idx="18">
                  <c:v>7.5488636363686297</c:v>
                </c:pt>
                <c:pt idx="19">
                  <c:v>7.5488636363686297</c:v>
                </c:pt>
                <c:pt idx="20">
                  <c:v>7.5488636363686297</c:v>
                </c:pt>
                <c:pt idx="21">
                  <c:v>7.5488636363686297</c:v>
                </c:pt>
                <c:pt idx="22">
                  <c:v>7.5488636363686297</c:v>
                </c:pt>
                <c:pt idx="23">
                  <c:v>7.5488636363686297</c:v>
                </c:pt>
                <c:pt idx="24">
                  <c:v>7.5488636363686297</c:v>
                </c:pt>
                <c:pt idx="25">
                  <c:v>7.5488636363686297</c:v>
                </c:pt>
                <c:pt idx="26">
                  <c:v>7.5488636363686297</c:v>
                </c:pt>
                <c:pt idx="27">
                  <c:v>7.5488636363686297</c:v>
                </c:pt>
                <c:pt idx="28">
                  <c:v>7.5488636363686297</c:v>
                </c:pt>
                <c:pt idx="29">
                  <c:v>9.8854166667206105</c:v>
                </c:pt>
                <c:pt idx="30">
                  <c:v>9.8854166666606726</c:v>
                </c:pt>
                <c:pt idx="31">
                  <c:v>9.8854166666606726</c:v>
                </c:pt>
                <c:pt idx="32">
                  <c:v>9.8854166666606726</c:v>
                </c:pt>
                <c:pt idx="33">
                  <c:v>9.8854166666606726</c:v>
                </c:pt>
                <c:pt idx="34">
                  <c:v>9.8854166666606726</c:v>
                </c:pt>
                <c:pt idx="35">
                  <c:v>9.8854166666606726</c:v>
                </c:pt>
                <c:pt idx="36">
                  <c:v>9.8854166666606726</c:v>
                </c:pt>
                <c:pt idx="37">
                  <c:v>9.8854166666606726</c:v>
                </c:pt>
                <c:pt idx="38">
                  <c:v>9.8854166666606726</c:v>
                </c:pt>
                <c:pt idx="39">
                  <c:v>2.1183035714263698</c:v>
                </c:pt>
                <c:pt idx="40">
                  <c:v>6.8437500000017781</c:v>
                </c:pt>
                <c:pt idx="41">
                  <c:v>6.8437500000017781</c:v>
                </c:pt>
                <c:pt idx="42">
                  <c:v>6.8437500000017781</c:v>
                </c:pt>
                <c:pt idx="43">
                  <c:v>6.8437500000017781</c:v>
                </c:pt>
                <c:pt idx="44">
                  <c:v>0.98269230769230764</c:v>
                </c:pt>
                <c:pt idx="45">
                  <c:v>14.835483870891137</c:v>
                </c:pt>
                <c:pt idx="46">
                  <c:v>14.835483870974706</c:v>
                </c:pt>
                <c:pt idx="47">
                  <c:v>14.835483870974706</c:v>
                </c:pt>
                <c:pt idx="48">
                  <c:v>14.835483870974706</c:v>
                </c:pt>
                <c:pt idx="49">
                  <c:v>14.835483870974706</c:v>
                </c:pt>
                <c:pt idx="50">
                  <c:v>14.835483870974706</c:v>
                </c:pt>
                <c:pt idx="51">
                  <c:v>14.835483870974706</c:v>
                </c:pt>
                <c:pt idx="52">
                  <c:v>14.835483870974706</c:v>
                </c:pt>
                <c:pt idx="53">
                  <c:v>14.835483870974706</c:v>
                </c:pt>
                <c:pt idx="54">
                  <c:v>14.835483870974706</c:v>
                </c:pt>
                <c:pt idx="55">
                  <c:v>14.835483870974706</c:v>
                </c:pt>
                <c:pt idx="56">
                  <c:v>14.835483870974706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448960"/>
        <c:axId val="83450496"/>
      </c:scatterChart>
      <c:valAx>
        <c:axId val="83448960"/>
        <c:scaling>
          <c:orientation val="minMax"/>
          <c:max val="41495"/>
          <c:min val="41080"/>
        </c:scaling>
        <c:delete val="1"/>
        <c:axPos val="b"/>
        <c:numFmt formatCode="[$-409]mmmmm;@" sourceLinked="0"/>
        <c:majorTickMark val="out"/>
        <c:minorTickMark val="none"/>
        <c:tickLblPos val="nextTo"/>
        <c:crossAx val="83450496"/>
        <c:crosses val="autoZero"/>
        <c:crossBetween val="midCat"/>
        <c:majorUnit val="30.5"/>
      </c:valAx>
      <c:valAx>
        <c:axId val="83450496"/>
        <c:scaling>
          <c:orientation val="minMax"/>
          <c:min val="0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34489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US" sz="1400"/>
              <a:t>3R3</a:t>
            </a:r>
          </a:p>
        </c:rich>
      </c:tx>
      <c:layout>
        <c:manualLayout>
          <c:xMode val="edge"/>
          <c:yMode val="edge"/>
          <c:x val="0.16493930446194227"/>
          <c:y val="0.21111092641213788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3347030839895013"/>
          <c:y val="0.16105847676423729"/>
          <c:w val="0.79252898075240596"/>
          <c:h val="0.66733799882939737"/>
        </c:manualLayout>
      </c:layout>
      <c:scatterChart>
        <c:scatterStyle val="lineMarker"/>
        <c:varyColors val="0"/>
        <c:ser>
          <c:idx val="2"/>
          <c:order val="0"/>
          <c:spPr>
            <a:ln w="38100"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bms3r3tooth!$T$3:$T$32</c:f>
              <c:numCache>
                <c:formatCode>m/d/yyyy</c:formatCode>
                <c:ptCount val="30"/>
                <c:pt idx="0">
                  <c:v>41163.333333333336</c:v>
                </c:pt>
                <c:pt idx="1">
                  <c:v>41167.666666666672</c:v>
                </c:pt>
                <c:pt idx="2">
                  <c:v>41172</c:v>
                </c:pt>
                <c:pt idx="3">
                  <c:v>41175</c:v>
                </c:pt>
                <c:pt idx="4">
                  <c:v>41177.73333333333</c:v>
                </c:pt>
                <c:pt idx="5">
                  <c:v>41180.46666666666</c:v>
                </c:pt>
                <c:pt idx="6">
                  <c:v>41183.19999999999</c:v>
                </c:pt>
                <c:pt idx="7">
                  <c:v>41185.93333333332</c:v>
                </c:pt>
                <c:pt idx="8">
                  <c:v>41188.66666666665</c:v>
                </c:pt>
                <c:pt idx="9">
                  <c:v>41191.39999999998</c:v>
                </c:pt>
                <c:pt idx="10">
                  <c:v>41194.13333333331</c:v>
                </c:pt>
                <c:pt idx="11">
                  <c:v>41199.599999999977</c:v>
                </c:pt>
                <c:pt idx="12">
                  <c:v>41202.333333333307</c:v>
                </c:pt>
                <c:pt idx="13">
                  <c:v>41205.066666666637</c:v>
                </c:pt>
                <c:pt idx="14">
                  <c:v>41210.533333333304</c:v>
                </c:pt>
                <c:pt idx="15">
                  <c:v>41216</c:v>
                </c:pt>
                <c:pt idx="16">
                  <c:v>41221</c:v>
                </c:pt>
                <c:pt idx="17">
                  <c:v>41231.5</c:v>
                </c:pt>
                <c:pt idx="18">
                  <c:v>41242</c:v>
                </c:pt>
                <c:pt idx="19">
                  <c:v>41258</c:v>
                </c:pt>
                <c:pt idx="20">
                  <c:v>41315</c:v>
                </c:pt>
                <c:pt idx="21">
                  <c:v>41320</c:v>
                </c:pt>
                <c:pt idx="22">
                  <c:v>41333</c:v>
                </c:pt>
                <c:pt idx="23">
                  <c:v>41359</c:v>
                </c:pt>
                <c:pt idx="24">
                  <c:v>41378.25</c:v>
                </c:pt>
                <c:pt idx="25">
                  <c:v>41397.5</c:v>
                </c:pt>
                <c:pt idx="26">
                  <c:v>41416.75</c:v>
                </c:pt>
                <c:pt idx="27">
                  <c:v>41436</c:v>
                </c:pt>
                <c:pt idx="28">
                  <c:v>41450</c:v>
                </c:pt>
                <c:pt idx="29">
                  <c:v>41495</c:v>
                </c:pt>
              </c:numCache>
            </c:numRef>
          </c:xVal>
          <c:yVal>
            <c:numRef>
              <c:f>bms3r3tooth!$U$3:$U$32</c:f>
              <c:numCache>
                <c:formatCode>0.0</c:formatCode>
                <c:ptCount val="30"/>
                <c:pt idx="0">
                  <c:v>5.8961538461505461</c:v>
                </c:pt>
                <c:pt idx="1">
                  <c:v>5.8961538461505461</c:v>
                </c:pt>
                <c:pt idx="2">
                  <c:v>5.8961538461604466</c:v>
                </c:pt>
                <c:pt idx="3">
                  <c:v>0</c:v>
                </c:pt>
                <c:pt idx="4">
                  <c:v>9.34756097562137</c:v>
                </c:pt>
                <c:pt idx="5">
                  <c:v>9.34756097562137</c:v>
                </c:pt>
                <c:pt idx="6">
                  <c:v>9.34756097562137</c:v>
                </c:pt>
                <c:pt idx="7">
                  <c:v>9.34756097562137</c:v>
                </c:pt>
                <c:pt idx="8">
                  <c:v>9.34756097562137</c:v>
                </c:pt>
                <c:pt idx="9">
                  <c:v>9.34756097562137</c:v>
                </c:pt>
                <c:pt idx="10">
                  <c:v>9.34756097562137</c:v>
                </c:pt>
                <c:pt idx="11">
                  <c:v>9.3475609756089266</c:v>
                </c:pt>
                <c:pt idx="12">
                  <c:v>9.34756097562137</c:v>
                </c:pt>
                <c:pt idx="13">
                  <c:v>9.34756097562137</c:v>
                </c:pt>
                <c:pt idx="14">
                  <c:v>9.3475609756089266</c:v>
                </c:pt>
                <c:pt idx="15">
                  <c:v>9.347560975559162</c:v>
                </c:pt>
                <c:pt idx="16">
                  <c:v>5.1100000000000003</c:v>
                </c:pt>
                <c:pt idx="17">
                  <c:v>2.4333333333333336</c:v>
                </c:pt>
                <c:pt idx="18">
                  <c:v>2.4333333333333336</c:v>
                </c:pt>
                <c:pt idx="19">
                  <c:v>1.596875</c:v>
                </c:pt>
                <c:pt idx="20">
                  <c:v>0.44824561403508772</c:v>
                </c:pt>
                <c:pt idx="21">
                  <c:v>5.1100000000000003</c:v>
                </c:pt>
                <c:pt idx="22">
                  <c:v>1.9653846153846157</c:v>
                </c:pt>
                <c:pt idx="23">
                  <c:v>1.9653846153846157</c:v>
                </c:pt>
                <c:pt idx="24">
                  <c:v>1.3272727272727274</c:v>
                </c:pt>
                <c:pt idx="25">
                  <c:v>1.3272727272727274</c:v>
                </c:pt>
                <c:pt idx="26">
                  <c:v>1.3272727272727274</c:v>
                </c:pt>
                <c:pt idx="27">
                  <c:v>1.3272727272727274</c:v>
                </c:pt>
                <c:pt idx="28">
                  <c:v>1.825</c:v>
                </c:pt>
                <c:pt idx="29">
                  <c:v>1.1355555555555557</c:v>
                </c:pt>
              </c:numCache>
            </c:numRef>
          </c:yVal>
          <c:smooth val="0"/>
        </c:ser>
        <c:ser>
          <c:idx val="0"/>
          <c:order val="1"/>
          <c:tx>
            <c:v>3R3VM</c:v>
          </c:tx>
          <c:spPr>
            <a:ln w="3810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'BMS3R3ventmar calendar matching'!$AV$2:$AV$69</c:f>
              <c:numCache>
                <c:formatCode>m/d/yyyy</c:formatCode>
                <c:ptCount val="68"/>
                <c:pt idx="0">
                  <c:v>41495</c:v>
                </c:pt>
                <c:pt idx="1">
                  <c:v>41489.833333333321</c:v>
                </c:pt>
                <c:pt idx="2">
                  <c:v>41484.666666666657</c:v>
                </c:pt>
                <c:pt idx="3">
                  <c:v>41479.499999999993</c:v>
                </c:pt>
                <c:pt idx="4">
                  <c:v>41474.333333333328</c:v>
                </c:pt>
                <c:pt idx="5">
                  <c:v>41469.166666666664</c:v>
                </c:pt>
                <c:pt idx="6">
                  <c:v>41464</c:v>
                </c:pt>
                <c:pt idx="7">
                  <c:v>41460.9375</c:v>
                </c:pt>
                <c:pt idx="8">
                  <c:v>41457.875</c:v>
                </c:pt>
                <c:pt idx="9">
                  <c:v>41454.8125</c:v>
                </c:pt>
                <c:pt idx="10">
                  <c:v>41451.75</c:v>
                </c:pt>
                <c:pt idx="11">
                  <c:v>41448.6875</c:v>
                </c:pt>
                <c:pt idx="12">
                  <c:v>41445.625</c:v>
                </c:pt>
                <c:pt idx="13">
                  <c:v>41442.5625</c:v>
                </c:pt>
                <c:pt idx="14">
                  <c:v>41439.5</c:v>
                </c:pt>
                <c:pt idx="15">
                  <c:v>41436.4375</c:v>
                </c:pt>
                <c:pt idx="16">
                  <c:v>41430.3125</c:v>
                </c:pt>
                <c:pt idx="17">
                  <c:v>41427.25</c:v>
                </c:pt>
                <c:pt idx="18">
                  <c:v>41424.1875</c:v>
                </c:pt>
                <c:pt idx="19">
                  <c:v>41421.125</c:v>
                </c:pt>
                <c:pt idx="20">
                  <c:v>41418.0625</c:v>
                </c:pt>
                <c:pt idx="21">
                  <c:v>41415</c:v>
                </c:pt>
                <c:pt idx="22">
                  <c:v>41411.666666666672</c:v>
                </c:pt>
                <c:pt idx="23">
                  <c:v>41408.333333333336</c:v>
                </c:pt>
                <c:pt idx="24">
                  <c:v>41401.666666666672</c:v>
                </c:pt>
                <c:pt idx="25">
                  <c:v>41398.333333333336</c:v>
                </c:pt>
                <c:pt idx="26">
                  <c:v>41395</c:v>
                </c:pt>
                <c:pt idx="27">
                  <c:v>41389</c:v>
                </c:pt>
                <c:pt idx="28">
                  <c:v>41381.600000000013</c:v>
                </c:pt>
                <c:pt idx="29">
                  <c:v>41374.200000000012</c:v>
                </c:pt>
                <c:pt idx="30">
                  <c:v>41366.80000000001</c:v>
                </c:pt>
                <c:pt idx="31">
                  <c:v>41359.400000000009</c:v>
                </c:pt>
                <c:pt idx="32">
                  <c:v>41352.000000000007</c:v>
                </c:pt>
                <c:pt idx="33">
                  <c:v>41344.600000000006</c:v>
                </c:pt>
                <c:pt idx="34">
                  <c:v>41337.200000000004</c:v>
                </c:pt>
                <c:pt idx="35">
                  <c:v>41329.800000000003</c:v>
                </c:pt>
                <c:pt idx="36">
                  <c:v>41322.400000000001</c:v>
                </c:pt>
                <c:pt idx="37">
                  <c:v>41315</c:v>
                </c:pt>
                <c:pt idx="38">
                  <c:v>41217</c:v>
                </c:pt>
                <c:pt idx="39">
                  <c:v>41215.928571428558</c:v>
                </c:pt>
                <c:pt idx="40">
                  <c:v>41214.85714285713</c:v>
                </c:pt>
                <c:pt idx="41">
                  <c:v>41213.785714285703</c:v>
                </c:pt>
                <c:pt idx="42">
                  <c:v>41212.714285714275</c:v>
                </c:pt>
                <c:pt idx="43">
                  <c:v>41211.642857142848</c:v>
                </c:pt>
                <c:pt idx="44">
                  <c:v>41210.57142857142</c:v>
                </c:pt>
                <c:pt idx="45">
                  <c:v>41209.499999999993</c:v>
                </c:pt>
                <c:pt idx="46">
                  <c:v>41208.428571428565</c:v>
                </c:pt>
                <c:pt idx="47">
                  <c:v>41207.357142857138</c:v>
                </c:pt>
                <c:pt idx="48">
                  <c:v>41206.28571428571</c:v>
                </c:pt>
                <c:pt idx="49">
                  <c:v>41205.214285714283</c:v>
                </c:pt>
                <c:pt idx="50">
                  <c:v>41204.142857142855</c:v>
                </c:pt>
                <c:pt idx="51">
                  <c:v>41203.071428571428</c:v>
                </c:pt>
                <c:pt idx="52">
                  <c:v>41202</c:v>
                </c:pt>
                <c:pt idx="53">
                  <c:v>41200</c:v>
                </c:pt>
                <c:pt idx="54">
                  <c:v>41197.928571428558</c:v>
                </c:pt>
                <c:pt idx="55">
                  <c:v>41195.85714285713</c:v>
                </c:pt>
                <c:pt idx="56">
                  <c:v>41193.785714285703</c:v>
                </c:pt>
                <c:pt idx="57">
                  <c:v>41191.714285714275</c:v>
                </c:pt>
                <c:pt idx="58">
                  <c:v>41189.642857142848</c:v>
                </c:pt>
                <c:pt idx="59">
                  <c:v>41187.57142857142</c:v>
                </c:pt>
                <c:pt idx="60">
                  <c:v>41185.499999999993</c:v>
                </c:pt>
                <c:pt idx="61">
                  <c:v>41183.428571428565</c:v>
                </c:pt>
                <c:pt idx="62">
                  <c:v>41181.357142857138</c:v>
                </c:pt>
                <c:pt idx="63">
                  <c:v>41179.28571428571</c:v>
                </c:pt>
                <c:pt idx="64">
                  <c:v>41177.214285714283</c:v>
                </c:pt>
                <c:pt idx="65">
                  <c:v>41175.142857142855</c:v>
                </c:pt>
                <c:pt idx="66">
                  <c:v>41173.071428571428</c:v>
                </c:pt>
                <c:pt idx="67">
                  <c:v>41171</c:v>
                </c:pt>
              </c:numCache>
            </c:numRef>
          </c:xVal>
          <c:yVal>
            <c:numRef>
              <c:f>'BMS3R3ventmar calendar matching'!$AW$2:$AW$69</c:f>
              <c:numCache>
                <c:formatCode>0.00</c:formatCode>
                <c:ptCount val="68"/>
                <c:pt idx="0" formatCode="General">
                  <c:v>7</c:v>
                </c:pt>
                <c:pt idx="1">
                  <c:v>4.9451612903109741</c:v>
                </c:pt>
                <c:pt idx="2">
                  <c:v>4.9451612903249025</c:v>
                </c:pt>
                <c:pt idx="3">
                  <c:v>4.9451612903249025</c:v>
                </c:pt>
                <c:pt idx="4">
                  <c:v>4.9451612903249025</c:v>
                </c:pt>
                <c:pt idx="5">
                  <c:v>4.9451612903249025</c:v>
                </c:pt>
                <c:pt idx="6">
                  <c:v>4.9451612903249025</c:v>
                </c:pt>
                <c:pt idx="7">
                  <c:v>8.3428571428571434</c:v>
                </c:pt>
                <c:pt idx="8">
                  <c:v>8.3428571428571434</c:v>
                </c:pt>
                <c:pt idx="9">
                  <c:v>8.3428571428571434</c:v>
                </c:pt>
                <c:pt idx="10">
                  <c:v>8.3428571428571434</c:v>
                </c:pt>
                <c:pt idx="11">
                  <c:v>8.3428571428571434</c:v>
                </c:pt>
                <c:pt idx="12">
                  <c:v>8.3428571428571434</c:v>
                </c:pt>
                <c:pt idx="13">
                  <c:v>8.3428571428571434</c:v>
                </c:pt>
                <c:pt idx="14">
                  <c:v>8.3428571428571434</c:v>
                </c:pt>
                <c:pt idx="15">
                  <c:v>8.3428571428571434</c:v>
                </c:pt>
                <c:pt idx="16">
                  <c:v>8.3428571428571434</c:v>
                </c:pt>
                <c:pt idx="17">
                  <c:v>8.3428571428571434</c:v>
                </c:pt>
                <c:pt idx="18">
                  <c:v>8.3428571428571434</c:v>
                </c:pt>
                <c:pt idx="19">
                  <c:v>8.3428571428571434</c:v>
                </c:pt>
                <c:pt idx="20">
                  <c:v>8.3428571428571434</c:v>
                </c:pt>
                <c:pt idx="21">
                  <c:v>8.3428571428571434</c:v>
                </c:pt>
                <c:pt idx="22">
                  <c:v>7.6650000000111547</c:v>
                </c:pt>
                <c:pt idx="23">
                  <c:v>7.6649999999944232</c:v>
                </c:pt>
                <c:pt idx="24">
                  <c:v>7.6650000000027889</c:v>
                </c:pt>
                <c:pt idx="25">
                  <c:v>7.6649999999944232</c:v>
                </c:pt>
                <c:pt idx="26">
                  <c:v>7.6649999999944232</c:v>
                </c:pt>
                <c:pt idx="27">
                  <c:v>8.5166666666666675</c:v>
                </c:pt>
                <c:pt idx="28">
                  <c:v>3.4527027027088137</c:v>
                </c:pt>
                <c:pt idx="29">
                  <c:v>3.4527027027020241</c:v>
                </c:pt>
                <c:pt idx="30">
                  <c:v>3.4527027027020241</c:v>
                </c:pt>
                <c:pt idx="31">
                  <c:v>3.4527027027020241</c:v>
                </c:pt>
                <c:pt idx="32">
                  <c:v>3.4527027027020241</c:v>
                </c:pt>
                <c:pt idx="33">
                  <c:v>3.4527027027020241</c:v>
                </c:pt>
                <c:pt idx="34">
                  <c:v>3.4527027027020241</c:v>
                </c:pt>
                <c:pt idx="35">
                  <c:v>3.4527027027020241</c:v>
                </c:pt>
                <c:pt idx="36">
                  <c:v>3.4527027027020241</c:v>
                </c:pt>
                <c:pt idx="37">
                  <c:v>3.4527027027020241</c:v>
                </c:pt>
                <c:pt idx="38">
                  <c:v>0.26071428571428573</c:v>
                </c:pt>
                <c:pt idx="39">
                  <c:v>23.846666666365923</c:v>
                </c:pt>
                <c:pt idx="40">
                  <c:v>23.846666666689803</c:v>
                </c:pt>
                <c:pt idx="41">
                  <c:v>23.846666666689803</c:v>
                </c:pt>
                <c:pt idx="42">
                  <c:v>23.846666666689803</c:v>
                </c:pt>
                <c:pt idx="43">
                  <c:v>23.846666666689803</c:v>
                </c:pt>
                <c:pt idx="44">
                  <c:v>23.846666666689803</c:v>
                </c:pt>
                <c:pt idx="45">
                  <c:v>23.846666666689803</c:v>
                </c:pt>
                <c:pt idx="46">
                  <c:v>23.846666666689803</c:v>
                </c:pt>
                <c:pt idx="47">
                  <c:v>23.846666666689803</c:v>
                </c:pt>
                <c:pt idx="48">
                  <c:v>23.846666666689803</c:v>
                </c:pt>
                <c:pt idx="49">
                  <c:v>23.846666666689803</c:v>
                </c:pt>
                <c:pt idx="50">
                  <c:v>23.846666666689803</c:v>
                </c:pt>
                <c:pt idx="51">
                  <c:v>23.846666666689803</c:v>
                </c:pt>
                <c:pt idx="52">
                  <c:v>23.846666666689803</c:v>
                </c:pt>
                <c:pt idx="53">
                  <c:v>12.775</c:v>
                </c:pt>
                <c:pt idx="54">
                  <c:v>12.334482758540229</c:v>
                </c:pt>
                <c:pt idx="55">
                  <c:v>12.334482758626882</c:v>
                </c:pt>
                <c:pt idx="56">
                  <c:v>12.334482758626882</c:v>
                </c:pt>
                <c:pt idx="57">
                  <c:v>12.334482758626882</c:v>
                </c:pt>
                <c:pt idx="58">
                  <c:v>12.334482758626882</c:v>
                </c:pt>
                <c:pt idx="59">
                  <c:v>12.334482758626882</c:v>
                </c:pt>
                <c:pt idx="60">
                  <c:v>12.334482758626882</c:v>
                </c:pt>
                <c:pt idx="61">
                  <c:v>12.334482758626882</c:v>
                </c:pt>
                <c:pt idx="62">
                  <c:v>12.334482758626882</c:v>
                </c:pt>
                <c:pt idx="63">
                  <c:v>12.334482758626882</c:v>
                </c:pt>
                <c:pt idx="64">
                  <c:v>12.334482758626882</c:v>
                </c:pt>
                <c:pt idx="65">
                  <c:v>12.334482758626882</c:v>
                </c:pt>
                <c:pt idx="66">
                  <c:v>12.334482758626882</c:v>
                </c:pt>
                <c:pt idx="67">
                  <c:v>12.334482758626882</c:v>
                </c:pt>
              </c:numCache>
            </c:numRef>
          </c:yVal>
          <c:smooth val="0"/>
        </c:ser>
        <c:ser>
          <c:idx val="1"/>
          <c:order val="2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496960"/>
        <c:axId val="83498496"/>
      </c:scatterChart>
      <c:valAx>
        <c:axId val="83496960"/>
        <c:scaling>
          <c:orientation val="minMax"/>
          <c:max val="41495"/>
          <c:min val="41080"/>
        </c:scaling>
        <c:delete val="1"/>
        <c:axPos val="b"/>
        <c:numFmt formatCode="[$-409]mmmmm;@" sourceLinked="0"/>
        <c:majorTickMark val="out"/>
        <c:minorTickMark val="none"/>
        <c:tickLblPos val="nextTo"/>
        <c:crossAx val="83498496"/>
        <c:crosses val="autoZero"/>
        <c:crossBetween val="midCat"/>
        <c:majorUnit val="30.5"/>
      </c:valAx>
      <c:valAx>
        <c:axId val="83498496"/>
        <c:scaling>
          <c:orientation val="minMax"/>
          <c:max val="30"/>
          <c:min val="0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3496960"/>
        <c:crosses val="autoZero"/>
        <c:crossBetween val="midCat"/>
        <c:majorUnit val="10"/>
      </c:valAx>
    </c:plotArea>
    <c:plotVisOnly val="1"/>
    <c:dispBlanksAs val="gap"/>
    <c:showDLblsOverMax val="0"/>
  </c:chart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904530511457447"/>
          <c:y val="5.2633263068074969E-2"/>
          <c:w val="0.79280413231315217"/>
          <c:h val="0.81970521718544831"/>
        </c:manualLayout>
      </c:layout>
      <c:scatterChart>
        <c:scatterStyle val="lineMarker"/>
        <c:varyColors val="0"/>
        <c:ser>
          <c:idx val="0"/>
          <c:order val="0"/>
          <c:tx>
            <c:v>BR all</c:v>
          </c:tx>
          <c:spPr>
            <a:ln w="28575">
              <a:noFill/>
            </a:ln>
          </c:spPr>
          <c:marker>
            <c:symbol val="x"/>
            <c:size val="8"/>
            <c:spPr>
              <a:ln w="15875">
                <a:solidFill>
                  <a:schemeClr val="tx1"/>
                </a:solidFill>
              </a:ln>
            </c:spPr>
          </c:marker>
          <c:trendline>
            <c:trendlineType val="log"/>
            <c:dispRSqr val="1"/>
            <c:dispEq val="1"/>
            <c:trendlineLbl>
              <c:layout>
                <c:manualLayout>
                  <c:x val="-0.12228024502867296"/>
                  <c:y val="-0.2265503478698708"/>
                </c:manualLayout>
              </c:layout>
              <c:numFmt formatCode="General" sourceLinked="0"/>
              <c:spPr>
                <a:ln>
                  <a:solidFill>
                    <a:schemeClr val="tx1"/>
                  </a:solidFill>
                </a:ln>
              </c:spPr>
            </c:trendlineLbl>
          </c:trendline>
          <c:xVal>
            <c:numRef>
              <c:f>BMS3R5_rep_ventral_margin!$K$2:$K$122</c:f>
              <c:numCache>
                <c:formatCode>General</c:formatCode>
                <c:ptCount val="121"/>
                <c:pt idx="0">
                  <c:v>3960</c:v>
                </c:pt>
                <c:pt idx="1">
                  <c:v>2070</c:v>
                </c:pt>
                <c:pt idx="2">
                  <c:v>1110</c:v>
                </c:pt>
                <c:pt idx="3">
                  <c:v>715</c:v>
                </c:pt>
                <c:pt idx="4">
                  <c:v>3880</c:v>
                </c:pt>
                <c:pt idx="5">
                  <c:v>5080</c:v>
                </c:pt>
                <c:pt idx="6">
                  <c:v>3720</c:v>
                </c:pt>
                <c:pt idx="7">
                  <c:v>2010</c:v>
                </c:pt>
                <c:pt idx="8">
                  <c:v>1200</c:v>
                </c:pt>
                <c:pt idx="9">
                  <c:v>1280</c:v>
                </c:pt>
                <c:pt idx="10">
                  <c:v>43800</c:v>
                </c:pt>
                <c:pt idx="11">
                  <c:v>29800</c:v>
                </c:pt>
                <c:pt idx="12">
                  <c:v>10600</c:v>
                </c:pt>
                <c:pt idx="13">
                  <c:v>7890</c:v>
                </c:pt>
                <c:pt idx="14">
                  <c:v>5910</c:v>
                </c:pt>
                <c:pt idx="15">
                  <c:v>3920</c:v>
                </c:pt>
                <c:pt idx="16">
                  <c:v>2880</c:v>
                </c:pt>
                <c:pt idx="17">
                  <c:v>2510</c:v>
                </c:pt>
                <c:pt idx="18">
                  <c:v>1480</c:v>
                </c:pt>
                <c:pt idx="19">
                  <c:v>1230</c:v>
                </c:pt>
                <c:pt idx="20">
                  <c:v>1000</c:v>
                </c:pt>
                <c:pt idx="21">
                  <c:v>914</c:v>
                </c:pt>
                <c:pt idx="22">
                  <c:v>849</c:v>
                </c:pt>
                <c:pt idx="23">
                  <c:v>1330</c:v>
                </c:pt>
                <c:pt idx="24">
                  <c:v>1100</c:v>
                </c:pt>
                <c:pt idx="25">
                  <c:v>747</c:v>
                </c:pt>
                <c:pt idx="26">
                  <c:v>530</c:v>
                </c:pt>
                <c:pt idx="27">
                  <c:v>383</c:v>
                </c:pt>
                <c:pt idx="28">
                  <c:v>521</c:v>
                </c:pt>
                <c:pt idx="29">
                  <c:v>343</c:v>
                </c:pt>
                <c:pt idx="30">
                  <c:v>1060</c:v>
                </c:pt>
                <c:pt idx="31">
                  <c:v>1030</c:v>
                </c:pt>
                <c:pt idx="32">
                  <c:v>493</c:v>
                </c:pt>
                <c:pt idx="33">
                  <c:v>355</c:v>
                </c:pt>
                <c:pt idx="34">
                  <c:v>435</c:v>
                </c:pt>
                <c:pt idx="35">
                  <c:v>521</c:v>
                </c:pt>
                <c:pt idx="36">
                  <c:v>741</c:v>
                </c:pt>
                <c:pt idx="37">
                  <c:v>484</c:v>
                </c:pt>
                <c:pt idx="38">
                  <c:v>577</c:v>
                </c:pt>
                <c:pt idx="39">
                  <c:v>1300</c:v>
                </c:pt>
                <c:pt idx="40">
                  <c:v>1520</c:v>
                </c:pt>
                <c:pt idx="41">
                  <c:v>784</c:v>
                </c:pt>
                <c:pt idx="42">
                  <c:v>584</c:v>
                </c:pt>
                <c:pt idx="43">
                  <c:v>546</c:v>
                </c:pt>
                <c:pt idx="44">
                  <c:v>483</c:v>
                </c:pt>
                <c:pt idx="45">
                  <c:v>637</c:v>
                </c:pt>
                <c:pt idx="46">
                  <c:v>551</c:v>
                </c:pt>
                <c:pt idx="47">
                  <c:v>515</c:v>
                </c:pt>
                <c:pt idx="48">
                  <c:v>496</c:v>
                </c:pt>
                <c:pt idx="49">
                  <c:v>1020</c:v>
                </c:pt>
                <c:pt idx="50">
                  <c:v>1180</c:v>
                </c:pt>
                <c:pt idx="51">
                  <c:v>935</c:v>
                </c:pt>
                <c:pt idx="52">
                  <c:v>883</c:v>
                </c:pt>
                <c:pt idx="53">
                  <c:v>946</c:v>
                </c:pt>
                <c:pt idx="54">
                  <c:v>1060</c:v>
                </c:pt>
                <c:pt idx="55">
                  <c:v>1100</c:v>
                </c:pt>
                <c:pt idx="56">
                  <c:v>1680</c:v>
                </c:pt>
                <c:pt idx="57">
                  <c:v>1450</c:v>
                </c:pt>
                <c:pt idx="58">
                  <c:v>1480</c:v>
                </c:pt>
                <c:pt idx="59">
                  <c:v>1130</c:v>
                </c:pt>
                <c:pt idx="60">
                  <c:v>1110</c:v>
                </c:pt>
                <c:pt idx="61">
                  <c:v>2470</c:v>
                </c:pt>
                <c:pt idx="62">
                  <c:v>936</c:v>
                </c:pt>
                <c:pt idx="63">
                  <c:v>667</c:v>
                </c:pt>
                <c:pt idx="64">
                  <c:v>639</c:v>
                </c:pt>
                <c:pt idx="65">
                  <c:v>459</c:v>
                </c:pt>
                <c:pt idx="66">
                  <c:v>397</c:v>
                </c:pt>
                <c:pt idx="67">
                  <c:v>301</c:v>
                </c:pt>
                <c:pt idx="68">
                  <c:v>379</c:v>
                </c:pt>
                <c:pt idx="69">
                  <c:v>312</c:v>
                </c:pt>
                <c:pt idx="70">
                  <c:v>236</c:v>
                </c:pt>
                <c:pt idx="71">
                  <c:v>249</c:v>
                </c:pt>
                <c:pt idx="72">
                  <c:v>212</c:v>
                </c:pt>
                <c:pt idx="73">
                  <c:v>236</c:v>
                </c:pt>
                <c:pt idx="74">
                  <c:v>212</c:v>
                </c:pt>
                <c:pt idx="75">
                  <c:v>200</c:v>
                </c:pt>
                <c:pt idx="76">
                  <c:v>251</c:v>
                </c:pt>
                <c:pt idx="77">
                  <c:v>240</c:v>
                </c:pt>
                <c:pt idx="78">
                  <c:v>200</c:v>
                </c:pt>
                <c:pt idx="79">
                  <c:v>246</c:v>
                </c:pt>
                <c:pt idx="80">
                  <c:v>228</c:v>
                </c:pt>
                <c:pt idx="81">
                  <c:v>305</c:v>
                </c:pt>
                <c:pt idx="82">
                  <c:v>301</c:v>
                </c:pt>
                <c:pt idx="83">
                  <c:v>309</c:v>
                </c:pt>
                <c:pt idx="84">
                  <c:v>305</c:v>
                </c:pt>
                <c:pt idx="85">
                  <c:v>272</c:v>
                </c:pt>
                <c:pt idx="86">
                  <c:v>1180</c:v>
                </c:pt>
                <c:pt idx="87">
                  <c:v>11000</c:v>
                </c:pt>
                <c:pt idx="88">
                  <c:v>1680</c:v>
                </c:pt>
                <c:pt idx="89">
                  <c:v>823</c:v>
                </c:pt>
                <c:pt idx="90">
                  <c:v>588</c:v>
                </c:pt>
                <c:pt idx="91">
                  <c:v>473</c:v>
                </c:pt>
                <c:pt idx="92">
                  <c:v>423</c:v>
                </c:pt>
                <c:pt idx="93">
                  <c:v>421</c:v>
                </c:pt>
                <c:pt idx="94">
                  <c:v>390</c:v>
                </c:pt>
                <c:pt idx="95">
                  <c:v>345</c:v>
                </c:pt>
                <c:pt idx="96">
                  <c:v>2190</c:v>
                </c:pt>
                <c:pt idx="97">
                  <c:v>411</c:v>
                </c:pt>
                <c:pt idx="98">
                  <c:v>253</c:v>
                </c:pt>
                <c:pt idx="99">
                  <c:v>605</c:v>
                </c:pt>
                <c:pt idx="100">
                  <c:v>410</c:v>
                </c:pt>
                <c:pt idx="101">
                  <c:v>371</c:v>
                </c:pt>
                <c:pt idx="102">
                  <c:v>290</c:v>
                </c:pt>
                <c:pt idx="103">
                  <c:v>439</c:v>
                </c:pt>
                <c:pt idx="104">
                  <c:v>340</c:v>
                </c:pt>
                <c:pt idx="105">
                  <c:v>402</c:v>
                </c:pt>
                <c:pt idx="106">
                  <c:v>321</c:v>
                </c:pt>
                <c:pt idx="107">
                  <c:v>310</c:v>
                </c:pt>
                <c:pt idx="108">
                  <c:v>867</c:v>
                </c:pt>
                <c:pt idx="109">
                  <c:v>708</c:v>
                </c:pt>
                <c:pt idx="110">
                  <c:v>604</c:v>
                </c:pt>
                <c:pt idx="111">
                  <c:v>977</c:v>
                </c:pt>
                <c:pt idx="112">
                  <c:v>419</c:v>
                </c:pt>
                <c:pt idx="113">
                  <c:v>248</c:v>
                </c:pt>
                <c:pt idx="114">
                  <c:v>200</c:v>
                </c:pt>
                <c:pt idx="115">
                  <c:v>433</c:v>
                </c:pt>
                <c:pt idx="116">
                  <c:v>440</c:v>
                </c:pt>
                <c:pt idx="117">
                  <c:v>451</c:v>
                </c:pt>
                <c:pt idx="118">
                  <c:v>2230</c:v>
                </c:pt>
                <c:pt idx="119">
                  <c:v>430</c:v>
                </c:pt>
                <c:pt idx="120">
                  <c:v>572</c:v>
                </c:pt>
              </c:numCache>
            </c:numRef>
          </c:xVal>
          <c:yVal>
            <c:numRef>
              <c:f>BMS3R5_rep_ventral_margin!$J$2:$J$122</c:f>
              <c:numCache>
                <c:formatCode>General</c:formatCode>
                <c:ptCount val="121"/>
                <c:pt idx="0">
                  <c:v>-4.2251833643282044</c:v>
                </c:pt>
                <c:pt idx="1">
                  <c:v>-2.98604314863847</c:v>
                </c:pt>
                <c:pt idx="2">
                  <c:v>-2.4671986669755368</c:v>
                </c:pt>
                <c:pt idx="3">
                  <c:v>-2.6458915512562613</c:v>
                </c:pt>
                <c:pt idx="4">
                  <c:v>-4.316382231777661</c:v>
                </c:pt>
                <c:pt idx="5">
                  <c:v>-5.619530357701235</c:v>
                </c:pt>
                <c:pt idx="6">
                  <c:v>-3.9799685640370139</c:v>
                </c:pt>
                <c:pt idx="7">
                  <c:v>-3.2054893897192414</c:v>
                </c:pt>
                <c:pt idx="8">
                  <c:v>-3.2025122776153419</c:v>
                </c:pt>
                <c:pt idx="9">
                  <c:v>-2.787039744004475</c:v>
                </c:pt>
                <c:pt idx="10">
                  <c:v>-5.1440524756851032</c:v>
                </c:pt>
                <c:pt idx="11">
                  <c:v>-4.1381193748008309</c:v>
                </c:pt>
                <c:pt idx="12">
                  <c:v>-2.4456642227573298</c:v>
                </c:pt>
                <c:pt idx="13">
                  <c:v>-2.5045448843677871</c:v>
                </c:pt>
                <c:pt idx="14">
                  <c:v>-2.7367596284719502</c:v>
                </c:pt>
                <c:pt idx="15">
                  <c:v>-2.7542915108615804</c:v>
                </c:pt>
                <c:pt idx="16">
                  <c:v>-2.9408572027059505</c:v>
                </c:pt>
                <c:pt idx="17">
                  <c:v>-3.006133142169229</c:v>
                </c:pt>
                <c:pt idx="18">
                  <c:v>-2.8337371900720729</c:v>
                </c:pt>
                <c:pt idx="19">
                  <c:v>-2.8406837849811719</c:v>
                </c:pt>
                <c:pt idx="20">
                  <c:v>-2.7318537980719562</c:v>
                </c:pt>
                <c:pt idx="21">
                  <c:v>-2.5763823882016479</c:v>
                </c:pt>
                <c:pt idx="22">
                  <c:v>-2.6312935670069058</c:v>
                </c:pt>
                <c:pt idx="23">
                  <c:v>-2.8410145752149387</c:v>
                </c:pt>
                <c:pt idx="24">
                  <c:v>-2.7094989476060718</c:v>
                </c:pt>
                <c:pt idx="25">
                  <c:v>-2.5626280838136957</c:v>
                </c:pt>
                <c:pt idx="26">
                  <c:v>-2.8494232164893494</c:v>
                </c:pt>
                <c:pt idx="27">
                  <c:v>-2.1980972462028872</c:v>
                </c:pt>
                <c:pt idx="28">
                  <c:v>-2.0250939539429478</c:v>
                </c:pt>
                <c:pt idx="29">
                  <c:v>-1.6890110764360688</c:v>
                </c:pt>
                <c:pt idx="30">
                  <c:v>-1.6771026280204708</c:v>
                </c:pt>
                <c:pt idx="31">
                  <c:v>-3.008202528697324</c:v>
                </c:pt>
                <c:pt idx="32">
                  <c:v>-2.7399316491126005</c:v>
                </c:pt>
                <c:pt idx="33">
                  <c:v>-2.2884029800211727</c:v>
                </c:pt>
                <c:pt idx="34">
                  <c:v>-1.6245069808515793</c:v>
                </c:pt>
                <c:pt idx="35">
                  <c:v>-1.4996804471718161</c:v>
                </c:pt>
                <c:pt idx="36">
                  <c:v>-1.1186100978726778</c:v>
                </c:pt>
                <c:pt idx="37">
                  <c:v>-1.036904910132324</c:v>
                </c:pt>
                <c:pt idx="38">
                  <c:v>-0.97273160478160126</c:v>
                </c:pt>
                <c:pt idx="39">
                  <c:v>-2.277699076990892</c:v>
                </c:pt>
                <c:pt idx="40">
                  <c:v>-2.1377748081076149</c:v>
                </c:pt>
                <c:pt idx="41">
                  <c:v>-1.3392471837950093</c:v>
                </c:pt>
                <c:pt idx="42">
                  <c:v>-1.3177458186001796</c:v>
                </c:pt>
                <c:pt idx="43">
                  <c:v>-0.94170348085429345</c:v>
                </c:pt>
                <c:pt idx="44">
                  <c:v>-0.71537680291117622</c:v>
                </c:pt>
                <c:pt idx="45">
                  <c:v>-0.47429688054206753</c:v>
                </c:pt>
                <c:pt idx="46">
                  <c:v>-0.42510837278097302</c:v>
                </c:pt>
                <c:pt idx="47">
                  <c:v>-0.44710592332645271</c:v>
                </c:pt>
                <c:pt idx="48">
                  <c:v>-0.4656301764173838</c:v>
                </c:pt>
                <c:pt idx="49">
                  <c:v>-0.67865908696308219</c:v>
                </c:pt>
                <c:pt idx="50">
                  <c:v>-1.7094014553798504</c:v>
                </c:pt>
                <c:pt idx="51">
                  <c:v>-1.1954857482000394</c:v>
                </c:pt>
                <c:pt idx="52">
                  <c:v>-1.2895955697066406</c:v>
                </c:pt>
                <c:pt idx="53">
                  <c:v>-1.0660144507037854</c:v>
                </c:pt>
                <c:pt idx="54">
                  <c:v>-0.83108722668273538</c:v>
                </c:pt>
                <c:pt idx="55">
                  <c:v>-0.79602346190347406</c:v>
                </c:pt>
                <c:pt idx="56">
                  <c:v>-0.67031593597036654</c:v>
                </c:pt>
                <c:pt idx="57">
                  <c:v>-0.93974458137327321</c:v>
                </c:pt>
                <c:pt idx="58">
                  <c:v>-0.60084998687937841</c:v>
                </c:pt>
                <c:pt idx="59">
                  <c:v>-0.55147954448970982</c:v>
                </c:pt>
                <c:pt idx="60">
                  <c:v>-0.44405541607400334</c:v>
                </c:pt>
                <c:pt idx="61">
                  <c:v>-3.259411095661652</c:v>
                </c:pt>
                <c:pt idx="62">
                  <c:v>-2.8570047762845663</c:v>
                </c:pt>
                <c:pt idx="63">
                  <c:v>-4.0069143264157567</c:v>
                </c:pt>
                <c:pt idx="64">
                  <c:v>-2.3697507619463449</c:v>
                </c:pt>
                <c:pt idx="65">
                  <c:v>-2.0008369537381281</c:v>
                </c:pt>
                <c:pt idx="66">
                  <c:v>-2.504713177323123</c:v>
                </c:pt>
                <c:pt idx="67">
                  <c:v>-2.2094828936864195</c:v>
                </c:pt>
                <c:pt idx="68">
                  <c:v>-1.9259129657899905</c:v>
                </c:pt>
                <c:pt idx="69">
                  <c:v>-1.5641938451661979</c:v>
                </c:pt>
                <c:pt idx="70">
                  <c:v>-1.4685541188284268</c:v>
                </c:pt>
                <c:pt idx="71">
                  <c:v>-1.6544995789844847</c:v>
                </c:pt>
                <c:pt idx="72">
                  <c:v>-1.5339265387765533</c:v>
                </c:pt>
                <c:pt idx="73">
                  <c:v>-1.3703094193997423</c:v>
                </c:pt>
                <c:pt idx="74">
                  <c:v>-1.390777065114051</c:v>
                </c:pt>
                <c:pt idx="75">
                  <c:v>-1.365099473217918</c:v>
                </c:pt>
                <c:pt idx="76">
                  <c:v>-1.0129319205941369</c:v>
                </c:pt>
                <c:pt idx="77">
                  <c:v>-1.2024747245424061</c:v>
                </c:pt>
                <c:pt idx="78">
                  <c:v>-1.2860819561269174</c:v>
                </c:pt>
                <c:pt idx="79">
                  <c:v>-1.2786391758671689</c:v>
                </c:pt>
                <c:pt idx="80">
                  <c:v>-1.37514722656858</c:v>
                </c:pt>
                <c:pt idx="81">
                  <c:v>-1.3113874090100639</c:v>
                </c:pt>
                <c:pt idx="82">
                  <c:v>-1.0598214362305542</c:v>
                </c:pt>
                <c:pt idx="83">
                  <c:v>-1.1609192014254752</c:v>
                </c:pt>
                <c:pt idx="84">
                  <c:v>-1.3111393163347396</c:v>
                </c:pt>
                <c:pt idx="85">
                  <c:v>-1.6071138779974161</c:v>
                </c:pt>
                <c:pt idx="86">
                  <c:v>-5.3064237597678989</c:v>
                </c:pt>
                <c:pt idx="87">
                  <c:v>-6.5048354279251193</c:v>
                </c:pt>
                <c:pt idx="88">
                  <c:v>-6.9721179818996815</c:v>
                </c:pt>
                <c:pt idx="89">
                  <c:v>-6.4558371245484398</c:v>
                </c:pt>
                <c:pt idx="90">
                  <c:v>-6.0970951160285471</c:v>
                </c:pt>
                <c:pt idx="91">
                  <c:v>-5.6866257847034003</c:v>
                </c:pt>
                <c:pt idx="92">
                  <c:v>-5.2168623039755886</c:v>
                </c:pt>
                <c:pt idx="93">
                  <c:v>-4.5377086052735098</c:v>
                </c:pt>
                <c:pt idx="94">
                  <c:v>-4.0493381738963254</c:v>
                </c:pt>
                <c:pt idx="95">
                  <c:v>-3.644202835090665</c:v>
                </c:pt>
                <c:pt idx="96">
                  <c:v>-3.3008425724409203</c:v>
                </c:pt>
                <c:pt idx="97">
                  <c:v>-3.2725600074538748</c:v>
                </c:pt>
                <c:pt idx="98">
                  <c:v>-2.4087013119723633</c:v>
                </c:pt>
                <c:pt idx="99">
                  <c:v>-2.2089867083357699</c:v>
                </c:pt>
                <c:pt idx="100">
                  <c:v>-2.0963526337382374</c:v>
                </c:pt>
                <c:pt idx="101">
                  <c:v>-1.8032311378417978</c:v>
                </c:pt>
                <c:pt idx="102">
                  <c:v>-1.8492523291145773</c:v>
                </c:pt>
                <c:pt idx="103">
                  <c:v>-1.2840972147243184</c:v>
                </c:pt>
                <c:pt idx="104">
                  <c:v>-1.1920548321787585</c:v>
                </c:pt>
                <c:pt idx="105">
                  <c:v>-0.77625150833412437</c:v>
                </c:pt>
                <c:pt idx="106">
                  <c:v>-1.3726662998153287</c:v>
                </c:pt>
                <c:pt idx="107">
                  <c:v>-0.63905625887942108</c:v>
                </c:pt>
                <c:pt idx="108">
                  <c:v>-2.1710285290110507</c:v>
                </c:pt>
                <c:pt idx="109">
                  <c:v>-2.1558948758162293</c:v>
                </c:pt>
                <c:pt idx="110">
                  <c:v>-2.7188171561285639</c:v>
                </c:pt>
                <c:pt idx="111">
                  <c:v>-1.6688889541533314</c:v>
                </c:pt>
                <c:pt idx="112">
                  <c:v>-1.2453947573736253</c:v>
                </c:pt>
                <c:pt idx="113">
                  <c:v>-0.73457193887953087</c:v>
                </c:pt>
                <c:pt idx="114">
                  <c:v>-0.33638319498296987</c:v>
                </c:pt>
                <c:pt idx="115">
                  <c:v>1.3486622558241601</c:v>
                </c:pt>
                <c:pt idx="116">
                  <c:v>1.2346636715123407</c:v>
                </c:pt>
                <c:pt idx="117">
                  <c:v>1.3116964472007409</c:v>
                </c:pt>
                <c:pt idx="118">
                  <c:v>0.10224465499155944</c:v>
                </c:pt>
                <c:pt idx="119">
                  <c:v>-0.56090706615205832</c:v>
                </c:pt>
                <c:pt idx="120">
                  <c:v>-0.77352248890555009</c:v>
                </c:pt>
              </c:numCache>
            </c:numRef>
          </c:yVal>
          <c:smooth val="0"/>
        </c:ser>
        <c:ser>
          <c:idx val="1"/>
          <c:order val="1"/>
          <c:tx>
            <c:v>May-Sep</c:v>
          </c:tx>
          <c:spPr>
            <a:ln w="28575">
              <a:noFill/>
            </a:ln>
          </c:spPr>
          <c:marker>
            <c:symbol val="triangle"/>
            <c:size val="8"/>
            <c:spPr>
              <a:ln>
                <a:solidFill>
                  <a:schemeClr val="bg1"/>
                </a:solidFill>
              </a:ln>
            </c:spPr>
          </c:marker>
          <c:trendline>
            <c:trendlineType val="log"/>
            <c:dispRSqr val="1"/>
            <c:dispEq val="1"/>
            <c:trendlineLbl>
              <c:layout>
                <c:manualLayout>
                  <c:x val="0.17475914563418629"/>
                  <c:y val="-0.19510327444166825"/>
                </c:manualLayout>
              </c:layout>
              <c:numFmt formatCode="General" sourceLinked="0"/>
            </c:trendlineLbl>
          </c:trendline>
          <c:xVal>
            <c:numRef>
              <c:f>BMS3R5_rep_ventral_margin!$K$200:$K$255</c:f>
              <c:numCache>
                <c:formatCode>General</c:formatCode>
                <c:ptCount val="56"/>
                <c:pt idx="0">
                  <c:v>1000</c:v>
                </c:pt>
                <c:pt idx="1">
                  <c:v>914</c:v>
                </c:pt>
                <c:pt idx="2">
                  <c:v>849</c:v>
                </c:pt>
                <c:pt idx="3">
                  <c:v>1330</c:v>
                </c:pt>
                <c:pt idx="4">
                  <c:v>1100</c:v>
                </c:pt>
                <c:pt idx="5">
                  <c:v>747</c:v>
                </c:pt>
                <c:pt idx="6">
                  <c:v>530</c:v>
                </c:pt>
                <c:pt idx="7">
                  <c:v>383</c:v>
                </c:pt>
                <c:pt idx="8">
                  <c:v>521</c:v>
                </c:pt>
                <c:pt idx="9">
                  <c:v>343</c:v>
                </c:pt>
                <c:pt idx="10">
                  <c:v>1060</c:v>
                </c:pt>
                <c:pt idx="11">
                  <c:v>1030</c:v>
                </c:pt>
                <c:pt idx="12">
                  <c:v>493</c:v>
                </c:pt>
                <c:pt idx="13">
                  <c:v>355</c:v>
                </c:pt>
                <c:pt idx="14">
                  <c:v>435</c:v>
                </c:pt>
                <c:pt idx="15">
                  <c:v>521</c:v>
                </c:pt>
                <c:pt idx="16">
                  <c:v>741</c:v>
                </c:pt>
                <c:pt idx="17">
                  <c:v>484</c:v>
                </c:pt>
                <c:pt idx="18">
                  <c:v>577</c:v>
                </c:pt>
                <c:pt idx="19">
                  <c:v>1300</c:v>
                </c:pt>
                <c:pt idx="20">
                  <c:v>1520</c:v>
                </c:pt>
                <c:pt idx="21">
                  <c:v>784</c:v>
                </c:pt>
                <c:pt idx="22">
                  <c:v>584</c:v>
                </c:pt>
                <c:pt idx="23">
                  <c:v>546</c:v>
                </c:pt>
                <c:pt idx="24">
                  <c:v>483</c:v>
                </c:pt>
                <c:pt idx="25">
                  <c:v>637</c:v>
                </c:pt>
                <c:pt idx="26">
                  <c:v>551</c:v>
                </c:pt>
                <c:pt idx="27">
                  <c:v>515</c:v>
                </c:pt>
                <c:pt idx="28">
                  <c:v>496</c:v>
                </c:pt>
                <c:pt idx="29">
                  <c:v>1020</c:v>
                </c:pt>
                <c:pt idx="30">
                  <c:v>1180</c:v>
                </c:pt>
                <c:pt idx="31">
                  <c:v>935</c:v>
                </c:pt>
                <c:pt idx="32">
                  <c:v>883</c:v>
                </c:pt>
                <c:pt idx="33">
                  <c:v>946</c:v>
                </c:pt>
                <c:pt idx="34">
                  <c:v>1060</c:v>
                </c:pt>
                <c:pt idx="35">
                  <c:v>1100</c:v>
                </c:pt>
                <c:pt idx="36">
                  <c:v>1680</c:v>
                </c:pt>
                <c:pt idx="37">
                  <c:v>1450</c:v>
                </c:pt>
                <c:pt idx="38">
                  <c:v>1480</c:v>
                </c:pt>
                <c:pt idx="39">
                  <c:v>1130</c:v>
                </c:pt>
                <c:pt idx="40">
                  <c:v>1110</c:v>
                </c:pt>
                <c:pt idx="41">
                  <c:v>321</c:v>
                </c:pt>
                <c:pt idx="42">
                  <c:v>310</c:v>
                </c:pt>
                <c:pt idx="43">
                  <c:v>867</c:v>
                </c:pt>
                <c:pt idx="44">
                  <c:v>708</c:v>
                </c:pt>
                <c:pt idx="45">
                  <c:v>604</c:v>
                </c:pt>
                <c:pt idx="46">
                  <c:v>977</c:v>
                </c:pt>
                <c:pt idx="47">
                  <c:v>419</c:v>
                </c:pt>
                <c:pt idx="48">
                  <c:v>248</c:v>
                </c:pt>
                <c:pt idx="49">
                  <c:v>200</c:v>
                </c:pt>
                <c:pt idx="50">
                  <c:v>433</c:v>
                </c:pt>
                <c:pt idx="51">
                  <c:v>440</c:v>
                </c:pt>
                <c:pt idx="52">
                  <c:v>451</c:v>
                </c:pt>
                <c:pt idx="53">
                  <c:v>2230</c:v>
                </c:pt>
                <c:pt idx="54">
                  <c:v>430</c:v>
                </c:pt>
                <c:pt idx="55">
                  <c:v>572</c:v>
                </c:pt>
              </c:numCache>
            </c:numRef>
          </c:xVal>
          <c:yVal>
            <c:numRef>
              <c:f>BMS3R5_rep_ventral_margin!$J$200:$J$255</c:f>
              <c:numCache>
                <c:formatCode>General</c:formatCode>
                <c:ptCount val="56"/>
                <c:pt idx="0">
                  <c:v>-2.7318537980719562</c:v>
                </c:pt>
                <c:pt idx="1">
                  <c:v>-2.5763823882016479</c:v>
                </c:pt>
                <c:pt idx="2">
                  <c:v>-2.6312935670069058</c:v>
                </c:pt>
                <c:pt idx="3">
                  <c:v>-2.8410145752149387</c:v>
                </c:pt>
                <c:pt idx="4">
                  <c:v>-2.7094989476060718</c:v>
                </c:pt>
                <c:pt idx="5">
                  <c:v>-2.5626280838136957</c:v>
                </c:pt>
                <c:pt idx="6">
                  <c:v>-2.8494232164893494</c:v>
                </c:pt>
                <c:pt idx="7">
                  <c:v>-2.1980972462028872</c:v>
                </c:pt>
                <c:pt idx="8">
                  <c:v>-2.0250939539429478</c:v>
                </c:pt>
                <c:pt idx="9">
                  <c:v>-1.6890110764360688</c:v>
                </c:pt>
                <c:pt idx="10">
                  <c:v>-1.6771026280204708</c:v>
                </c:pt>
                <c:pt idx="11">
                  <c:v>-3.008202528697324</c:v>
                </c:pt>
                <c:pt idx="12">
                  <c:v>-2.7399316491126005</c:v>
                </c:pt>
                <c:pt idx="13">
                  <c:v>-2.2884029800211727</c:v>
                </c:pt>
                <c:pt idx="14">
                  <c:v>-1.6245069808515793</c:v>
                </c:pt>
                <c:pt idx="15">
                  <c:v>-1.4996804471718161</c:v>
                </c:pt>
                <c:pt idx="16">
                  <c:v>-1.1186100978726778</c:v>
                </c:pt>
                <c:pt idx="17">
                  <c:v>-1.036904910132324</c:v>
                </c:pt>
                <c:pt idx="18">
                  <c:v>-0.97273160478160126</c:v>
                </c:pt>
                <c:pt idx="19">
                  <c:v>-2.277699076990892</c:v>
                </c:pt>
                <c:pt idx="20">
                  <c:v>-2.1377748081076149</c:v>
                </c:pt>
                <c:pt idx="21">
                  <c:v>-1.3392471837950093</c:v>
                </c:pt>
                <c:pt idx="22">
                  <c:v>-1.3177458186001796</c:v>
                </c:pt>
                <c:pt idx="23">
                  <c:v>-0.94170348085429345</c:v>
                </c:pt>
                <c:pt idx="24">
                  <c:v>-0.71537680291117622</c:v>
                </c:pt>
                <c:pt idx="25">
                  <c:v>-0.47429688054206753</c:v>
                </c:pt>
                <c:pt idx="26">
                  <c:v>-0.42510837278097302</c:v>
                </c:pt>
                <c:pt idx="27">
                  <c:v>-0.44710592332645271</c:v>
                </c:pt>
                <c:pt idx="28">
                  <c:v>-0.4656301764173838</c:v>
                </c:pt>
                <c:pt idx="29">
                  <c:v>-0.67865908696308219</c:v>
                </c:pt>
                <c:pt idx="30">
                  <c:v>-1.7094014553798504</c:v>
                </c:pt>
                <c:pt idx="31">
                  <c:v>-1.1954857482000394</c:v>
                </c:pt>
                <c:pt idx="32">
                  <c:v>-1.2895955697066406</c:v>
                </c:pt>
                <c:pt idx="33">
                  <c:v>-1.0660144507037854</c:v>
                </c:pt>
                <c:pt idx="34">
                  <c:v>-0.83108722668273538</c:v>
                </c:pt>
                <c:pt idx="35">
                  <c:v>-0.79602346190347406</c:v>
                </c:pt>
                <c:pt idx="36">
                  <c:v>-0.67031593597036654</c:v>
                </c:pt>
                <c:pt idx="37">
                  <c:v>-0.93974458137327321</c:v>
                </c:pt>
                <c:pt idx="38">
                  <c:v>-0.60084998687937841</c:v>
                </c:pt>
                <c:pt idx="39">
                  <c:v>-0.55147954448970982</c:v>
                </c:pt>
                <c:pt idx="40">
                  <c:v>-0.44405541607400334</c:v>
                </c:pt>
                <c:pt idx="41">
                  <c:v>-1.3726662998153287</c:v>
                </c:pt>
                <c:pt idx="42">
                  <c:v>-0.63905625887942108</c:v>
                </c:pt>
                <c:pt idx="43">
                  <c:v>-2.1710285290110507</c:v>
                </c:pt>
                <c:pt idx="44">
                  <c:v>-2.1558948758162293</c:v>
                </c:pt>
                <c:pt idx="45">
                  <c:v>-2.7188171561285639</c:v>
                </c:pt>
                <c:pt idx="46">
                  <c:v>-1.6688889541533314</c:v>
                </c:pt>
                <c:pt idx="47">
                  <c:v>-1.2453947573736253</c:v>
                </c:pt>
                <c:pt idx="48">
                  <c:v>-0.73457193887953087</c:v>
                </c:pt>
                <c:pt idx="49">
                  <c:v>-0.33638319498296987</c:v>
                </c:pt>
                <c:pt idx="50">
                  <c:v>1.3486622558241601</c:v>
                </c:pt>
                <c:pt idx="51">
                  <c:v>1.2346636715123407</c:v>
                </c:pt>
                <c:pt idx="52">
                  <c:v>1.3116964472007409</c:v>
                </c:pt>
                <c:pt idx="53">
                  <c:v>0.10224465499155944</c:v>
                </c:pt>
                <c:pt idx="54">
                  <c:v>-0.56090706615205832</c:v>
                </c:pt>
                <c:pt idx="55">
                  <c:v>-0.77352248890555009</c:v>
                </c:pt>
              </c:numCache>
            </c:numRef>
          </c:yVal>
          <c:smooth val="0"/>
        </c:ser>
        <c:ser>
          <c:idx val="2"/>
          <c:order val="2"/>
          <c:tx>
            <c:v>Oct-Apr</c:v>
          </c:tx>
          <c:spPr>
            <a:ln w="28575">
              <a:solidFill>
                <a:schemeClr val="bg1"/>
              </a:solidFill>
            </a:ln>
          </c:spPr>
          <c:marker>
            <c:symbol val="circle"/>
            <c:size val="6"/>
          </c:marker>
          <c:trendline>
            <c:trendlineType val="log"/>
            <c:dispRSqr val="1"/>
            <c:dispEq val="1"/>
            <c:trendlineLbl>
              <c:layout>
                <c:manualLayout>
                  <c:x val="-1.326631561582646E-2"/>
                  <c:y val="0.11883089629656671"/>
                </c:manualLayout>
              </c:layout>
              <c:numFmt formatCode="General" sourceLinked="0"/>
            </c:trendlineLbl>
          </c:trendline>
          <c:xVal>
            <c:numRef>
              <c:f>BMS3R5_rep_ventral_margin!$K$134:$K$198</c:f>
              <c:numCache>
                <c:formatCode>General</c:formatCode>
                <c:ptCount val="65"/>
                <c:pt idx="0">
                  <c:v>3960</c:v>
                </c:pt>
                <c:pt idx="1">
                  <c:v>2070</c:v>
                </c:pt>
                <c:pt idx="2">
                  <c:v>1110</c:v>
                </c:pt>
                <c:pt idx="3">
                  <c:v>715</c:v>
                </c:pt>
                <c:pt idx="4">
                  <c:v>3880</c:v>
                </c:pt>
                <c:pt idx="5">
                  <c:v>5080</c:v>
                </c:pt>
                <c:pt idx="6">
                  <c:v>3720</c:v>
                </c:pt>
                <c:pt idx="7">
                  <c:v>2010</c:v>
                </c:pt>
                <c:pt idx="8">
                  <c:v>1200</c:v>
                </c:pt>
                <c:pt idx="9">
                  <c:v>1280</c:v>
                </c:pt>
                <c:pt idx="10">
                  <c:v>43800</c:v>
                </c:pt>
                <c:pt idx="11">
                  <c:v>29800</c:v>
                </c:pt>
                <c:pt idx="12">
                  <c:v>10600</c:v>
                </c:pt>
                <c:pt idx="13">
                  <c:v>7890</c:v>
                </c:pt>
                <c:pt idx="14">
                  <c:v>5910</c:v>
                </c:pt>
                <c:pt idx="15">
                  <c:v>3920</c:v>
                </c:pt>
                <c:pt idx="16">
                  <c:v>2880</c:v>
                </c:pt>
                <c:pt idx="17">
                  <c:v>2510</c:v>
                </c:pt>
                <c:pt idx="18">
                  <c:v>1480</c:v>
                </c:pt>
                <c:pt idx="19">
                  <c:v>1230</c:v>
                </c:pt>
                <c:pt idx="20">
                  <c:v>2470</c:v>
                </c:pt>
                <c:pt idx="21">
                  <c:v>936</c:v>
                </c:pt>
                <c:pt idx="22">
                  <c:v>667</c:v>
                </c:pt>
                <c:pt idx="23">
                  <c:v>639</c:v>
                </c:pt>
                <c:pt idx="24">
                  <c:v>459</c:v>
                </c:pt>
                <c:pt idx="25">
                  <c:v>397</c:v>
                </c:pt>
                <c:pt idx="26">
                  <c:v>301</c:v>
                </c:pt>
                <c:pt idx="27">
                  <c:v>379</c:v>
                </c:pt>
                <c:pt idx="28">
                  <c:v>312</c:v>
                </c:pt>
                <c:pt idx="29">
                  <c:v>236</c:v>
                </c:pt>
                <c:pt idx="30">
                  <c:v>249</c:v>
                </c:pt>
                <c:pt idx="31">
                  <c:v>212</c:v>
                </c:pt>
                <c:pt idx="32">
                  <c:v>236</c:v>
                </c:pt>
                <c:pt idx="33">
                  <c:v>212</c:v>
                </c:pt>
                <c:pt idx="34">
                  <c:v>200</c:v>
                </c:pt>
                <c:pt idx="35">
                  <c:v>251</c:v>
                </c:pt>
                <c:pt idx="36">
                  <c:v>240</c:v>
                </c:pt>
                <c:pt idx="37">
                  <c:v>200</c:v>
                </c:pt>
                <c:pt idx="38">
                  <c:v>246</c:v>
                </c:pt>
                <c:pt idx="39">
                  <c:v>228</c:v>
                </c:pt>
                <c:pt idx="40">
                  <c:v>305</c:v>
                </c:pt>
                <c:pt idx="41">
                  <c:v>301</c:v>
                </c:pt>
                <c:pt idx="42">
                  <c:v>309</c:v>
                </c:pt>
                <c:pt idx="43">
                  <c:v>305</c:v>
                </c:pt>
                <c:pt idx="44">
                  <c:v>272</c:v>
                </c:pt>
                <c:pt idx="45">
                  <c:v>1180</c:v>
                </c:pt>
                <c:pt idx="46">
                  <c:v>11000</c:v>
                </c:pt>
                <c:pt idx="47">
                  <c:v>1680</c:v>
                </c:pt>
                <c:pt idx="48">
                  <c:v>823</c:v>
                </c:pt>
                <c:pt idx="49">
                  <c:v>588</c:v>
                </c:pt>
                <c:pt idx="50">
                  <c:v>473</c:v>
                </c:pt>
                <c:pt idx="51">
                  <c:v>423</c:v>
                </c:pt>
                <c:pt idx="52">
                  <c:v>421</c:v>
                </c:pt>
                <c:pt idx="53">
                  <c:v>390</c:v>
                </c:pt>
                <c:pt idx="54">
                  <c:v>345</c:v>
                </c:pt>
                <c:pt idx="55">
                  <c:v>2190</c:v>
                </c:pt>
                <c:pt idx="56">
                  <c:v>411</c:v>
                </c:pt>
                <c:pt idx="57">
                  <c:v>253</c:v>
                </c:pt>
                <c:pt idx="58">
                  <c:v>605</c:v>
                </c:pt>
                <c:pt idx="59">
                  <c:v>410</c:v>
                </c:pt>
                <c:pt idx="60">
                  <c:v>371</c:v>
                </c:pt>
                <c:pt idx="61">
                  <c:v>290</c:v>
                </c:pt>
                <c:pt idx="62">
                  <c:v>439</c:v>
                </c:pt>
                <c:pt idx="63">
                  <c:v>340</c:v>
                </c:pt>
                <c:pt idx="64">
                  <c:v>402</c:v>
                </c:pt>
              </c:numCache>
            </c:numRef>
          </c:xVal>
          <c:yVal>
            <c:numRef>
              <c:f>BMS3R5_rep_ventral_margin!$J$134:$J$198</c:f>
              <c:numCache>
                <c:formatCode>General</c:formatCode>
                <c:ptCount val="65"/>
                <c:pt idx="0">
                  <c:v>-4.2251833643282044</c:v>
                </c:pt>
                <c:pt idx="1">
                  <c:v>-2.98604314863847</c:v>
                </c:pt>
                <c:pt idx="2">
                  <c:v>-2.4671986669755368</c:v>
                </c:pt>
                <c:pt idx="3">
                  <c:v>-2.6458915512562613</c:v>
                </c:pt>
                <c:pt idx="4">
                  <c:v>-4.316382231777661</c:v>
                </c:pt>
                <c:pt idx="5">
                  <c:v>-5.619530357701235</c:v>
                </c:pt>
                <c:pt idx="6">
                  <c:v>-3.9799685640370139</c:v>
                </c:pt>
                <c:pt idx="7">
                  <c:v>-3.2054893897192414</c:v>
                </c:pt>
                <c:pt idx="8">
                  <c:v>-3.2025122776153419</c:v>
                </c:pt>
                <c:pt idx="9">
                  <c:v>-2.787039744004475</c:v>
                </c:pt>
                <c:pt idx="10">
                  <c:v>-5.1440524756851032</c:v>
                </c:pt>
                <c:pt idx="11">
                  <c:v>-4.1381193748008309</c:v>
                </c:pt>
                <c:pt idx="12">
                  <c:v>-2.4456642227573298</c:v>
                </c:pt>
                <c:pt idx="13">
                  <c:v>-2.5045448843677871</c:v>
                </c:pt>
                <c:pt idx="14">
                  <c:v>-2.7367596284719502</c:v>
                </c:pt>
                <c:pt idx="15">
                  <c:v>-2.7542915108615804</c:v>
                </c:pt>
                <c:pt idx="16">
                  <c:v>-2.9408572027059505</c:v>
                </c:pt>
                <c:pt idx="17">
                  <c:v>-3.006133142169229</c:v>
                </c:pt>
                <c:pt idx="18">
                  <c:v>-2.8337371900720729</c:v>
                </c:pt>
                <c:pt idx="19">
                  <c:v>-2.8406837849811719</c:v>
                </c:pt>
                <c:pt idx="20">
                  <c:v>-3.259411095661652</c:v>
                </c:pt>
                <c:pt idx="21">
                  <c:v>-2.8570047762845663</c:v>
                </c:pt>
                <c:pt idx="22">
                  <c:v>-4.0069143264157567</c:v>
                </c:pt>
                <c:pt idx="23">
                  <c:v>-2.3697507619463449</c:v>
                </c:pt>
                <c:pt idx="24">
                  <c:v>-2.0008369537381281</c:v>
                </c:pt>
                <c:pt idx="25">
                  <c:v>-2.504713177323123</c:v>
                </c:pt>
                <c:pt idx="26">
                  <c:v>-2.2094828936864195</c:v>
                </c:pt>
                <c:pt idx="27">
                  <c:v>-1.9259129657899905</c:v>
                </c:pt>
                <c:pt idx="28">
                  <c:v>-1.5641938451661979</c:v>
                </c:pt>
                <c:pt idx="29">
                  <c:v>-1.4685541188284268</c:v>
                </c:pt>
                <c:pt idx="30">
                  <c:v>-1.6544995789844847</c:v>
                </c:pt>
                <c:pt idx="31">
                  <c:v>-1.5339265387765533</c:v>
                </c:pt>
                <c:pt idx="32">
                  <c:v>-1.3703094193997423</c:v>
                </c:pt>
                <c:pt idx="33">
                  <c:v>-1.390777065114051</c:v>
                </c:pt>
                <c:pt idx="34">
                  <c:v>-1.365099473217918</c:v>
                </c:pt>
                <c:pt idx="35">
                  <c:v>-1.0129319205941369</c:v>
                </c:pt>
                <c:pt idx="36">
                  <c:v>-1.2024747245424061</c:v>
                </c:pt>
                <c:pt idx="37">
                  <c:v>-1.2860819561269174</c:v>
                </c:pt>
                <c:pt idx="38">
                  <c:v>-1.2786391758671689</c:v>
                </c:pt>
                <c:pt idx="39">
                  <c:v>-1.37514722656858</c:v>
                </c:pt>
                <c:pt idx="40">
                  <c:v>-1.3113874090100639</c:v>
                </c:pt>
                <c:pt idx="41">
                  <c:v>-1.0598214362305542</c:v>
                </c:pt>
                <c:pt idx="42">
                  <c:v>-1.1609192014254752</c:v>
                </c:pt>
                <c:pt idx="43">
                  <c:v>-1.3111393163347396</c:v>
                </c:pt>
                <c:pt idx="44">
                  <c:v>-1.6071138779974161</c:v>
                </c:pt>
                <c:pt idx="45">
                  <c:v>-5.3064237597678989</c:v>
                </c:pt>
                <c:pt idx="46">
                  <c:v>-6.5048354279251193</c:v>
                </c:pt>
                <c:pt idx="47">
                  <c:v>-6.9721179818996815</c:v>
                </c:pt>
                <c:pt idx="48">
                  <c:v>-6.4558371245484398</c:v>
                </c:pt>
                <c:pt idx="49">
                  <c:v>-6.0970951160285471</c:v>
                </c:pt>
                <c:pt idx="50">
                  <c:v>-5.6866257847034003</c:v>
                </c:pt>
                <c:pt idx="51">
                  <c:v>-5.2168623039755886</c:v>
                </c:pt>
                <c:pt idx="52">
                  <c:v>-4.5377086052735098</c:v>
                </c:pt>
                <c:pt idx="53">
                  <c:v>-4.0493381738963254</c:v>
                </c:pt>
                <c:pt idx="54">
                  <c:v>-3.644202835090665</c:v>
                </c:pt>
                <c:pt idx="55">
                  <c:v>-3.3008425724409203</c:v>
                </c:pt>
                <c:pt idx="56">
                  <c:v>-3.2725600074538748</c:v>
                </c:pt>
                <c:pt idx="57">
                  <c:v>-2.4087013119723633</c:v>
                </c:pt>
                <c:pt idx="58">
                  <c:v>-2.2089867083357699</c:v>
                </c:pt>
                <c:pt idx="59">
                  <c:v>-2.0963526337382374</c:v>
                </c:pt>
                <c:pt idx="60">
                  <c:v>-1.8032311378417978</c:v>
                </c:pt>
                <c:pt idx="61">
                  <c:v>-1.8492523291145773</c:v>
                </c:pt>
                <c:pt idx="62">
                  <c:v>-1.2840972147243184</c:v>
                </c:pt>
                <c:pt idx="63">
                  <c:v>-1.1920548321787585</c:v>
                </c:pt>
                <c:pt idx="64">
                  <c:v>-0.77625150833412437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546496"/>
        <c:axId val="83548416"/>
      </c:scatterChart>
      <c:valAx>
        <c:axId val="83546496"/>
        <c:scaling>
          <c:orientation val="minMax"/>
          <c:max val="5000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Brazos discharge in </a:t>
                </a:r>
                <a:r>
                  <a:rPr lang="en-US" dirty="0" smtClean="0"/>
                  <a:t>Bryan (</a:t>
                </a:r>
                <a:r>
                  <a:rPr lang="en-US" dirty="0" err="1" smtClean="0"/>
                  <a:t>cfs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83548416"/>
        <c:crossesAt val="-8"/>
        <c:crossBetween val="midCat"/>
        <c:majorUnit val="10000"/>
      </c:valAx>
      <c:valAx>
        <c:axId val="83548416"/>
        <c:scaling>
          <c:orientation val="minMax"/>
          <c:min val="-8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l-GR" dirty="0"/>
                  <a:t>δ</a:t>
                </a:r>
                <a:r>
                  <a:rPr lang="en-US" baseline="30000" dirty="0"/>
                  <a:t>18</a:t>
                </a:r>
                <a:r>
                  <a:rPr lang="en-US" dirty="0"/>
                  <a:t>O </a:t>
                </a:r>
                <a:r>
                  <a:rPr lang="el-GR" dirty="0"/>
                  <a:t>‰</a:t>
                </a:r>
                <a:r>
                  <a:rPr lang="en-US" dirty="0"/>
                  <a:t> water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83546496"/>
        <c:crosses val="autoZero"/>
        <c:crossBetween val="midCat"/>
      </c:valAx>
    </c:plotArea>
    <c:legend>
      <c:legendPos val="r"/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ayout>
        <c:manualLayout>
          <c:xMode val="edge"/>
          <c:yMode val="edge"/>
          <c:x val="0.7240035855169592"/>
          <c:y val="0.37551326169504395"/>
          <c:w val="0.16702894720525402"/>
          <c:h val="0.1886208783268721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600" b="1"/>
      </a:pPr>
      <a:endParaRPr lang="en-US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Observed and reconstructed discharge in the Brazos River near Bryan-College Station for 2012-2013</a:t>
            </a:r>
          </a:p>
        </c:rich>
      </c:tx>
      <c:layout>
        <c:manualLayout>
          <c:xMode val="edge"/>
          <c:yMode val="edge"/>
          <c:x val="0.10775221138175296"/>
          <c:y val="1.1144060676339185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5436587543457539"/>
          <c:y val="0.17018223936582827"/>
          <c:w val="0.76457667104960503"/>
          <c:h val="0.65702762735947806"/>
        </c:manualLayout>
      </c:layout>
      <c:scatterChart>
        <c:scatterStyle val="lineMarker"/>
        <c:varyColors val="0"/>
        <c:ser>
          <c:idx val="1"/>
          <c:order val="1"/>
          <c:tx>
            <c:strRef>
              <c:f>BMS3R5_rep_ventral_margin!$BC$1:$BC$2</c:f>
              <c:strCache>
                <c:ptCount val="1"/>
                <c:pt idx="0">
                  <c:v>Bryan Gage (cfs)</c:v>
                </c:pt>
              </c:strCache>
            </c:strRef>
          </c:tx>
          <c:spPr>
            <a:ln w="38100">
              <a:solidFill>
                <a:schemeClr val="bg2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BMS3R5_rep_ventral_margin!$BB$3:$BB$659</c:f>
              <c:numCache>
                <c:formatCode>m/d/yyyy</c:formatCode>
                <c:ptCount val="657"/>
                <c:pt idx="0">
                  <c:v>40909</c:v>
                </c:pt>
                <c:pt idx="1">
                  <c:v>40910</c:v>
                </c:pt>
                <c:pt idx="2">
                  <c:v>40911</c:v>
                </c:pt>
                <c:pt idx="3">
                  <c:v>40912</c:v>
                </c:pt>
                <c:pt idx="4">
                  <c:v>40913</c:v>
                </c:pt>
                <c:pt idx="5">
                  <c:v>40914</c:v>
                </c:pt>
                <c:pt idx="6">
                  <c:v>40915</c:v>
                </c:pt>
                <c:pt idx="7">
                  <c:v>40916</c:v>
                </c:pt>
                <c:pt idx="8">
                  <c:v>40917</c:v>
                </c:pt>
                <c:pt idx="9">
                  <c:v>40918</c:v>
                </c:pt>
                <c:pt idx="10">
                  <c:v>40919</c:v>
                </c:pt>
                <c:pt idx="11">
                  <c:v>40920</c:v>
                </c:pt>
                <c:pt idx="12">
                  <c:v>40921</c:v>
                </c:pt>
                <c:pt idx="13">
                  <c:v>40922</c:v>
                </c:pt>
                <c:pt idx="14">
                  <c:v>40923</c:v>
                </c:pt>
                <c:pt idx="15">
                  <c:v>40924</c:v>
                </c:pt>
                <c:pt idx="16">
                  <c:v>40925</c:v>
                </c:pt>
                <c:pt idx="17">
                  <c:v>40926</c:v>
                </c:pt>
                <c:pt idx="18">
                  <c:v>40927</c:v>
                </c:pt>
                <c:pt idx="19">
                  <c:v>40928</c:v>
                </c:pt>
                <c:pt idx="20">
                  <c:v>40929</c:v>
                </c:pt>
                <c:pt idx="21">
                  <c:v>40930</c:v>
                </c:pt>
                <c:pt idx="22">
                  <c:v>40931</c:v>
                </c:pt>
                <c:pt idx="23">
                  <c:v>40932</c:v>
                </c:pt>
                <c:pt idx="24">
                  <c:v>40933</c:v>
                </c:pt>
                <c:pt idx="25">
                  <c:v>40934</c:v>
                </c:pt>
                <c:pt idx="26">
                  <c:v>40935</c:v>
                </c:pt>
                <c:pt idx="27">
                  <c:v>40936</c:v>
                </c:pt>
                <c:pt idx="28">
                  <c:v>40937</c:v>
                </c:pt>
                <c:pt idx="29">
                  <c:v>40938</c:v>
                </c:pt>
                <c:pt idx="30">
                  <c:v>40939</c:v>
                </c:pt>
                <c:pt idx="31">
                  <c:v>40940</c:v>
                </c:pt>
                <c:pt idx="32">
                  <c:v>40941</c:v>
                </c:pt>
                <c:pt idx="33">
                  <c:v>40942</c:v>
                </c:pt>
                <c:pt idx="34">
                  <c:v>40943</c:v>
                </c:pt>
                <c:pt idx="35">
                  <c:v>40944</c:v>
                </c:pt>
                <c:pt idx="36">
                  <c:v>40945</c:v>
                </c:pt>
                <c:pt idx="37">
                  <c:v>40946</c:v>
                </c:pt>
                <c:pt idx="38">
                  <c:v>40947</c:v>
                </c:pt>
                <c:pt idx="39">
                  <c:v>40948</c:v>
                </c:pt>
                <c:pt idx="40">
                  <c:v>40949</c:v>
                </c:pt>
                <c:pt idx="41">
                  <c:v>40950</c:v>
                </c:pt>
                <c:pt idx="42">
                  <c:v>40951</c:v>
                </c:pt>
                <c:pt idx="43">
                  <c:v>40952</c:v>
                </c:pt>
                <c:pt idx="44">
                  <c:v>40953</c:v>
                </c:pt>
                <c:pt idx="45">
                  <c:v>40954</c:v>
                </c:pt>
                <c:pt idx="46">
                  <c:v>40955</c:v>
                </c:pt>
                <c:pt idx="47">
                  <c:v>40956</c:v>
                </c:pt>
                <c:pt idx="48">
                  <c:v>40957</c:v>
                </c:pt>
                <c:pt idx="49">
                  <c:v>40958</c:v>
                </c:pt>
                <c:pt idx="50">
                  <c:v>40959</c:v>
                </c:pt>
                <c:pt idx="51">
                  <c:v>40960</c:v>
                </c:pt>
                <c:pt idx="52">
                  <c:v>40961</c:v>
                </c:pt>
                <c:pt idx="53">
                  <c:v>40962</c:v>
                </c:pt>
                <c:pt idx="54">
                  <c:v>40963</c:v>
                </c:pt>
                <c:pt idx="55">
                  <c:v>40964</c:v>
                </c:pt>
                <c:pt idx="56">
                  <c:v>40965</c:v>
                </c:pt>
                <c:pt idx="57">
                  <c:v>40966</c:v>
                </c:pt>
                <c:pt idx="58">
                  <c:v>40967</c:v>
                </c:pt>
                <c:pt idx="59">
                  <c:v>40968</c:v>
                </c:pt>
                <c:pt idx="60">
                  <c:v>40969</c:v>
                </c:pt>
                <c:pt idx="61">
                  <c:v>40970</c:v>
                </c:pt>
                <c:pt idx="62">
                  <c:v>40971</c:v>
                </c:pt>
                <c:pt idx="63">
                  <c:v>40972</c:v>
                </c:pt>
                <c:pt idx="64">
                  <c:v>40973</c:v>
                </c:pt>
                <c:pt idx="65">
                  <c:v>40974</c:v>
                </c:pt>
                <c:pt idx="66">
                  <c:v>40975</c:v>
                </c:pt>
                <c:pt idx="67">
                  <c:v>40976</c:v>
                </c:pt>
                <c:pt idx="68">
                  <c:v>40977</c:v>
                </c:pt>
                <c:pt idx="69">
                  <c:v>40978</c:v>
                </c:pt>
                <c:pt idx="70">
                  <c:v>40979</c:v>
                </c:pt>
                <c:pt idx="71">
                  <c:v>40980</c:v>
                </c:pt>
                <c:pt idx="72">
                  <c:v>40981</c:v>
                </c:pt>
                <c:pt idx="73">
                  <c:v>40982</c:v>
                </c:pt>
                <c:pt idx="74">
                  <c:v>40983</c:v>
                </c:pt>
                <c:pt idx="75">
                  <c:v>40984</c:v>
                </c:pt>
                <c:pt idx="76">
                  <c:v>40985</c:v>
                </c:pt>
                <c:pt idx="77">
                  <c:v>40986</c:v>
                </c:pt>
                <c:pt idx="78">
                  <c:v>40987</c:v>
                </c:pt>
                <c:pt idx="79">
                  <c:v>40988</c:v>
                </c:pt>
                <c:pt idx="80">
                  <c:v>40989</c:v>
                </c:pt>
                <c:pt idx="81">
                  <c:v>40990</c:v>
                </c:pt>
                <c:pt idx="82">
                  <c:v>40991</c:v>
                </c:pt>
                <c:pt idx="83">
                  <c:v>40992</c:v>
                </c:pt>
                <c:pt idx="84">
                  <c:v>40993</c:v>
                </c:pt>
                <c:pt idx="85">
                  <c:v>40994</c:v>
                </c:pt>
                <c:pt idx="86">
                  <c:v>40995</c:v>
                </c:pt>
                <c:pt idx="87">
                  <c:v>40996</c:v>
                </c:pt>
                <c:pt idx="88">
                  <c:v>40997</c:v>
                </c:pt>
                <c:pt idx="89">
                  <c:v>40998</c:v>
                </c:pt>
                <c:pt idx="90">
                  <c:v>40999</c:v>
                </c:pt>
                <c:pt idx="91">
                  <c:v>41000</c:v>
                </c:pt>
                <c:pt idx="92">
                  <c:v>41001</c:v>
                </c:pt>
                <c:pt idx="93">
                  <c:v>41002</c:v>
                </c:pt>
                <c:pt idx="94">
                  <c:v>41003</c:v>
                </c:pt>
                <c:pt idx="95">
                  <c:v>41004</c:v>
                </c:pt>
                <c:pt idx="96">
                  <c:v>41005</c:v>
                </c:pt>
                <c:pt idx="97">
                  <c:v>41006</c:v>
                </c:pt>
                <c:pt idx="98">
                  <c:v>41007</c:v>
                </c:pt>
                <c:pt idx="99">
                  <c:v>41008</c:v>
                </c:pt>
                <c:pt idx="100">
                  <c:v>41009</c:v>
                </c:pt>
                <c:pt idx="101">
                  <c:v>41010</c:v>
                </c:pt>
                <c:pt idx="102">
                  <c:v>41011</c:v>
                </c:pt>
                <c:pt idx="103">
                  <c:v>41012</c:v>
                </c:pt>
                <c:pt idx="104">
                  <c:v>41013</c:v>
                </c:pt>
                <c:pt idx="105">
                  <c:v>41014</c:v>
                </c:pt>
                <c:pt idx="106">
                  <c:v>41015</c:v>
                </c:pt>
                <c:pt idx="107">
                  <c:v>41016</c:v>
                </c:pt>
                <c:pt idx="108">
                  <c:v>41017</c:v>
                </c:pt>
                <c:pt idx="109">
                  <c:v>41018</c:v>
                </c:pt>
                <c:pt idx="110">
                  <c:v>41019</c:v>
                </c:pt>
                <c:pt idx="111">
                  <c:v>41020</c:v>
                </c:pt>
                <c:pt idx="112">
                  <c:v>41021</c:v>
                </c:pt>
                <c:pt idx="113">
                  <c:v>41022</c:v>
                </c:pt>
                <c:pt idx="114">
                  <c:v>41023</c:v>
                </c:pt>
                <c:pt idx="115">
                  <c:v>41024</c:v>
                </c:pt>
                <c:pt idx="116">
                  <c:v>41025</c:v>
                </c:pt>
                <c:pt idx="117">
                  <c:v>41026</c:v>
                </c:pt>
                <c:pt idx="118">
                  <c:v>41027</c:v>
                </c:pt>
                <c:pt idx="119">
                  <c:v>41028</c:v>
                </c:pt>
                <c:pt idx="120">
                  <c:v>41029</c:v>
                </c:pt>
                <c:pt idx="121">
                  <c:v>41030</c:v>
                </c:pt>
                <c:pt idx="122">
                  <c:v>41031</c:v>
                </c:pt>
                <c:pt idx="123">
                  <c:v>41032</c:v>
                </c:pt>
                <c:pt idx="124">
                  <c:v>41033</c:v>
                </c:pt>
                <c:pt idx="125">
                  <c:v>41034</c:v>
                </c:pt>
                <c:pt idx="126">
                  <c:v>41035</c:v>
                </c:pt>
                <c:pt idx="127">
                  <c:v>41036</c:v>
                </c:pt>
                <c:pt idx="128">
                  <c:v>41037</c:v>
                </c:pt>
                <c:pt idx="129">
                  <c:v>41038</c:v>
                </c:pt>
                <c:pt idx="130">
                  <c:v>41039</c:v>
                </c:pt>
                <c:pt idx="131">
                  <c:v>41040</c:v>
                </c:pt>
                <c:pt idx="132">
                  <c:v>41041</c:v>
                </c:pt>
                <c:pt idx="133">
                  <c:v>41042</c:v>
                </c:pt>
                <c:pt idx="134">
                  <c:v>41043</c:v>
                </c:pt>
                <c:pt idx="135">
                  <c:v>41044</c:v>
                </c:pt>
                <c:pt idx="136">
                  <c:v>41045</c:v>
                </c:pt>
                <c:pt idx="137">
                  <c:v>41046</c:v>
                </c:pt>
                <c:pt idx="138">
                  <c:v>41047</c:v>
                </c:pt>
                <c:pt idx="139">
                  <c:v>41048</c:v>
                </c:pt>
                <c:pt idx="140">
                  <c:v>41049</c:v>
                </c:pt>
                <c:pt idx="141">
                  <c:v>41050</c:v>
                </c:pt>
                <c:pt idx="142">
                  <c:v>41051</c:v>
                </c:pt>
                <c:pt idx="143">
                  <c:v>41052</c:v>
                </c:pt>
                <c:pt idx="144">
                  <c:v>41053</c:v>
                </c:pt>
                <c:pt idx="145">
                  <c:v>41054</c:v>
                </c:pt>
                <c:pt idx="146">
                  <c:v>41055</c:v>
                </c:pt>
                <c:pt idx="147">
                  <c:v>41056</c:v>
                </c:pt>
                <c:pt idx="148">
                  <c:v>41057</c:v>
                </c:pt>
                <c:pt idx="149">
                  <c:v>41058</c:v>
                </c:pt>
                <c:pt idx="150">
                  <c:v>41059</c:v>
                </c:pt>
                <c:pt idx="151">
                  <c:v>41060</c:v>
                </c:pt>
                <c:pt idx="152">
                  <c:v>41061</c:v>
                </c:pt>
                <c:pt idx="153">
                  <c:v>41062</c:v>
                </c:pt>
                <c:pt idx="154">
                  <c:v>41063</c:v>
                </c:pt>
                <c:pt idx="155">
                  <c:v>41064</c:v>
                </c:pt>
                <c:pt idx="156">
                  <c:v>41065</c:v>
                </c:pt>
                <c:pt idx="157">
                  <c:v>41066</c:v>
                </c:pt>
                <c:pt idx="158">
                  <c:v>41067</c:v>
                </c:pt>
                <c:pt idx="159">
                  <c:v>41068</c:v>
                </c:pt>
                <c:pt idx="160">
                  <c:v>41069</c:v>
                </c:pt>
                <c:pt idx="161">
                  <c:v>41070</c:v>
                </c:pt>
                <c:pt idx="162">
                  <c:v>41071</c:v>
                </c:pt>
                <c:pt idx="163">
                  <c:v>41072</c:v>
                </c:pt>
                <c:pt idx="164">
                  <c:v>41073</c:v>
                </c:pt>
                <c:pt idx="165">
                  <c:v>41074</c:v>
                </c:pt>
                <c:pt idx="166">
                  <c:v>41075</c:v>
                </c:pt>
                <c:pt idx="167">
                  <c:v>41076</c:v>
                </c:pt>
                <c:pt idx="168">
                  <c:v>41077</c:v>
                </c:pt>
                <c:pt idx="169">
                  <c:v>41078</c:v>
                </c:pt>
                <c:pt idx="170">
                  <c:v>41079</c:v>
                </c:pt>
                <c:pt idx="171">
                  <c:v>41080</c:v>
                </c:pt>
                <c:pt idx="172">
                  <c:v>41081</c:v>
                </c:pt>
                <c:pt idx="173">
                  <c:v>41082</c:v>
                </c:pt>
                <c:pt idx="174">
                  <c:v>41083</c:v>
                </c:pt>
                <c:pt idx="175">
                  <c:v>41084</c:v>
                </c:pt>
                <c:pt idx="176">
                  <c:v>41085</c:v>
                </c:pt>
                <c:pt idx="177">
                  <c:v>41086</c:v>
                </c:pt>
                <c:pt idx="178">
                  <c:v>41087</c:v>
                </c:pt>
                <c:pt idx="179">
                  <c:v>41088</c:v>
                </c:pt>
                <c:pt idx="180">
                  <c:v>41089</c:v>
                </c:pt>
                <c:pt idx="181">
                  <c:v>41090</c:v>
                </c:pt>
                <c:pt idx="182">
                  <c:v>41091</c:v>
                </c:pt>
                <c:pt idx="183">
                  <c:v>41092</c:v>
                </c:pt>
                <c:pt idx="184">
                  <c:v>41093</c:v>
                </c:pt>
                <c:pt idx="185">
                  <c:v>41094</c:v>
                </c:pt>
                <c:pt idx="186">
                  <c:v>41095</c:v>
                </c:pt>
                <c:pt idx="187">
                  <c:v>41096</c:v>
                </c:pt>
                <c:pt idx="188">
                  <c:v>41097</c:v>
                </c:pt>
                <c:pt idx="189">
                  <c:v>41098</c:v>
                </c:pt>
                <c:pt idx="190">
                  <c:v>41099</c:v>
                </c:pt>
                <c:pt idx="191">
                  <c:v>41100</c:v>
                </c:pt>
                <c:pt idx="192">
                  <c:v>41101</c:v>
                </c:pt>
                <c:pt idx="193">
                  <c:v>41102</c:v>
                </c:pt>
                <c:pt idx="194">
                  <c:v>41103</c:v>
                </c:pt>
                <c:pt idx="195">
                  <c:v>41104</c:v>
                </c:pt>
                <c:pt idx="196">
                  <c:v>41105</c:v>
                </c:pt>
                <c:pt idx="197">
                  <c:v>41106</c:v>
                </c:pt>
                <c:pt idx="198">
                  <c:v>41107</c:v>
                </c:pt>
                <c:pt idx="199">
                  <c:v>41108</c:v>
                </c:pt>
                <c:pt idx="200">
                  <c:v>41109</c:v>
                </c:pt>
                <c:pt idx="201">
                  <c:v>41110</c:v>
                </c:pt>
                <c:pt idx="202">
                  <c:v>41111</c:v>
                </c:pt>
                <c:pt idx="203">
                  <c:v>41112</c:v>
                </c:pt>
                <c:pt idx="204">
                  <c:v>41113</c:v>
                </c:pt>
                <c:pt idx="205">
                  <c:v>41114</c:v>
                </c:pt>
                <c:pt idx="206">
                  <c:v>41115</c:v>
                </c:pt>
                <c:pt idx="207">
                  <c:v>41116</c:v>
                </c:pt>
                <c:pt idx="208">
                  <c:v>41117</c:v>
                </c:pt>
                <c:pt idx="209">
                  <c:v>41118</c:v>
                </c:pt>
                <c:pt idx="210">
                  <c:v>41119</c:v>
                </c:pt>
                <c:pt idx="211">
                  <c:v>41120</c:v>
                </c:pt>
                <c:pt idx="212">
                  <c:v>41121</c:v>
                </c:pt>
                <c:pt idx="213">
                  <c:v>41122</c:v>
                </c:pt>
                <c:pt idx="214">
                  <c:v>41123</c:v>
                </c:pt>
                <c:pt idx="215">
                  <c:v>41124</c:v>
                </c:pt>
                <c:pt idx="216">
                  <c:v>41125</c:v>
                </c:pt>
                <c:pt idx="217">
                  <c:v>41126</c:v>
                </c:pt>
                <c:pt idx="218">
                  <c:v>41127</c:v>
                </c:pt>
                <c:pt idx="219">
                  <c:v>41128</c:v>
                </c:pt>
                <c:pt idx="220">
                  <c:v>41129</c:v>
                </c:pt>
                <c:pt idx="221">
                  <c:v>41130</c:v>
                </c:pt>
                <c:pt idx="222">
                  <c:v>41131</c:v>
                </c:pt>
                <c:pt idx="223">
                  <c:v>41132</c:v>
                </c:pt>
                <c:pt idx="224">
                  <c:v>41133</c:v>
                </c:pt>
                <c:pt idx="225">
                  <c:v>41134</c:v>
                </c:pt>
                <c:pt idx="226">
                  <c:v>41135</c:v>
                </c:pt>
                <c:pt idx="227">
                  <c:v>41136</c:v>
                </c:pt>
                <c:pt idx="228">
                  <c:v>41137</c:v>
                </c:pt>
                <c:pt idx="229">
                  <c:v>41138</c:v>
                </c:pt>
                <c:pt idx="230">
                  <c:v>41139</c:v>
                </c:pt>
                <c:pt idx="231">
                  <c:v>41140</c:v>
                </c:pt>
                <c:pt idx="232">
                  <c:v>41141</c:v>
                </c:pt>
                <c:pt idx="233">
                  <c:v>41142</c:v>
                </c:pt>
                <c:pt idx="234">
                  <c:v>41143</c:v>
                </c:pt>
                <c:pt idx="235">
                  <c:v>41144</c:v>
                </c:pt>
                <c:pt idx="236">
                  <c:v>41145</c:v>
                </c:pt>
                <c:pt idx="237">
                  <c:v>41146</c:v>
                </c:pt>
                <c:pt idx="238">
                  <c:v>41147</c:v>
                </c:pt>
                <c:pt idx="239">
                  <c:v>41148</c:v>
                </c:pt>
                <c:pt idx="240">
                  <c:v>41149</c:v>
                </c:pt>
                <c:pt idx="241">
                  <c:v>41150</c:v>
                </c:pt>
                <c:pt idx="242">
                  <c:v>41151</c:v>
                </c:pt>
                <c:pt idx="243">
                  <c:v>41152</c:v>
                </c:pt>
                <c:pt idx="244">
                  <c:v>41153</c:v>
                </c:pt>
                <c:pt idx="245">
                  <c:v>41154</c:v>
                </c:pt>
                <c:pt idx="246">
                  <c:v>41155</c:v>
                </c:pt>
                <c:pt idx="247">
                  <c:v>41156</c:v>
                </c:pt>
                <c:pt idx="248">
                  <c:v>41157</c:v>
                </c:pt>
                <c:pt idx="249">
                  <c:v>41158</c:v>
                </c:pt>
                <c:pt idx="250">
                  <c:v>41159</c:v>
                </c:pt>
                <c:pt idx="251">
                  <c:v>41160</c:v>
                </c:pt>
                <c:pt idx="252">
                  <c:v>41161</c:v>
                </c:pt>
                <c:pt idx="253">
                  <c:v>41162</c:v>
                </c:pt>
                <c:pt idx="254">
                  <c:v>41163</c:v>
                </c:pt>
                <c:pt idx="255">
                  <c:v>41164</c:v>
                </c:pt>
                <c:pt idx="256">
                  <c:v>41165</c:v>
                </c:pt>
                <c:pt idx="257">
                  <c:v>41166</c:v>
                </c:pt>
                <c:pt idx="258">
                  <c:v>41167</c:v>
                </c:pt>
                <c:pt idx="259">
                  <c:v>41168</c:v>
                </c:pt>
                <c:pt idx="260">
                  <c:v>41169</c:v>
                </c:pt>
                <c:pt idx="261">
                  <c:v>41170</c:v>
                </c:pt>
                <c:pt idx="262">
                  <c:v>41171</c:v>
                </c:pt>
                <c:pt idx="263">
                  <c:v>41172</c:v>
                </c:pt>
                <c:pt idx="264">
                  <c:v>41173</c:v>
                </c:pt>
                <c:pt idx="265">
                  <c:v>41174</c:v>
                </c:pt>
                <c:pt idx="266">
                  <c:v>41175</c:v>
                </c:pt>
                <c:pt idx="267">
                  <c:v>41176</c:v>
                </c:pt>
                <c:pt idx="268">
                  <c:v>41177</c:v>
                </c:pt>
                <c:pt idx="269">
                  <c:v>41178</c:v>
                </c:pt>
                <c:pt idx="270">
                  <c:v>41179</c:v>
                </c:pt>
                <c:pt idx="271">
                  <c:v>41180</c:v>
                </c:pt>
                <c:pt idx="272">
                  <c:v>41181</c:v>
                </c:pt>
                <c:pt idx="273">
                  <c:v>41182</c:v>
                </c:pt>
                <c:pt idx="274">
                  <c:v>41183</c:v>
                </c:pt>
                <c:pt idx="275">
                  <c:v>41184</c:v>
                </c:pt>
                <c:pt idx="276">
                  <c:v>41185</c:v>
                </c:pt>
                <c:pt idx="277">
                  <c:v>41186</c:v>
                </c:pt>
                <c:pt idx="278">
                  <c:v>41187</c:v>
                </c:pt>
                <c:pt idx="279">
                  <c:v>41188</c:v>
                </c:pt>
                <c:pt idx="280">
                  <c:v>41189</c:v>
                </c:pt>
                <c:pt idx="281">
                  <c:v>41190</c:v>
                </c:pt>
                <c:pt idx="282">
                  <c:v>41191</c:v>
                </c:pt>
                <c:pt idx="283">
                  <c:v>41192</c:v>
                </c:pt>
                <c:pt idx="284">
                  <c:v>41193</c:v>
                </c:pt>
                <c:pt idx="285">
                  <c:v>41194</c:v>
                </c:pt>
                <c:pt idx="286">
                  <c:v>41195</c:v>
                </c:pt>
                <c:pt idx="287">
                  <c:v>41196</c:v>
                </c:pt>
                <c:pt idx="288">
                  <c:v>41197</c:v>
                </c:pt>
                <c:pt idx="289">
                  <c:v>41198</c:v>
                </c:pt>
                <c:pt idx="290">
                  <c:v>41199</c:v>
                </c:pt>
                <c:pt idx="291">
                  <c:v>41200</c:v>
                </c:pt>
                <c:pt idx="292">
                  <c:v>41201</c:v>
                </c:pt>
                <c:pt idx="293">
                  <c:v>41202</c:v>
                </c:pt>
                <c:pt idx="294">
                  <c:v>41203</c:v>
                </c:pt>
                <c:pt idx="295">
                  <c:v>41204</c:v>
                </c:pt>
                <c:pt idx="296">
                  <c:v>41205</c:v>
                </c:pt>
                <c:pt idx="297">
                  <c:v>41206</c:v>
                </c:pt>
                <c:pt idx="298">
                  <c:v>41207</c:v>
                </c:pt>
                <c:pt idx="299">
                  <c:v>41208</c:v>
                </c:pt>
                <c:pt idx="300">
                  <c:v>41209</c:v>
                </c:pt>
                <c:pt idx="301">
                  <c:v>41210</c:v>
                </c:pt>
                <c:pt idx="302">
                  <c:v>41211</c:v>
                </c:pt>
                <c:pt idx="303">
                  <c:v>41212</c:v>
                </c:pt>
                <c:pt idx="304">
                  <c:v>41213</c:v>
                </c:pt>
                <c:pt idx="305">
                  <c:v>41214</c:v>
                </c:pt>
                <c:pt idx="306">
                  <c:v>41215</c:v>
                </c:pt>
                <c:pt idx="307">
                  <c:v>41216</c:v>
                </c:pt>
                <c:pt idx="308">
                  <c:v>41217</c:v>
                </c:pt>
                <c:pt idx="309">
                  <c:v>41218</c:v>
                </c:pt>
                <c:pt idx="310">
                  <c:v>41219</c:v>
                </c:pt>
                <c:pt idx="311">
                  <c:v>41220</c:v>
                </c:pt>
                <c:pt idx="312">
                  <c:v>41221</c:v>
                </c:pt>
                <c:pt idx="313">
                  <c:v>41222</c:v>
                </c:pt>
                <c:pt idx="314">
                  <c:v>41223</c:v>
                </c:pt>
                <c:pt idx="315">
                  <c:v>41224</c:v>
                </c:pt>
                <c:pt idx="316">
                  <c:v>41225</c:v>
                </c:pt>
                <c:pt idx="317">
                  <c:v>41226</c:v>
                </c:pt>
                <c:pt idx="318">
                  <c:v>41227</c:v>
                </c:pt>
                <c:pt idx="319">
                  <c:v>41228</c:v>
                </c:pt>
                <c:pt idx="320">
                  <c:v>41229</c:v>
                </c:pt>
                <c:pt idx="321">
                  <c:v>41230</c:v>
                </c:pt>
                <c:pt idx="322">
                  <c:v>41231</c:v>
                </c:pt>
                <c:pt idx="323">
                  <c:v>41232</c:v>
                </c:pt>
                <c:pt idx="324">
                  <c:v>41233</c:v>
                </c:pt>
                <c:pt idx="325">
                  <c:v>41234</c:v>
                </c:pt>
                <c:pt idx="326">
                  <c:v>41235</c:v>
                </c:pt>
                <c:pt idx="327">
                  <c:v>41236</c:v>
                </c:pt>
                <c:pt idx="328">
                  <c:v>41237</c:v>
                </c:pt>
                <c:pt idx="329">
                  <c:v>41238</c:v>
                </c:pt>
                <c:pt idx="330">
                  <c:v>41239</c:v>
                </c:pt>
                <c:pt idx="331">
                  <c:v>41240</c:v>
                </c:pt>
                <c:pt idx="332">
                  <c:v>41241</c:v>
                </c:pt>
                <c:pt idx="333">
                  <c:v>41242</c:v>
                </c:pt>
                <c:pt idx="334">
                  <c:v>41243</c:v>
                </c:pt>
                <c:pt idx="335">
                  <c:v>41244</c:v>
                </c:pt>
                <c:pt idx="336">
                  <c:v>41245</c:v>
                </c:pt>
                <c:pt idx="337">
                  <c:v>41246</c:v>
                </c:pt>
                <c:pt idx="338">
                  <c:v>41247</c:v>
                </c:pt>
                <c:pt idx="339">
                  <c:v>41248</c:v>
                </c:pt>
                <c:pt idx="340">
                  <c:v>41249</c:v>
                </c:pt>
                <c:pt idx="341">
                  <c:v>41250</c:v>
                </c:pt>
                <c:pt idx="342">
                  <c:v>41251</c:v>
                </c:pt>
                <c:pt idx="343">
                  <c:v>41252</c:v>
                </c:pt>
                <c:pt idx="344">
                  <c:v>41253</c:v>
                </c:pt>
                <c:pt idx="345">
                  <c:v>41254</c:v>
                </c:pt>
                <c:pt idx="346">
                  <c:v>41255</c:v>
                </c:pt>
                <c:pt idx="347">
                  <c:v>41256</c:v>
                </c:pt>
                <c:pt idx="348">
                  <c:v>41257</c:v>
                </c:pt>
                <c:pt idx="349">
                  <c:v>41258</c:v>
                </c:pt>
                <c:pt idx="350">
                  <c:v>41259</c:v>
                </c:pt>
                <c:pt idx="351">
                  <c:v>41260</c:v>
                </c:pt>
                <c:pt idx="352">
                  <c:v>41261</c:v>
                </c:pt>
                <c:pt idx="353">
                  <c:v>41262</c:v>
                </c:pt>
                <c:pt idx="354">
                  <c:v>41263</c:v>
                </c:pt>
                <c:pt idx="355">
                  <c:v>41264</c:v>
                </c:pt>
                <c:pt idx="356">
                  <c:v>41265</c:v>
                </c:pt>
                <c:pt idx="357">
                  <c:v>41266</c:v>
                </c:pt>
                <c:pt idx="358">
                  <c:v>41267</c:v>
                </c:pt>
                <c:pt idx="359">
                  <c:v>41268</c:v>
                </c:pt>
                <c:pt idx="360">
                  <c:v>41269</c:v>
                </c:pt>
                <c:pt idx="361">
                  <c:v>41270</c:v>
                </c:pt>
                <c:pt idx="362">
                  <c:v>41271</c:v>
                </c:pt>
                <c:pt idx="363">
                  <c:v>41272</c:v>
                </c:pt>
                <c:pt idx="364">
                  <c:v>41273</c:v>
                </c:pt>
                <c:pt idx="365">
                  <c:v>41274</c:v>
                </c:pt>
                <c:pt idx="366">
                  <c:v>41275</c:v>
                </c:pt>
                <c:pt idx="367">
                  <c:v>41276</c:v>
                </c:pt>
                <c:pt idx="368">
                  <c:v>41277</c:v>
                </c:pt>
                <c:pt idx="369">
                  <c:v>41278</c:v>
                </c:pt>
                <c:pt idx="370">
                  <c:v>41279</c:v>
                </c:pt>
                <c:pt idx="371">
                  <c:v>41280</c:v>
                </c:pt>
                <c:pt idx="372">
                  <c:v>41281</c:v>
                </c:pt>
                <c:pt idx="373">
                  <c:v>41282</c:v>
                </c:pt>
                <c:pt idx="374">
                  <c:v>41283</c:v>
                </c:pt>
                <c:pt idx="375">
                  <c:v>41284</c:v>
                </c:pt>
                <c:pt idx="376">
                  <c:v>41285</c:v>
                </c:pt>
                <c:pt idx="377">
                  <c:v>41286</c:v>
                </c:pt>
                <c:pt idx="378">
                  <c:v>41287</c:v>
                </c:pt>
                <c:pt idx="379">
                  <c:v>41288</c:v>
                </c:pt>
                <c:pt idx="380">
                  <c:v>41289</c:v>
                </c:pt>
                <c:pt idx="381">
                  <c:v>41290</c:v>
                </c:pt>
                <c:pt idx="382">
                  <c:v>41291</c:v>
                </c:pt>
                <c:pt idx="383">
                  <c:v>41292</c:v>
                </c:pt>
                <c:pt idx="384">
                  <c:v>41293</c:v>
                </c:pt>
                <c:pt idx="385">
                  <c:v>41294</c:v>
                </c:pt>
                <c:pt idx="386">
                  <c:v>41295</c:v>
                </c:pt>
                <c:pt idx="387">
                  <c:v>41296</c:v>
                </c:pt>
                <c:pt idx="388">
                  <c:v>41297</c:v>
                </c:pt>
                <c:pt idx="389">
                  <c:v>41298</c:v>
                </c:pt>
                <c:pt idx="390">
                  <c:v>41299</c:v>
                </c:pt>
                <c:pt idx="391">
                  <c:v>41300</c:v>
                </c:pt>
                <c:pt idx="392">
                  <c:v>41301</c:v>
                </c:pt>
                <c:pt idx="393">
                  <c:v>41302</c:v>
                </c:pt>
                <c:pt idx="394">
                  <c:v>41303</c:v>
                </c:pt>
                <c:pt idx="395">
                  <c:v>41304</c:v>
                </c:pt>
                <c:pt idx="396">
                  <c:v>41305</c:v>
                </c:pt>
                <c:pt idx="397">
                  <c:v>41306</c:v>
                </c:pt>
                <c:pt idx="398">
                  <c:v>41307</c:v>
                </c:pt>
                <c:pt idx="399">
                  <c:v>41308</c:v>
                </c:pt>
                <c:pt idx="400">
                  <c:v>41309</c:v>
                </c:pt>
                <c:pt idx="401">
                  <c:v>41310</c:v>
                </c:pt>
                <c:pt idx="402">
                  <c:v>41311</c:v>
                </c:pt>
                <c:pt idx="403">
                  <c:v>41312</c:v>
                </c:pt>
                <c:pt idx="404">
                  <c:v>41313</c:v>
                </c:pt>
                <c:pt idx="405">
                  <c:v>41314</c:v>
                </c:pt>
                <c:pt idx="406">
                  <c:v>41315</c:v>
                </c:pt>
                <c:pt idx="407">
                  <c:v>41316</c:v>
                </c:pt>
                <c:pt idx="408">
                  <c:v>41317</c:v>
                </c:pt>
                <c:pt idx="409">
                  <c:v>41318</c:v>
                </c:pt>
                <c:pt idx="410">
                  <c:v>41319</c:v>
                </c:pt>
                <c:pt idx="411">
                  <c:v>41320</c:v>
                </c:pt>
                <c:pt idx="412">
                  <c:v>41321</c:v>
                </c:pt>
                <c:pt idx="413">
                  <c:v>41322</c:v>
                </c:pt>
                <c:pt idx="414">
                  <c:v>41323</c:v>
                </c:pt>
                <c:pt idx="415">
                  <c:v>41324</c:v>
                </c:pt>
                <c:pt idx="416">
                  <c:v>41325</c:v>
                </c:pt>
                <c:pt idx="417">
                  <c:v>41326</c:v>
                </c:pt>
                <c:pt idx="418">
                  <c:v>41327</c:v>
                </c:pt>
                <c:pt idx="419">
                  <c:v>41328</c:v>
                </c:pt>
                <c:pt idx="420">
                  <c:v>41329</c:v>
                </c:pt>
                <c:pt idx="421">
                  <c:v>41330</c:v>
                </c:pt>
                <c:pt idx="422">
                  <c:v>41331</c:v>
                </c:pt>
                <c:pt idx="423">
                  <c:v>41332</c:v>
                </c:pt>
                <c:pt idx="424">
                  <c:v>41333</c:v>
                </c:pt>
                <c:pt idx="425">
                  <c:v>41334</c:v>
                </c:pt>
                <c:pt idx="426">
                  <c:v>41335</c:v>
                </c:pt>
                <c:pt idx="427">
                  <c:v>41336</c:v>
                </c:pt>
                <c:pt idx="428">
                  <c:v>41337</c:v>
                </c:pt>
                <c:pt idx="429">
                  <c:v>41338</c:v>
                </c:pt>
                <c:pt idx="430">
                  <c:v>41339</c:v>
                </c:pt>
                <c:pt idx="431">
                  <c:v>41340</c:v>
                </c:pt>
                <c:pt idx="432">
                  <c:v>41341</c:v>
                </c:pt>
                <c:pt idx="433">
                  <c:v>41342</c:v>
                </c:pt>
                <c:pt idx="434">
                  <c:v>41343</c:v>
                </c:pt>
                <c:pt idx="435">
                  <c:v>41344</c:v>
                </c:pt>
                <c:pt idx="436">
                  <c:v>41345</c:v>
                </c:pt>
                <c:pt idx="437">
                  <c:v>41346</c:v>
                </c:pt>
                <c:pt idx="438">
                  <c:v>41347</c:v>
                </c:pt>
                <c:pt idx="439">
                  <c:v>41348</c:v>
                </c:pt>
                <c:pt idx="440">
                  <c:v>41349</c:v>
                </c:pt>
                <c:pt idx="441">
                  <c:v>41350</c:v>
                </c:pt>
                <c:pt idx="442">
                  <c:v>41351</c:v>
                </c:pt>
                <c:pt idx="443">
                  <c:v>41352</c:v>
                </c:pt>
                <c:pt idx="444">
                  <c:v>41353</c:v>
                </c:pt>
                <c:pt idx="445">
                  <c:v>41354</c:v>
                </c:pt>
                <c:pt idx="446">
                  <c:v>41355</c:v>
                </c:pt>
                <c:pt idx="447">
                  <c:v>41356</c:v>
                </c:pt>
                <c:pt idx="448">
                  <c:v>41357</c:v>
                </c:pt>
                <c:pt idx="449">
                  <c:v>41358</c:v>
                </c:pt>
                <c:pt idx="450">
                  <c:v>41359</c:v>
                </c:pt>
                <c:pt idx="451">
                  <c:v>41360</c:v>
                </c:pt>
                <c:pt idx="452">
                  <c:v>41361</c:v>
                </c:pt>
                <c:pt idx="453">
                  <c:v>41362</c:v>
                </c:pt>
                <c:pt idx="454">
                  <c:v>41363</c:v>
                </c:pt>
                <c:pt idx="455">
                  <c:v>41364</c:v>
                </c:pt>
                <c:pt idx="456">
                  <c:v>41365</c:v>
                </c:pt>
                <c:pt idx="457">
                  <c:v>41366</c:v>
                </c:pt>
                <c:pt idx="458">
                  <c:v>41367</c:v>
                </c:pt>
                <c:pt idx="459">
                  <c:v>41368</c:v>
                </c:pt>
                <c:pt idx="460">
                  <c:v>41369</c:v>
                </c:pt>
                <c:pt idx="461">
                  <c:v>41370</c:v>
                </c:pt>
                <c:pt idx="462">
                  <c:v>41371</c:v>
                </c:pt>
                <c:pt idx="463">
                  <c:v>41372</c:v>
                </c:pt>
                <c:pt idx="464">
                  <c:v>41373</c:v>
                </c:pt>
                <c:pt idx="465">
                  <c:v>41374</c:v>
                </c:pt>
                <c:pt idx="466">
                  <c:v>41375</c:v>
                </c:pt>
                <c:pt idx="467">
                  <c:v>41376</c:v>
                </c:pt>
                <c:pt idx="468">
                  <c:v>41377</c:v>
                </c:pt>
                <c:pt idx="469">
                  <c:v>41378</c:v>
                </c:pt>
                <c:pt idx="470">
                  <c:v>41379</c:v>
                </c:pt>
                <c:pt idx="471">
                  <c:v>41380</c:v>
                </c:pt>
                <c:pt idx="472">
                  <c:v>41381</c:v>
                </c:pt>
                <c:pt idx="473">
                  <c:v>41382</c:v>
                </c:pt>
                <c:pt idx="474">
                  <c:v>41383</c:v>
                </c:pt>
                <c:pt idx="475">
                  <c:v>41384</c:v>
                </c:pt>
                <c:pt idx="476">
                  <c:v>41385</c:v>
                </c:pt>
                <c:pt idx="477">
                  <c:v>41386</c:v>
                </c:pt>
                <c:pt idx="478">
                  <c:v>41387</c:v>
                </c:pt>
                <c:pt idx="479">
                  <c:v>41388</c:v>
                </c:pt>
                <c:pt idx="480">
                  <c:v>41389</c:v>
                </c:pt>
                <c:pt idx="481">
                  <c:v>41390</c:v>
                </c:pt>
                <c:pt idx="482">
                  <c:v>41391</c:v>
                </c:pt>
                <c:pt idx="483">
                  <c:v>41392</c:v>
                </c:pt>
                <c:pt idx="484">
                  <c:v>41393</c:v>
                </c:pt>
                <c:pt idx="485">
                  <c:v>41394</c:v>
                </c:pt>
                <c:pt idx="486">
                  <c:v>41395</c:v>
                </c:pt>
                <c:pt idx="487">
                  <c:v>41396</c:v>
                </c:pt>
                <c:pt idx="488">
                  <c:v>41397</c:v>
                </c:pt>
                <c:pt idx="489">
                  <c:v>41398</c:v>
                </c:pt>
                <c:pt idx="490">
                  <c:v>41399</c:v>
                </c:pt>
                <c:pt idx="491">
                  <c:v>41400</c:v>
                </c:pt>
                <c:pt idx="492">
                  <c:v>41401</c:v>
                </c:pt>
                <c:pt idx="493">
                  <c:v>41402</c:v>
                </c:pt>
                <c:pt idx="494">
                  <c:v>41403</c:v>
                </c:pt>
                <c:pt idx="495">
                  <c:v>41404</c:v>
                </c:pt>
                <c:pt idx="496">
                  <c:v>41405</c:v>
                </c:pt>
                <c:pt idx="497">
                  <c:v>41406</c:v>
                </c:pt>
                <c:pt idx="498">
                  <c:v>41407</c:v>
                </c:pt>
                <c:pt idx="499">
                  <c:v>41408</c:v>
                </c:pt>
                <c:pt idx="500">
                  <c:v>41409</c:v>
                </c:pt>
                <c:pt idx="501">
                  <c:v>41410</c:v>
                </c:pt>
                <c:pt idx="502">
                  <c:v>41411</c:v>
                </c:pt>
                <c:pt idx="503">
                  <c:v>41412</c:v>
                </c:pt>
                <c:pt idx="504">
                  <c:v>41413</c:v>
                </c:pt>
                <c:pt idx="505">
                  <c:v>41414</c:v>
                </c:pt>
                <c:pt idx="506">
                  <c:v>41415</c:v>
                </c:pt>
                <c:pt idx="507">
                  <c:v>41416</c:v>
                </c:pt>
                <c:pt idx="508">
                  <c:v>41417</c:v>
                </c:pt>
                <c:pt idx="509">
                  <c:v>41418</c:v>
                </c:pt>
                <c:pt idx="510">
                  <c:v>41419</c:v>
                </c:pt>
                <c:pt idx="511">
                  <c:v>41420</c:v>
                </c:pt>
                <c:pt idx="512">
                  <c:v>41421</c:v>
                </c:pt>
                <c:pt idx="513">
                  <c:v>41422</c:v>
                </c:pt>
                <c:pt idx="514">
                  <c:v>41423</c:v>
                </c:pt>
                <c:pt idx="515">
                  <c:v>41424</c:v>
                </c:pt>
                <c:pt idx="516">
                  <c:v>41425</c:v>
                </c:pt>
                <c:pt idx="517">
                  <c:v>41426</c:v>
                </c:pt>
                <c:pt idx="518">
                  <c:v>41427</c:v>
                </c:pt>
                <c:pt idx="519">
                  <c:v>41428</c:v>
                </c:pt>
                <c:pt idx="520">
                  <c:v>41429</c:v>
                </c:pt>
                <c:pt idx="521">
                  <c:v>41430</c:v>
                </c:pt>
                <c:pt idx="522">
                  <c:v>41431</c:v>
                </c:pt>
                <c:pt idx="523">
                  <c:v>41432</c:v>
                </c:pt>
                <c:pt idx="524">
                  <c:v>41433</c:v>
                </c:pt>
                <c:pt idx="525">
                  <c:v>41434</c:v>
                </c:pt>
                <c:pt idx="526">
                  <c:v>41435</c:v>
                </c:pt>
                <c:pt idx="527">
                  <c:v>41436</c:v>
                </c:pt>
                <c:pt idx="528">
                  <c:v>41437</c:v>
                </c:pt>
                <c:pt idx="529">
                  <c:v>41438</c:v>
                </c:pt>
                <c:pt idx="530">
                  <c:v>41439</c:v>
                </c:pt>
                <c:pt idx="531">
                  <c:v>41440</c:v>
                </c:pt>
                <c:pt idx="532">
                  <c:v>41441</c:v>
                </c:pt>
                <c:pt idx="533">
                  <c:v>41442</c:v>
                </c:pt>
                <c:pt idx="534">
                  <c:v>41443</c:v>
                </c:pt>
                <c:pt idx="535">
                  <c:v>41444</c:v>
                </c:pt>
                <c:pt idx="536">
                  <c:v>41445</c:v>
                </c:pt>
                <c:pt idx="537">
                  <c:v>41446</c:v>
                </c:pt>
                <c:pt idx="538">
                  <c:v>41447</c:v>
                </c:pt>
                <c:pt idx="539">
                  <c:v>41448</c:v>
                </c:pt>
                <c:pt idx="540">
                  <c:v>41449</c:v>
                </c:pt>
                <c:pt idx="541">
                  <c:v>41450</c:v>
                </c:pt>
                <c:pt idx="542">
                  <c:v>41451</c:v>
                </c:pt>
                <c:pt idx="543">
                  <c:v>41452</c:v>
                </c:pt>
                <c:pt idx="544">
                  <c:v>41453</c:v>
                </c:pt>
                <c:pt idx="545">
                  <c:v>41454</c:v>
                </c:pt>
                <c:pt idx="546">
                  <c:v>41455</c:v>
                </c:pt>
                <c:pt idx="547">
                  <c:v>41456</c:v>
                </c:pt>
                <c:pt idx="548">
                  <c:v>41457</c:v>
                </c:pt>
                <c:pt idx="549">
                  <c:v>41458</c:v>
                </c:pt>
                <c:pt idx="550">
                  <c:v>41459</c:v>
                </c:pt>
                <c:pt idx="551">
                  <c:v>41460</c:v>
                </c:pt>
                <c:pt idx="552">
                  <c:v>41461</c:v>
                </c:pt>
                <c:pt idx="553">
                  <c:v>41462</c:v>
                </c:pt>
                <c:pt idx="554">
                  <c:v>41463</c:v>
                </c:pt>
                <c:pt idx="555">
                  <c:v>41464</c:v>
                </c:pt>
                <c:pt idx="556">
                  <c:v>41465</c:v>
                </c:pt>
                <c:pt idx="557">
                  <c:v>41466</c:v>
                </c:pt>
                <c:pt idx="558">
                  <c:v>41467</c:v>
                </c:pt>
                <c:pt idx="559">
                  <c:v>41468</c:v>
                </c:pt>
                <c:pt idx="560">
                  <c:v>41469</c:v>
                </c:pt>
                <c:pt idx="561">
                  <c:v>41470</c:v>
                </c:pt>
                <c:pt idx="562">
                  <c:v>41471</c:v>
                </c:pt>
                <c:pt idx="563">
                  <c:v>41472</c:v>
                </c:pt>
                <c:pt idx="564">
                  <c:v>41473</c:v>
                </c:pt>
                <c:pt idx="565">
                  <c:v>41474</c:v>
                </c:pt>
                <c:pt idx="566">
                  <c:v>41475</c:v>
                </c:pt>
                <c:pt idx="567">
                  <c:v>41476</c:v>
                </c:pt>
                <c:pt idx="568">
                  <c:v>41477</c:v>
                </c:pt>
                <c:pt idx="569">
                  <c:v>41478</c:v>
                </c:pt>
                <c:pt idx="570">
                  <c:v>41479</c:v>
                </c:pt>
                <c:pt idx="571">
                  <c:v>41480</c:v>
                </c:pt>
                <c:pt idx="572">
                  <c:v>41481</c:v>
                </c:pt>
                <c:pt idx="573">
                  <c:v>41482</c:v>
                </c:pt>
                <c:pt idx="574">
                  <c:v>41483</c:v>
                </c:pt>
                <c:pt idx="575">
                  <c:v>41484</c:v>
                </c:pt>
                <c:pt idx="576">
                  <c:v>41485</c:v>
                </c:pt>
                <c:pt idx="577">
                  <c:v>41486</c:v>
                </c:pt>
                <c:pt idx="578">
                  <c:v>41487</c:v>
                </c:pt>
                <c:pt idx="579">
                  <c:v>41488</c:v>
                </c:pt>
                <c:pt idx="580">
                  <c:v>41489</c:v>
                </c:pt>
                <c:pt idx="581">
                  <c:v>41490</c:v>
                </c:pt>
                <c:pt idx="582">
                  <c:v>41491</c:v>
                </c:pt>
                <c:pt idx="583">
                  <c:v>41492</c:v>
                </c:pt>
                <c:pt idx="584">
                  <c:v>41493</c:v>
                </c:pt>
                <c:pt idx="585">
                  <c:v>41494</c:v>
                </c:pt>
                <c:pt idx="586">
                  <c:v>41495</c:v>
                </c:pt>
                <c:pt idx="587">
                  <c:v>41496</c:v>
                </c:pt>
                <c:pt idx="588">
                  <c:v>41497</c:v>
                </c:pt>
                <c:pt idx="589">
                  <c:v>41498</c:v>
                </c:pt>
                <c:pt idx="590">
                  <c:v>41499</c:v>
                </c:pt>
                <c:pt idx="591">
                  <c:v>41500</c:v>
                </c:pt>
                <c:pt idx="592">
                  <c:v>41501</c:v>
                </c:pt>
                <c:pt idx="593">
                  <c:v>41502</c:v>
                </c:pt>
                <c:pt idx="594">
                  <c:v>41503</c:v>
                </c:pt>
                <c:pt idx="595">
                  <c:v>41504</c:v>
                </c:pt>
                <c:pt idx="596">
                  <c:v>41505</c:v>
                </c:pt>
                <c:pt idx="597">
                  <c:v>41506</c:v>
                </c:pt>
                <c:pt idx="598">
                  <c:v>41507</c:v>
                </c:pt>
                <c:pt idx="599">
                  <c:v>41508</c:v>
                </c:pt>
                <c:pt idx="600">
                  <c:v>41509</c:v>
                </c:pt>
                <c:pt idx="601">
                  <c:v>41510</c:v>
                </c:pt>
                <c:pt idx="602">
                  <c:v>41511</c:v>
                </c:pt>
                <c:pt idx="603">
                  <c:v>41512</c:v>
                </c:pt>
                <c:pt idx="604">
                  <c:v>41513</c:v>
                </c:pt>
                <c:pt idx="605">
                  <c:v>41514</c:v>
                </c:pt>
                <c:pt idx="606">
                  <c:v>41515</c:v>
                </c:pt>
                <c:pt idx="607">
                  <c:v>41516</c:v>
                </c:pt>
                <c:pt idx="608">
                  <c:v>41517</c:v>
                </c:pt>
                <c:pt idx="609">
                  <c:v>41518</c:v>
                </c:pt>
                <c:pt idx="610">
                  <c:v>41519</c:v>
                </c:pt>
                <c:pt idx="611">
                  <c:v>41520</c:v>
                </c:pt>
                <c:pt idx="612">
                  <c:v>41521</c:v>
                </c:pt>
                <c:pt idx="613">
                  <c:v>41522</c:v>
                </c:pt>
                <c:pt idx="614">
                  <c:v>41523</c:v>
                </c:pt>
                <c:pt idx="615">
                  <c:v>41524</c:v>
                </c:pt>
                <c:pt idx="616">
                  <c:v>41525</c:v>
                </c:pt>
                <c:pt idx="617">
                  <c:v>41526</c:v>
                </c:pt>
                <c:pt idx="618">
                  <c:v>41527</c:v>
                </c:pt>
                <c:pt idx="619">
                  <c:v>41528</c:v>
                </c:pt>
                <c:pt idx="620">
                  <c:v>41529</c:v>
                </c:pt>
                <c:pt idx="621">
                  <c:v>41530</c:v>
                </c:pt>
                <c:pt idx="622">
                  <c:v>41531</c:v>
                </c:pt>
                <c:pt idx="623">
                  <c:v>41532</c:v>
                </c:pt>
                <c:pt idx="624">
                  <c:v>41533</c:v>
                </c:pt>
                <c:pt idx="625">
                  <c:v>41534</c:v>
                </c:pt>
                <c:pt idx="626">
                  <c:v>41535</c:v>
                </c:pt>
                <c:pt idx="627">
                  <c:v>41536</c:v>
                </c:pt>
                <c:pt idx="628">
                  <c:v>41537</c:v>
                </c:pt>
                <c:pt idx="629">
                  <c:v>41538</c:v>
                </c:pt>
                <c:pt idx="630">
                  <c:v>41539</c:v>
                </c:pt>
                <c:pt idx="631">
                  <c:v>41540</c:v>
                </c:pt>
                <c:pt idx="632">
                  <c:v>41541</c:v>
                </c:pt>
                <c:pt idx="633">
                  <c:v>41542</c:v>
                </c:pt>
                <c:pt idx="634">
                  <c:v>41543</c:v>
                </c:pt>
                <c:pt idx="635">
                  <c:v>41544</c:v>
                </c:pt>
                <c:pt idx="636">
                  <c:v>41545</c:v>
                </c:pt>
                <c:pt idx="637">
                  <c:v>41546</c:v>
                </c:pt>
                <c:pt idx="638">
                  <c:v>41547</c:v>
                </c:pt>
                <c:pt idx="639">
                  <c:v>41548</c:v>
                </c:pt>
                <c:pt idx="640">
                  <c:v>41549</c:v>
                </c:pt>
                <c:pt idx="641">
                  <c:v>41550</c:v>
                </c:pt>
                <c:pt idx="642">
                  <c:v>41551</c:v>
                </c:pt>
                <c:pt idx="643">
                  <c:v>41552</c:v>
                </c:pt>
                <c:pt idx="644">
                  <c:v>41553</c:v>
                </c:pt>
                <c:pt idx="645">
                  <c:v>41554</c:v>
                </c:pt>
                <c:pt idx="646">
                  <c:v>41555</c:v>
                </c:pt>
                <c:pt idx="647">
                  <c:v>41556</c:v>
                </c:pt>
                <c:pt idx="648">
                  <c:v>41557</c:v>
                </c:pt>
                <c:pt idx="649">
                  <c:v>41558</c:v>
                </c:pt>
                <c:pt idx="650">
                  <c:v>41559</c:v>
                </c:pt>
                <c:pt idx="651">
                  <c:v>41560</c:v>
                </c:pt>
                <c:pt idx="652">
                  <c:v>41561</c:v>
                </c:pt>
                <c:pt idx="653">
                  <c:v>41562</c:v>
                </c:pt>
              </c:numCache>
            </c:numRef>
          </c:xVal>
          <c:yVal>
            <c:numRef>
              <c:f>BMS3R5_rep_ventral_margin!$BC$3:$BC$659</c:f>
              <c:numCache>
                <c:formatCode>General</c:formatCode>
                <c:ptCount val="657"/>
                <c:pt idx="0">
                  <c:v>439</c:v>
                </c:pt>
                <c:pt idx="1">
                  <c:v>407</c:v>
                </c:pt>
                <c:pt idx="2">
                  <c:v>385</c:v>
                </c:pt>
                <c:pt idx="3">
                  <c:v>362</c:v>
                </c:pt>
                <c:pt idx="4">
                  <c:v>343</c:v>
                </c:pt>
                <c:pt idx="5">
                  <c:v>303</c:v>
                </c:pt>
                <c:pt idx="6">
                  <c:v>295</c:v>
                </c:pt>
                <c:pt idx="7">
                  <c:v>292</c:v>
                </c:pt>
                <c:pt idx="8">
                  <c:v>389</c:v>
                </c:pt>
                <c:pt idx="9">
                  <c:v>697</c:v>
                </c:pt>
                <c:pt idx="10">
                  <c:v>995</c:v>
                </c:pt>
                <c:pt idx="11">
                  <c:v>1080</c:v>
                </c:pt>
                <c:pt idx="12">
                  <c:v>1430</c:v>
                </c:pt>
                <c:pt idx="13">
                  <c:v>1010</c:v>
                </c:pt>
                <c:pt idx="14">
                  <c:v>713</c:v>
                </c:pt>
                <c:pt idx="15">
                  <c:v>540</c:v>
                </c:pt>
                <c:pt idx="16">
                  <c:v>467</c:v>
                </c:pt>
                <c:pt idx="17">
                  <c:v>429</c:v>
                </c:pt>
                <c:pt idx="18">
                  <c:v>368</c:v>
                </c:pt>
                <c:pt idx="19">
                  <c:v>346</c:v>
                </c:pt>
                <c:pt idx="20">
                  <c:v>342</c:v>
                </c:pt>
                <c:pt idx="21">
                  <c:v>310</c:v>
                </c:pt>
                <c:pt idx="22">
                  <c:v>298</c:v>
                </c:pt>
                <c:pt idx="23">
                  <c:v>307</c:v>
                </c:pt>
                <c:pt idx="24">
                  <c:v>1200</c:v>
                </c:pt>
                <c:pt idx="25">
                  <c:v>18300</c:v>
                </c:pt>
                <c:pt idx="26">
                  <c:v>19900</c:v>
                </c:pt>
                <c:pt idx="27">
                  <c:v>9490</c:v>
                </c:pt>
                <c:pt idx="28">
                  <c:v>3960</c:v>
                </c:pt>
                <c:pt idx="29">
                  <c:v>2260</c:v>
                </c:pt>
                <c:pt idx="30">
                  <c:v>1670</c:v>
                </c:pt>
                <c:pt idx="31">
                  <c:v>1370</c:v>
                </c:pt>
                <c:pt idx="32">
                  <c:v>1670</c:v>
                </c:pt>
                <c:pt idx="33">
                  <c:v>1920</c:v>
                </c:pt>
                <c:pt idx="34">
                  <c:v>14300</c:v>
                </c:pt>
                <c:pt idx="35">
                  <c:v>19500</c:v>
                </c:pt>
                <c:pt idx="36">
                  <c:v>12200</c:v>
                </c:pt>
                <c:pt idx="37">
                  <c:v>3330</c:v>
                </c:pt>
                <c:pt idx="38">
                  <c:v>2070</c:v>
                </c:pt>
                <c:pt idx="39">
                  <c:v>1600</c:v>
                </c:pt>
                <c:pt idx="40">
                  <c:v>1310</c:v>
                </c:pt>
                <c:pt idx="41">
                  <c:v>1110</c:v>
                </c:pt>
                <c:pt idx="42">
                  <c:v>1010</c:v>
                </c:pt>
                <c:pt idx="43">
                  <c:v>936</c:v>
                </c:pt>
                <c:pt idx="44">
                  <c:v>806</c:v>
                </c:pt>
                <c:pt idx="45">
                  <c:v>715</c:v>
                </c:pt>
                <c:pt idx="46">
                  <c:v>709</c:v>
                </c:pt>
                <c:pt idx="47">
                  <c:v>719</c:v>
                </c:pt>
                <c:pt idx="48">
                  <c:v>3880</c:v>
                </c:pt>
                <c:pt idx="49">
                  <c:v>23600</c:v>
                </c:pt>
                <c:pt idx="50">
                  <c:v>25700</c:v>
                </c:pt>
                <c:pt idx="51">
                  <c:v>13700</c:v>
                </c:pt>
                <c:pt idx="52">
                  <c:v>6870</c:v>
                </c:pt>
                <c:pt idx="53">
                  <c:v>5080</c:v>
                </c:pt>
                <c:pt idx="54">
                  <c:v>4330</c:v>
                </c:pt>
                <c:pt idx="55">
                  <c:v>3720</c:v>
                </c:pt>
                <c:pt idx="56">
                  <c:v>3080</c:v>
                </c:pt>
                <c:pt idx="57">
                  <c:v>2530</c:v>
                </c:pt>
                <c:pt idx="58">
                  <c:v>2220</c:v>
                </c:pt>
                <c:pt idx="59">
                  <c:v>2010</c:v>
                </c:pt>
                <c:pt idx="60">
                  <c:v>1560</c:v>
                </c:pt>
                <c:pt idx="61">
                  <c:v>1310</c:v>
                </c:pt>
                <c:pt idx="62">
                  <c:v>1200</c:v>
                </c:pt>
                <c:pt idx="63">
                  <c:v>1160</c:v>
                </c:pt>
                <c:pt idx="64">
                  <c:v>1110</c:v>
                </c:pt>
                <c:pt idx="65">
                  <c:v>1250</c:v>
                </c:pt>
                <c:pt idx="66">
                  <c:v>1280</c:v>
                </c:pt>
                <c:pt idx="67">
                  <c:v>1200</c:v>
                </c:pt>
                <c:pt idx="68">
                  <c:v>1640</c:v>
                </c:pt>
                <c:pt idx="69">
                  <c:v>1850</c:v>
                </c:pt>
                <c:pt idx="70">
                  <c:v>7720</c:v>
                </c:pt>
                <c:pt idx="71">
                  <c:v>16100</c:v>
                </c:pt>
                <c:pt idx="72">
                  <c:v>11300</c:v>
                </c:pt>
                <c:pt idx="73">
                  <c:v>6040</c:v>
                </c:pt>
                <c:pt idx="74">
                  <c:v>3490</c:v>
                </c:pt>
                <c:pt idx="75">
                  <c:v>2670</c:v>
                </c:pt>
                <c:pt idx="76">
                  <c:v>2290</c:v>
                </c:pt>
                <c:pt idx="77">
                  <c:v>2570</c:v>
                </c:pt>
                <c:pt idx="78">
                  <c:v>2640</c:v>
                </c:pt>
                <c:pt idx="79">
                  <c:v>11000</c:v>
                </c:pt>
                <c:pt idx="80">
                  <c:v>43800</c:v>
                </c:pt>
                <c:pt idx="81">
                  <c:v>58500</c:v>
                </c:pt>
                <c:pt idx="82">
                  <c:v>50100</c:v>
                </c:pt>
                <c:pt idx="83">
                  <c:v>29800</c:v>
                </c:pt>
                <c:pt idx="84">
                  <c:v>24800</c:v>
                </c:pt>
                <c:pt idx="85">
                  <c:v>22000</c:v>
                </c:pt>
                <c:pt idx="86">
                  <c:v>19600</c:v>
                </c:pt>
                <c:pt idx="87">
                  <c:v>19500</c:v>
                </c:pt>
                <c:pt idx="88">
                  <c:v>23800</c:v>
                </c:pt>
                <c:pt idx="89">
                  <c:v>34700</c:v>
                </c:pt>
                <c:pt idx="90">
                  <c:v>24900</c:v>
                </c:pt>
                <c:pt idx="91">
                  <c:v>16500</c:v>
                </c:pt>
                <c:pt idx="92">
                  <c:v>14200</c:v>
                </c:pt>
                <c:pt idx="93">
                  <c:v>12300</c:v>
                </c:pt>
                <c:pt idx="94">
                  <c:v>10600</c:v>
                </c:pt>
                <c:pt idx="95">
                  <c:v>10400</c:v>
                </c:pt>
                <c:pt idx="96">
                  <c:v>9290</c:v>
                </c:pt>
                <c:pt idx="97">
                  <c:v>7890</c:v>
                </c:pt>
                <c:pt idx="98">
                  <c:v>6640</c:v>
                </c:pt>
                <c:pt idx="99">
                  <c:v>5890</c:v>
                </c:pt>
                <c:pt idx="100">
                  <c:v>5990</c:v>
                </c:pt>
                <c:pt idx="101">
                  <c:v>5910</c:v>
                </c:pt>
                <c:pt idx="102">
                  <c:v>5650</c:v>
                </c:pt>
                <c:pt idx="103">
                  <c:v>4780</c:v>
                </c:pt>
                <c:pt idx="104">
                  <c:v>3920</c:v>
                </c:pt>
                <c:pt idx="105">
                  <c:v>3500</c:v>
                </c:pt>
                <c:pt idx="106">
                  <c:v>3340</c:v>
                </c:pt>
                <c:pt idx="107">
                  <c:v>2990</c:v>
                </c:pt>
                <c:pt idx="108">
                  <c:v>2880</c:v>
                </c:pt>
                <c:pt idx="109">
                  <c:v>2810</c:v>
                </c:pt>
                <c:pt idx="110">
                  <c:v>2680</c:v>
                </c:pt>
                <c:pt idx="111">
                  <c:v>2510</c:v>
                </c:pt>
                <c:pt idx="112">
                  <c:v>2240</c:v>
                </c:pt>
                <c:pt idx="113">
                  <c:v>1890</c:v>
                </c:pt>
                <c:pt idx="114">
                  <c:v>1670</c:v>
                </c:pt>
                <c:pt idx="115">
                  <c:v>1480</c:v>
                </c:pt>
                <c:pt idx="116">
                  <c:v>1400</c:v>
                </c:pt>
                <c:pt idx="117">
                  <c:v>1340</c:v>
                </c:pt>
                <c:pt idx="118">
                  <c:v>1230</c:v>
                </c:pt>
                <c:pt idx="119">
                  <c:v>1210</c:v>
                </c:pt>
                <c:pt idx="120">
                  <c:v>1200</c:v>
                </c:pt>
                <c:pt idx="121">
                  <c:v>1120</c:v>
                </c:pt>
                <c:pt idx="122">
                  <c:v>1000</c:v>
                </c:pt>
                <c:pt idx="123">
                  <c:v>967</c:v>
                </c:pt>
                <c:pt idx="124">
                  <c:v>999</c:v>
                </c:pt>
                <c:pt idx="125">
                  <c:v>914</c:v>
                </c:pt>
                <c:pt idx="126">
                  <c:v>858</c:v>
                </c:pt>
                <c:pt idx="127">
                  <c:v>832</c:v>
                </c:pt>
                <c:pt idx="128">
                  <c:v>850</c:v>
                </c:pt>
                <c:pt idx="129">
                  <c:v>849</c:v>
                </c:pt>
                <c:pt idx="130">
                  <c:v>849</c:v>
                </c:pt>
                <c:pt idx="131">
                  <c:v>1190</c:v>
                </c:pt>
                <c:pt idx="132">
                  <c:v>1090</c:v>
                </c:pt>
                <c:pt idx="133">
                  <c:v>1330</c:v>
                </c:pt>
                <c:pt idx="134">
                  <c:v>1450</c:v>
                </c:pt>
                <c:pt idx="135">
                  <c:v>1250</c:v>
                </c:pt>
                <c:pt idx="136">
                  <c:v>1100</c:v>
                </c:pt>
                <c:pt idx="137">
                  <c:v>1090</c:v>
                </c:pt>
                <c:pt idx="138">
                  <c:v>1180</c:v>
                </c:pt>
                <c:pt idx="139">
                  <c:v>931</c:v>
                </c:pt>
                <c:pt idx="140">
                  <c:v>747</c:v>
                </c:pt>
                <c:pt idx="141">
                  <c:v>647</c:v>
                </c:pt>
                <c:pt idx="142">
                  <c:v>581</c:v>
                </c:pt>
                <c:pt idx="143">
                  <c:v>530</c:v>
                </c:pt>
                <c:pt idx="144">
                  <c:v>499</c:v>
                </c:pt>
                <c:pt idx="145">
                  <c:v>469</c:v>
                </c:pt>
                <c:pt idx="146">
                  <c:v>445</c:v>
                </c:pt>
                <c:pt idx="147">
                  <c:v>435</c:v>
                </c:pt>
                <c:pt idx="148">
                  <c:v>427</c:v>
                </c:pt>
                <c:pt idx="149">
                  <c:v>418</c:v>
                </c:pt>
                <c:pt idx="150">
                  <c:v>400</c:v>
                </c:pt>
                <c:pt idx="151">
                  <c:v>383</c:v>
                </c:pt>
                <c:pt idx="152">
                  <c:v>374</c:v>
                </c:pt>
                <c:pt idx="153">
                  <c:v>350</c:v>
                </c:pt>
                <c:pt idx="154">
                  <c:v>377</c:v>
                </c:pt>
                <c:pt idx="155">
                  <c:v>521</c:v>
                </c:pt>
                <c:pt idx="156">
                  <c:v>487</c:v>
                </c:pt>
                <c:pt idx="157">
                  <c:v>414</c:v>
                </c:pt>
                <c:pt idx="158">
                  <c:v>343</c:v>
                </c:pt>
                <c:pt idx="159">
                  <c:v>350</c:v>
                </c:pt>
                <c:pt idx="160">
                  <c:v>487</c:v>
                </c:pt>
                <c:pt idx="161">
                  <c:v>1400</c:v>
                </c:pt>
                <c:pt idx="162">
                  <c:v>1060</c:v>
                </c:pt>
                <c:pt idx="163">
                  <c:v>773</c:v>
                </c:pt>
                <c:pt idx="164">
                  <c:v>1520</c:v>
                </c:pt>
                <c:pt idx="165">
                  <c:v>1030</c:v>
                </c:pt>
                <c:pt idx="166">
                  <c:v>736</c:v>
                </c:pt>
                <c:pt idx="167">
                  <c:v>633</c:v>
                </c:pt>
                <c:pt idx="168">
                  <c:v>572</c:v>
                </c:pt>
                <c:pt idx="169">
                  <c:v>493</c:v>
                </c:pt>
                <c:pt idx="170">
                  <c:v>423</c:v>
                </c:pt>
                <c:pt idx="171">
                  <c:v>373</c:v>
                </c:pt>
                <c:pt idx="172">
                  <c:v>355</c:v>
                </c:pt>
                <c:pt idx="173">
                  <c:v>360</c:v>
                </c:pt>
                <c:pt idx="174">
                  <c:v>371</c:v>
                </c:pt>
                <c:pt idx="175">
                  <c:v>499</c:v>
                </c:pt>
                <c:pt idx="176">
                  <c:v>435</c:v>
                </c:pt>
                <c:pt idx="177">
                  <c:v>406</c:v>
                </c:pt>
                <c:pt idx="178">
                  <c:v>421</c:v>
                </c:pt>
                <c:pt idx="179">
                  <c:v>521</c:v>
                </c:pt>
                <c:pt idx="180">
                  <c:v>818</c:v>
                </c:pt>
                <c:pt idx="181">
                  <c:v>851</c:v>
                </c:pt>
                <c:pt idx="182">
                  <c:v>826</c:v>
                </c:pt>
                <c:pt idx="183">
                  <c:v>741</c:v>
                </c:pt>
                <c:pt idx="184">
                  <c:v>612</c:v>
                </c:pt>
                <c:pt idx="185">
                  <c:v>540</c:v>
                </c:pt>
                <c:pt idx="186">
                  <c:v>484</c:v>
                </c:pt>
                <c:pt idx="187">
                  <c:v>507</c:v>
                </c:pt>
                <c:pt idx="188">
                  <c:v>499</c:v>
                </c:pt>
                <c:pt idx="189">
                  <c:v>432</c:v>
                </c:pt>
                <c:pt idx="190">
                  <c:v>577</c:v>
                </c:pt>
                <c:pt idx="191">
                  <c:v>1130</c:v>
                </c:pt>
                <c:pt idx="192">
                  <c:v>871</c:v>
                </c:pt>
                <c:pt idx="193">
                  <c:v>1110</c:v>
                </c:pt>
                <c:pt idx="194">
                  <c:v>1590</c:v>
                </c:pt>
                <c:pt idx="195">
                  <c:v>1280</c:v>
                </c:pt>
                <c:pt idx="196">
                  <c:v>1010</c:v>
                </c:pt>
                <c:pt idx="197">
                  <c:v>1300</c:v>
                </c:pt>
                <c:pt idx="198">
                  <c:v>940</c:v>
                </c:pt>
                <c:pt idx="199">
                  <c:v>1670</c:v>
                </c:pt>
                <c:pt idx="200">
                  <c:v>1520</c:v>
                </c:pt>
                <c:pt idx="201">
                  <c:v>1140</c:v>
                </c:pt>
                <c:pt idx="202">
                  <c:v>984</c:v>
                </c:pt>
                <c:pt idx="203">
                  <c:v>896</c:v>
                </c:pt>
                <c:pt idx="204">
                  <c:v>784</c:v>
                </c:pt>
                <c:pt idx="205">
                  <c:v>705</c:v>
                </c:pt>
                <c:pt idx="206">
                  <c:v>642</c:v>
                </c:pt>
                <c:pt idx="207">
                  <c:v>584</c:v>
                </c:pt>
                <c:pt idx="208">
                  <c:v>557</c:v>
                </c:pt>
                <c:pt idx="209">
                  <c:v>547</c:v>
                </c:pt>
                <c:pt idx="210">
                  <c:v>540</c:v>
                </c:pt>
                <c:pt idx="211">
                  <c:v>546</c:v>
                </c:pt>
                <c:pt idx="212">
                  <c:v>596</c:v>
                </c:pt>
                <c:pt idx="213">
                  <c:v>547</c:v>
                </c:pt>
                <c:pt idx="214">
                  <c:v>483</c:v>
                </c:pt>
                <c:pt idx="215">
                  <c:v>497</c:v>
                </c:pt>
                <c:pt idx="216">
                  <c:v>511</c:v>
                </c:pt>
                <c:pt idx="217">
                  <c:v>531</c:v>
                </c:pt>
                <c:pt idx="218">
                  <c:v>637</c:v>
                </c:pt>
                <c:pt idx="219">
                  <c:v>726</c:v>
                </c:pt>
                <c:pt idx="220">
                  <c:v>625</c:v>
                </c:pt>
                <c:pt idx="221">
                  <c:v>551</c:v>
                </c:pt>
                <c:pt idx="222">
                  <c:v>543</c:v>
                </c:pt>
                <c:pt idx="223">
                  <c:v>640</c:v>
                </c:pt>
                <c:pt idx="224">
                  <c:v>637</c:v>
                </c:pt>
                <c:pt idx="225">
                  <c:v>515</c:v>
                </c:pt>
                <c:pt idx="226">
                  <c:v>411</c:v>
                </c:pt>
                <c:pt idx="227">
                  <c:v>463</c:v>
                </c:pt>
                <c:pt idx="228">
                  <c:v>496</c:v>
                </c:pt>
                <c:pt idx="229">
                  <c:v>541</c:v>
                </c:pt>
                <c:pt idx="230">
                  <c:v>736</c:v>
                </c:pt>
                <c:pt idx="231">
                  <c:v>899</c:v>
                </c:pt>
                <c:pt idx="232">
                  <c:v>1020</c:v>
                </c:pt>
                <c:pt idx="233">
                  <c:v>1570</c:v>
                </c:pt>
                <c:pt idx="234">
                  <c:v>1570</c:v>
                </c:pt>
                <c:pt idx="235">
                  <c:v>1180</c:v>
                </c:pt>
                <c:pt idx="236">
                  <c:v>997</c:v>
                </c:pt>
                <c:pt idx="237">
                  <c:v>875</c:v>
                </c:pt>
                <c:pt idx="238">
                  <c:v>968</c:v>
                </c:pt>
                <c:pt idx="239">
                  <c:v>969</c:v>
                </c:pt>
                <c:pt idx="240">
                  <c:v>820</c:v>
                </c:pt>
                <c:pt idx="241">
                  <c:v>877</c:v>
                </c:pt>
                <c:pt idx="242">
                  <c:v>935</c:v>
                </c:pt>
                <c:pt idx="243">
                  <c:v>963</c:v>
                </c:pt>
                <c:pt idx="244">
                  <c:v>848</c:v>
                </c:pt>
                <c:pt idx="245">
                  <c:v>869</c:v>
                </c:pt>
                <c:pt idx="246">
                  <c:v>883</c:v>
                </c:pt>
                <c:pt idx="247">
                  <c:v>922</c:v>
                </c:pt>
                <c:pt idx="248">
                  <c:v>937</c:v>
                </c:pt>
                <c:pt idx="249">
                  <c:v>946</c:v>
                </c:pt>
                <c:pt idx="250">
                  <c:v>963</c:v>
                </c:pt>
                <c:pt idx="251">
                  <c:v>974</c:v>
                </c:pt>
                <c:pt idx="252">
                  <c:v>1040</c:v>
                </c:pt>
                <c:pt idx="253">
                  <c:v>1060</c:v>
                </c:pt>
                <c:pt idx="254">
                  <c:v>1100</c:v>
                </c:pt>
                <c:pt idx="255">
                  <c:v>1050</c:v>
                </c:pt>
                <c:pt idx="256">
                  <c:v>1100</c:v>
                </c:pt>
                <c:pt idx="257">
                  <c:v>1290</c:v>
                </c:pt>
                <c:pt idx="258">
                  <c:v>1240</c:v>
                </c:pt>
                <c:pt idx="259">
                  <c:v>1360</c:v>
                </c:pt>
                <c:pt idx="260">
                  <c:v>1680</c:v>
                </c:pt>
                <c:pt idx="261">
                  <c:v>1460</c:v>
                </c:pt>
                <c:pt idx="262">
                  <c:v>1480</c:v>
                </c:pt>
                <c:pt idx="263">
                  <c:v>1450</c:v>
                </c:pt>
                <c:pt idx="264">
                  <c:v>1460</c:v>
                </c:pt>
                <c:pt idx="265">
                  <c:v>1640</c:v>
                </c:pt>
                <c:pt idx="266">
                  <c:v>1960</c:v>
                </c:pt>
                <c:pt idx="267">
                  <c:v>1480</c:v>
                </c:pt>
                <c:pt idx="268">
                  <c:v>1250</c:v>
                </c:pt>
                <c:pt idx="269">
                  <c:v>1170</c:v>
                </c:pt>
                <c:pt idx="270">
                  <c:v>1130</c:v>
                </c:pt>
                <c:pt idx="271">
                  <c:v>1110</c:v>
                </c:pt>
                <c:pt idx="272">
                  <c:v>1170</c:v>
                </c:pt>
                <c:pt idx="273">
                  <c:v>1310</c:v>
                </c:pt>
                <c:pt idx="274">
                  <c:v>1750</c:v>
                </c:pt>
                <c:pt idx="275">
                  <c:v>2470</c:v>
                </c:pt>
                <c:pt idx="276">
                  <c:v>1760</c:v>
                </c:pt>
                <c:pt idx="277">
                  <c:v>1210</c:v>
                </c:pt>
                <c:pt idx="278">
                  <c:v>936</c:v>
                </c:pt>
                <c:pt idx="279">
                  <c:v>785</c:v>
                </c:pt>
                <c:pt idx="280">
                  <c:v>722</c:v>
                </c:pt>
                <c:pt idx="281">
                  <c:v>700</c:v>
                </c:pt>
                <c:pt idx="282">
                  <c:v>667</c:v>
                </c:pt>
                <c:pt idx="283">
                  <c:v>627</c:v>
                </c:pt>
                <c:pt idx="284">
                  <c:v>644</c:v>
                </c:pt>
                <c:pt idx="285">
                  <c:v>639</c:v>
                </c:pt>
                <c:pt idx="286">
                  <c:v>619</c:v>
                </c:pt>
                <c:pt idx="287">
                  <c:v>629</c:v>
                </c:pt>
                <c:pt idx="288">
                  <c:v>602</c:v>
                </c:pt>
                <c:pt idx="289">
                  <c:v>539</c:v>
                </c:pt>
                <c:pt idx="290">
                  <c:v>459</c:v>
                </c:pt>
                <c:pt idx="291">
                  <c:v>420</c:v>
                </c:pt>
                <c:pt idx="292">
                  <c:v>397</c:v>
                </c:pt>
                <c:pt idx="293">
                  <c:v>364</c:v>
                </c:pt>
                <c:pt idx="294">
                  <c:v>338</c:v>
                </c:pt>
                <c:pt idx="295">
                  <c:v>313</c:v>
                </c:pt>
                <c:pt idx="296">
                  <c:v>301</c:v>
                </c:pt>
                <c:pt idx="297">
                  <c:v>317</c:v>
                </c:pt>
                <c:pt idx="298">
                  <c:v>307</c:v>
                </c:pt>
                <c:pt idx="299">
                  <c:v>379</c:v>
                </c:pt>
                <c:pt idx="300">
                  <c:v>377</c:v>
                </c:pt>
                <c:pt idx="301">
                  <c:v>319</c:v>
                </c:pt>
                <c:pt idx="302">
                  <c:v>312</c:v>
                </c:pt>
                <c:pt idx="303">
                  <c:v>302</c:v>
                </c:pt>
                <c:pt idx="304">
                  <c:v>279</c:v>
                </c:pt>
                <c:pt idx="305">
                  <c:v>255</c:v>
                </c:pt>
                <c:pt idx="306">
                  <c:v>236</c:v>
                </c:pt>
                <c:pt idx="307">
                  <c:v>242</c:v>
                </c:pt>
                <c:pt idx="308">
                  <c:v>293</c:v>
                </c:pt>
                <c:pt idx="309">
                  <c:v>253</c:v>
                </c:pt>
                <c:pt idx="310">
                  <c:v>249</c:v>
                </c:pt>
                <c:pt idx="311">
                  <c:v>250</c:v>
                </c:pt>
                <c:pt idx="312">
                  <c:v>229</c:v>
                </c:pt>
                <c:pt idx="313">
                  <c:v>212</c:v>
                </c:pt>
                <c:pt idx="314">
                  <c:v>209</c:v>
                </c:pt>
                <c:pt idx="315">
                  <c:v>205</c:v>
                </c:pt>
                <c:pt idx="316">
                  <c:v>237</c:v>
                </c:pt>
                <c:pt idx="317">
                  <c:v>236</c:v>
                </c:pt>
                <c:pt idx="318">
                  <c:v>230</c:v>
                </c:pt>
                <c:pt idx="319">
                  <c:v>212</c:v>
                </c:pt>
                <c:pt idx="320">
                  <c:v>196</c:v>
                </c:pt>
                <c:pt idx="321">
                  <c:v>202</c:v>
                </c:pt>
                <c:pt idx="322">
                  <c:v>207</c:v>
                </c:pt>
                <c:pt idx="323">
                  <c:v>213</c:v>
                </c:pt>
                <c:pt idx="324">
                  <c:v>200</c:v>
                </c:pt>
                <c:pt idx="325">
                  <c:v>195</c:v>
                </c:pt>
                <c:pt idx="326">
                  <c:v>220</c:v>
                </c:pt>
                <c:pt idx="327">
                  <c:v>264</c:v>
                </c:pt>
                <c:pt idx="328">
                  <c:v>270</c:v>
                </c:pt>
                <c:pt idx="329">
                  <c:v>251</c:v>
                </c:pt>
                <c:pt idx="330">
                  <c:v>233</c:v>
                </c:pt>
                <c:pt idx="331">
                  <c:v>240</c:v>
                </c:pt>
                <c:pt idx="332">
                  <c:v>223</c:v>
                </c:pt>
                <c:pt idx="333">
                  <c:v>208</c:v>
                </c:pt>
                <c:pt idx="334">
                  <c:v>201</c:v>
                </c:pt>
                <c:pt idx="335">
                  <c:v>200</c:v>
                </c:pt>
                <c:pt idx="336">
                  <c:v>211</c:v>
                </c:pt>
                <c:pt idx="337">
                  <c:v>230</c:v>
                </c:pt>
                <c:pt idx="338">
                  <c:v>239</c:v>
                </c:pt>
                <c:pt idx="339">
                  <c:v>246</c:v>
                </c:pt>
                <c:pt idx="340">
                  <c:v>229</c:v>
                </c:pt>
                <c:pt idx="341">
                  <c:v>225</c:v>
                </c:pt>
                <c:pt idx="342">
                  <c:v>228</c:v>
                </c:pt>
                <c:pt idx="343">
                  <c:v>266</c:v>
                </c:pt>
                <c:pt idx="344">
                  <c:v>319</c:v>
                </c:pt>
                <c:pt idx="345">
                  <c:v>305</c:v>
                </c:pt>
                <c:pt idx="346">
                  <c:v>293</c:v>
                </c:pt>
                <c:pt idx="347">
                  <c:v>285</c:v>
                </c:pt>
                <c:pt idx="348">
                  <c:v>274</c:v>
                </c:pt>
                <c:pt idx="349">
                  <c:v>301</c:v>
                </c:pt>
                <c:pt idx="350">
                  <c:v>322</c:v>
                </c:pt>
                <c:pt idx="351">
                  <c:v>300</c:v>
                </c:pt>
                <c:pt idx="352">
                  <c:v>309</c:v>
                </c:pt>
                <c:pt idx="353">
                  <c:v>319</c:v>
                </c:pt>
                <c:pt idx="354">
                  <c:v>295</c:v>
                </c:pt>
                <c:pt idx="355">
                  <c:v>292</c:v>
                </c:pt>
                <c:pt idx="356">
                  <c:v>286</c:v>
                </c:pt>
                <c:pt idx="357">
                  <c:v>265</c:v>
                </c:pt>
                <c:pt idx="358">
                  <c:v>256</c:v>
                </c:pt>
                <c:pt idx="359">
                  <c:v>215</c:v>
                </c:pt>
                <c:pt idx="360">
                  <c:v>224</c:v>
                </c:pt>
                <c:pt idx="361">
                  <c:v>247</c:v>
                </c:pt>
                <c:pt idx="362">
                  <c:v>256</c:v>
                </c:pt>
                <c:pt idx="363">
                  <c:v>247</c:v>
                </c:pt>
                <c:pt idx="364">
                  <c:v>250</c:v>
                </c:pt>
                <c:pt idx="365">
                  <c:v>245</c:v>
                </c:pt>
                <c:pt idx="366">
                  <c:v>282</c:v>
                </c:pt>
                <c:pt idx="367">
                  <c:v>305</c:v>
                </c:pt>
                <c:pt idx="368">
                  <c:v>294</c:v>
                </c:pt>
                <c:pt idx="369">
                  <c:v>279</c:v>
                </c:pt>
                <c:pt idx="370">
                  <c:v>272</c:v>
                </c:pt>
                <c:pt idx="371">
                  <c:v>269</c:v>
                </c:pt>
                <c:pt idx="372">
                  <c:v>277</c:v>
                </c:pt>
                <c:pt idx="373">
                  <c:v>284</c:v>
                </c:pt>
                <c:pt idx="374">
                  <c:v>1180</c:v>
                </c:pt>
                <c:pt idx="375">
                  <c:v>8640</c:v>
                </c:pt>
                <c:pt idx="376">
                  <c:v>16800</c:v>
                </c:pt>
                <c:pt idx="377">
                  <c:v>11000</c:v>
                </c:pt>
                <c:pt idx="378">
                  <c:v>4630</c:v>
                </c:pt>
                <c:pt idx="379">
                  <c:v>2410</c:v>
                </c:pt>
                <c:pt idx="380">
                  <c:v>1680</c:v>
                </c:pt>
                <c:pt idx="381">
                  <c:v>1250</c:v>
                </c:pt>
                <c:pt idx="382">
                  <c:v>1140</c:v>
                </c:pt>
                <c:pt idx="383">
                  <c:v>1090</c:v>
                </c:pt>
                <c:pt idx="384">
                  <c:v>823</c:v>
                </c:pt>
                <c:pt idx="385">
                  <c:v>711</c:v>
                </c:pt>
                <c:pt idx="386">
                  <c:v>641</c:v>
                </c:pt>
                <c:pt idx="387">
                  <c:v>588</c:v>
                </c:pt>
                <c:pt idx="388">
                  <c:v>555</c:v>
                </c:pt>
                <c:pt idx="389">
                  <c:v>520</c:v>
                </c:pt>
                <c:pt idx="390">
                  <c:v>491</c:v>
                </c:pt>
                <c:pt idx="391">
                  <c:v>473</c:v>
                </c:pt>
                <c:pt idx="392">
                  <c:v>442</c:v>
                </c:pt>
                <c:pt idx="393">
                  <c:v>425</c:v>
                </c:pt>
                <c:pt idx="394">
                  <c:v>423</c:v>
                </c:pt>
                <c:pt idx="395">
                  <c:v>445</c:v>
                </c:pt>
                <c:pt idx="396">
                  <c:v>452</c:v>
                </c:pt>
                <c:pt idx="397">
                  <c:v>436</c:v>
                </c:pt>
                <c:pt idx="398">
                  <c:v>421</c:v>
                </c:pt>
                <c:pt idx="399">
                  <c:v>416</c:v>
                </c:pt>
                <c:pt idx="400">
                  <c:v>399</c:v>
                </c:pt>
                <c:pt idx="401">
                  <c:v>390</c:v>
                </c:pt>
                <c:pt idx="402">
                  <c:v>376</c:v>
                </c:pt>
                <c:pt idx="403">
                  <c:v>363</c:v>
                </c:pt>
                <c:pt idx="404">
                  <c:v>347</c:v>
                </c:pt>
                <c:pt idx="405">
                  <c:v>345</c:v>
                </c:pt>
                <c:pt idx="406">
                  <c:v>365</c:v>
                </c:pt>
                <c:pt idx="407">
                  <c:v>987</c:v>
                </c:pt>
                <c:pt idx="408">
                  <c:v>2190</c:v>
                </c:pt>
                <c:pt idx="409">
                  <c:v>1990</c:v>
                </c:pt>
                <c:pt idx="410">
                  <c:v>1160</c:v>
                </c:pt>
                <c:pt idx="411">
                  <c:v>824</c:v>
                </c:pt>
                <c:pt idx="412">
                  <c:v>716</c:v>
                </c:pt>
                <c:pt idx="413">
                  <c:v>552</c:v>
                </c:pt>
                <c:pt idx="414">
                  <c:v>460</c:v>
                </c:pt>
                <c:pt idx="415">
                  <c:v>411</c:v>
                </c:pt>
                <c:pt idx="416">
                  <c:v>368</c:v>
                </c:pt>
                <c:pt idx="417">
                  <c:v>344</c:v>
                </c:pt>
                <c:pt idx="418">
                  <c:v>362</c:v>
                </c:pt>
                <c:pt idx="419">
                  <c:v>350</c:v>
                </c:pt>
                <c:pt idx="420">
                  <c:v>317</c:v>
                </c:pt>
                <c:pt idx="421">
                  <c:v>304</c:v>
                </c:pt>
                <c:pt idx="422">
                  <c:v>320</c:v>
                </c:pt>
                <c:pt idx="423">
                  <c:v>310</c:v>
                </c:pt>
                <c:pt idx="424">
                  <c:v>322</c:v>
                </c:pt>
                <c:pt idx="425">
                  <c:v>313</c:v>
                </c:pt>
                <c:pt idx="426">
                  <c:v>311</c:v>
                </c:pt>
                <c:pt idx="427">
                  <c:v>288</c:v>
                </c:pt>
                <c:pt idx="428">
                  <c:v>253</c:v>
                </c:pt>
                <c:pt idx="429">
                  <c:v>253</c:v>
                </c:pt>
                <c:pt idx="430">
                  <c:v>289</c:v>
                </c:pt>
                <c:pt idx="431">
                  <c:v>305</c:v>
                </c:pt>
                <c:pt idx="432">
                  <c:v>386</c:v>
                </c:pt>
                <c:pt idx="433">
                  <c:v>676</c:v>
                </c:pt>
                <c:pt idx="434">
                  <c:v>605</c:v>
                </c:pt>
                <c:pt idx="435">
                  <c:v>694</c:v>
                </c:pt>
                <c:pt idx="436">
                  <c:v>2090</c:v>
                </c:pt>
                <c:pt idx="437">
                  <c:v>2070</c:v>
                </c:pt>
                <c:pt idx="438">
                  <c:v>1220</c:v>
                </c:pt>
                <c:pt idx="439">
                  <c:v>803</c:v>
                </c:pt>
                <c:pt idx="440">
                  <c:v>606</c:v>
                </c:pt>
                <c:pt idx="441">
                  <c:v>513</c:v>
                </c:pt>
                <c:pt idx="442">
                  <c:v>457</c:v>
                </c:pt>
                <c:pt idx="443">
                  <c:v>410</c:v>
                </c:pt>
                <c:pt idx="444">
                  <c:v>387</c:v>
                </c:pt>
                <c:pt idx="445">
                  <c:v>382</c:v>
                </c:pt>
                <c:pt idx="446">
                  <c:v>374</c:v>
                </c:pt>
                <c:pt idx="447">
                  <c:v>403</c:v>
                </c:pt>
                <c:pt idx="448">
                  <c:v>397</c:v>
                </c:pt>
                <c:pt idx="449">
                  <c:v>387</c:v>
                </c:pt>
                <c:pt idx="450">
                  <c:v>371</c:v>
                </c:pt>
                <c:pt idx="451">
                  <c:v>347</c:v>
                </c:pt>
                <c:pt idx="452">
                  <c:v>324</c:v>
                </c:pt>
                <c:pt idx="453">
                  <c:v>311</c:v>
                </c:pt>
                <c:pt idx="454">
                  <c:v>277</c:v>
                </c:pt>
                <c:pt idx="455">
                  <c:v>263</c:v>
                </c:pt>
                <c:pt idx="456">
                  <c:v>263</c:v>
                </c:pt>
                <c:pt idx="457">
                  <c:v>290</c:v>
                </c:pt>
                <c:pt idx="458">
                  <c:v>483</c:v>
                </c:pt>
                <c:pt idx="459">
                  <c:v>651</c:v>
                </c:pt>
                <c:pt idx="460">
                  <c:v>629</c:v>
                </c:pt>
                <c:pt idx="461">
                  <c:v>750</c:v>
                </c:pt>
                <c:pt idx="462">
                  <c:v>643</c:v>
                </c:pt>
                <c:pt idx="463">
                  <c:v>521</c:v>
                </c:pt>
                <c:pt idx="464">
                  <c:v>439</c:v>
                </c:pt>
                <c:pt idx="465">
                  <c:v>399</c:v>
                </c:pt>
                <c:pt idx="466">
                  <c:v>392</c:v>
                </c:pt>
                <c:pt idx="467">
                  <c:v>376</c:v>
                </c:pt>
                <c:pt idx="468">
                  <c:v>363</c:v>
                </c:pt>
                <c:pt idx="469">
                  <c:v>387</c:v>
                </c:pt>
                <c:pt idx="470">
                  <c:v>399</c:v>
                </c:pt>
                <c:pt idx="471">
                  <c:v>340</c:v>
                </c:pt>
                <c:pt idx="472">
                  <c:v>309</c:v>
                </c:pt>
                <c:pt idx="473">
                  <c:v>323</c:v>
                </c:pt>
                <c:pt idx="474">
                  <c:v>359</c:v>
                </c:pt>
                <c:pt idx="475">
                  <c:v>369</c:v>
                </c:pt>
                <c:pt idx="476">
                  <c:v>339</c:v>
                </c:pt>
                <c:pt idx="477">
                  <c:v>415</c:v>
                </c:pt>
                <c:pt idx="478">
                  <c:v>402</c:v>
                </c:pt>
                <c:pt idx="479">
                  <c:v>355</c:v>
                </c:pt>
                <c:pt idx="480">
                  <c:v>330</c:v>
                </c:pt>
                <c:pt idx="481">
                  <c:v>295</c:v>
                </c:pt>
                <c:pt idx="482">
                  <c:v>273</c:v>
                </c:pt>
                <c:pt idx="483">
                  <c:v>462</c:v>
                </c:pt>
                <c:pt idx="484">
                  <c:v>431</c:v>
                </c:pt>
                <c:pt idx="485">
                  <c:v>324</c:v>
                </c:pt>
                <c:pt idx="486">
                  <c:v>321</c:v>
                </c:pt>
                <c:pt idx="487">
                  <c:v>289</c:v>
                </c:pt>
                <c:pt idx="488">
                  <c:v>311</c:v>
                </c:pt>
                <c:pt idx="489">
                  <c:v>302</c:v>
                </c:pt>
                <c:pt idx="490">
                  <c:v>340</c:v>
                </c:pt>
                <c:pt idx="491">
                  <c:v>320</c:v>
                </c:pt>
                <c:pt idx="492">
                  <c:v>294</c:v>
                </c:pt>
                <c:pt idx="493">
                  <c:v>310</c:v>
                </c:pt>
                <c:pt idx="494">
                  <c:v>543</c:v>
                </c:pt>
                <c:pt idx="495">
                  <c:v>1620</c:v>
                </c:pt>
                <c:pt idx="496">
                  <c:v>1330</c:v>
                </c:pt>
                <c:pt idx="497">
                  <c:v>898</c:v>
                </c:pt>
                <c:pt idx="498">
                  <c:v>997</c:v>
                </c:pt>
                <c:pt idx="499">
                  <c:v>867</c:v>
                </c:pt>
                <c:pt idx="500">
                  <c:v>639</c:v>
                </c:pt>
                <c:pt idx="501">
                  <c:v>708</c:v>
                </c:pt>
                <c:pt idx="502">
                  <c:v>1350</c:v>
                </c:pt>
                <c:pt idx="503">
                  <c:v>1720</c:v>
                </c:pt>
                <c:pt idx="504">
                  <c:v>1300</c:v>
                </c:pt>
                <c:pt idx="505">
                  <c:v>757</c:v>
                </c:pt>
                <c:pt idx="506">
                  <c:v>604</c:v>
                </c:pt>
                <c:pt idx="507">
                  <c:v>1190</c:v>
                </c:pt>
                <c:pt idx="508">
                  <c:v>2230</c:v>
                </c:pt>
                <c:pt idx="509">
                  <c:v>1500</c:v>
                </c:pt>
                <c:pt idx="510">
                  <c:v>1100</c:v>
                </c:pt>
                <c:pt idx="511">
                  <c:v>765</c:v>
                </c:pt>
                <c:pt idx="512">
                  <c:v>977</c:v>
                </c:pt>
                <c:pt idx="513">
                  <c:v>1330</c:v>
                </c:pt>
                <c:pt idx="514">
                  <c:v>1140</c:v>
                </c:pt>
                <c:pt idx="515">
                  <c:v>815</c:v>
                </c:pt>
                <c:pt idx="516">
                  <c:v>663</c:v>
                </c:pt>
                <c:pt idx="517">
                  <c:v>624</c:v>
                </c:pt>
                <c:pt idx="518">
                  <c:v>610</c:v>
                </c:pt>
                <c:pt idx="519">
                  <c:v>500</c:v>
                </c:pt>
                <c:pt idx="520">
                  <c:v>419</c:v>
                </c:pt>
                <c:pt idx="521">
                  <c:v>367</c:v>
                </c:pt>
                <c:pt idx="522">
                  <c:v>361</c:v>
                </c:pt>
                <c:pt idx="523">
                  <c:v>345</c:v>
                </c:pt>
                <c:pt idx="524">
                  <c:v>316</c:v>
                </c:pt>
                <c:pt idx="525">
                  <c:v>292</c:v>
                </c:pt>
                <c:pt idx="526">
                  <c:v>272</c:v>
                </c:pt>
                <c:pt idx="527">
                  <c:v>248</c:v>
                </c:pt>
                <c:pt idx="528">
                  <c:v>246</c:v>
                </c:pt>
                <c:pt idx="529">
                  <c:v>249</c:v>
                </c:pt>
                <c:pt idx="530">
                  <c:v>311</c:v>
                </c:pt>
                <c:pt idx="531">
                  <c:v>296</c:v>
                </c:pt>
                <c:pt idx="532">
                  <c:v>253</c:v>
                </c:pt>
                <c:pt idx="533">
                  <c:v>223</c:v>
                </c:pt>
                <c:pt idx="534">
                  <c:v>200</c:v>
                </c:pt>
                <c:pt idx="535">
                  <c:v>191</c:v>
                </c:pt>
                <c:pt idx="536">
                  <c:v>181</c:v>
                </c:pt>
                <c:pt idx="537">
                  <c:v>173</c:v>
                </c:pt>
                <c:pt idx="538">
                  <c:v>245</c:v>
                </c:pt>
                <c:pt idx="539">
                  <c:v>281</c:v>
                </c:pt>
                <c:pt idx="540">
                  <c:v>287</c:v>
                </c:pt>
                <c:pt idx="541">
                  <c:v>266</c:v>
                </c:pt>
                <c:pt idx="542">
                  <c:v>260</c:v>
                </c:pt>
                <c:pt idx="543">
                  <c:v>357</c:v>
                </c:pt>
                <c:pt idx="544">
                  <c:v>416</c:v>
                </c:pt>
                <c:pt idx="545">
                  <c:v>423</c:v>
                </c:pt>
                <c:pt idx="546">
                  <c:v>429</c:v>
                </c:pt>
                <c:pt idx="547">
                  <c:v>435</c:v>
                </c:pt>
                <c:pt idx="548">
                  <c:v>433</c:v>
                </c:pt>
                <c:pt idx="549">
                  <c:v>437</c:v>
                </c:pt>
                <c:pt idx="550">
                  <c:v>443</c:v>
                </c:pt>
                <c:pt idx="551">
                  <c:v>440</c:v>
                </c:pt>
                <c:pt idx="552">
                  <c:v>435</c:v>
                </c:pt>
                <c:pt idx="553">
                  <c:v>435</c:v>
                </c:pt>
                <c:pt idx="554">
                  <c:v>439</c:v>
                </c:pt>
                <c:pt idx="555">
                  <c:v>440</c:v>
                </c:pt>
                <c:pt idx="556">
                  <c:v>450</c:v>
                </c:pt>
                <c:pt idx="557">
                  <c:v>448</c:v>
                </c:pt>
                <c:pt idx="558">
                  <c:v>452</c:v>
                </c:pt>
                <c:pt idx="559">
                  <c:v>451</c:v>
                </c:pt>
                <c:pt idx="560">
                  <c:v>601</c:v>
                </c:pt>
                <c:pt idx="561">
                  <c:v>833</c:v>
                </c:pt>
                <c:pt idx="562">
                  <c:v>999</c:v>
                </c:pt>
                <c:pt idx="563">
                  <c:v>1210</c:v>
                </c:pt>
                <c:pt idx="564">
                  <c:v>2230</c:v>
                </c:pt>
                <c:pt idx="565">
                  <c:v>1560</c:v>
                </c:pt>
                <c:pt idx="566">
                  <c:v>1220</c:v>
                </c:pt>
                <c:pt idx="567">
                  <c:v>935</c:v>
                </c:pt>
                <c:pt idx="568">
                  <c:v>769</c:v>
                </c:pt>
                <c:pt idx="569">
                  <c:v>612</c:v>
                </c:pt>
                <c:pt idx="570">
                  <c:v>512</c:v>
                </c:pt>
                <c:pt idx="571">
                  <c:v>430</c:v>
                </c:pt>
                <c:pt idx="572">
                  <c:v>371</c:v>
                </c:pt>
                <c:pt idx="573">
                  <c:v>328</c:v>
                </c:pt>
                <c:pt idx="574">
                  <c:v>303</c:v>
                </c:pt>
                <c:pt idx="575">
                  <c:v>299</c:v>
                </c:pt>
                <c:pt idx="576">
                  <c:v>572</c:v>
                </c:pt>
                <c:pt idx="577">
                  <c:v>611</c:v>
                </c:pt>
                <c:pt idx="578">
                  <c:v>542</c:v>
                </c:pt>
                <c:pt idx="579">
                  <c:v>486</c:v>
                </c:pt>
                <c:pt idx="580">
                  <c:v>438</c:v>
                </c:pt>
                <c:pt idx="581">
                  <c:v>414</c:v>
                </c:pt>
                <c:pt idx="582">
                  <c:v>445</c:v>
                </c:pt>
                <c:pt idx="583">
                  <c:v>457</c:v>
                </c:pt>
                <c:pt idx="584">
                  <c:v>523</c:v>
                </c:pt>
                <c:pt idx="585">
                  <c:v>536</c:v>
                </c:pt>
                <c:pt idx="586">
                  <c:v>468</c:v>
                </c:pt>
                <c:pt idx="587">
                  <c:v>439</c:v>
                </c:pt>
                <c:pt idx="588">
                  <c:v>456</c:v>
                </c:pt>
                <c:pt idx="589">
                  <c:v>506</c:v>
                </c:pt>
                <c:pt idx="590">
                  <c:v>506</c:v>
                </c:pt>
                <c:pt idx="591">
                  <c:v>462</c:v>
                </c:pt>
                <c:pt idx="592">
                  <c:v>450</c:v>
                </c:pt>
                <c:pt idx="593">
                  <c:v>439</c:v>
                </c:pt>
                <c:pt idx="594">
                  <c:v>493</c:v>
                </c:pt>
                <c:pt idx="595">
                  <c:v>566</c:v>
                </c:pt>
                <c:pt idx="596">
                  <c:v>469</c:v>
                </c:pt>
                <c:pt idx="597">
                  <c:v>402</c:v>
                </c:pt>
                <c:pt idx="598">
                  <c:v>358</c:v>
                </c:pt>
                <c:pt idx="599">
                  <c:v>326</c:v>
                </c:pt>
                <c:pt idx="600">
                  <c:v>318</c:v>
                </c:pt>
                <c:pt idx="601">
                  <c:v>313</c:v>
                </c:pt>
                <c:pt idx="602">
                  <c:v>289</c:v>
                </c:pt>
                <c:pt idx="603">
                  <c:v>320</c:v>
                </c:pt>
                <c:pt idx="604">
                  <c:v>336</c:v>
                </c:pt>
                <c:pt idx="605">
                  <c:v>321</c:v>
                </c:pt>
                <c:pt idx="606">
                  <c:v>307</c:v>
                </c:pt>
                <c:pt idx="607">
                  <c:v>328</c:v>
                </c:pt>
                <c:pt idx="608">
                  <c:v>356</c:v>
                </c:pt>
                <c:pt idx="609">
                  <c:v>364</c:v>
                </c:pt>
                <c:pt idx="610">
                  <c:v>357</c:v>
                </c:pt>
                <c:pt idx="611">
                  <c:v>353</c:v>
                </c:pt>
                <c:pt idx="612">
                  <c:v>351</c:v>
                </c:pt>
                <c:pt idx="613">
                  <c:v>335</c:v>
                </c:pt>
                <c:pt idx="614">
                  <c:v>323</c:v>
                </c:pt>
                <c:pt idx="615">
                  <c:v>330</c:v>
                </c:pt>
                <c:pt idx="616">
                  <c:v>362</c:v>
                </c:pt>
                <c:pt idx="617">
                  <c:v>336</c:v>
                </c:pt>
                <c:pt idx="618">
                  <c:v>321</c:v>
                </c:pt>
                <c:pt idx="619">
                  <c:v>310</c:v>
                </c:pt>
                <c:pt idx="620">
                  <c:v>292</c:v>
                </c:pt>
                <c:pt idx="621">
                  <c:v>301</c:v>
                </c:pt>
                <c:pt idx="622">
                  <c:v>315</c:v>
                </c:pt>
                <c:pt idx="623">
                  <c:v>321</c:v>
                </c:pt>
                <c:pt idx="624">
                  <c:v>343</c:v>
                </c:pt>
                <c:pt idx="625">
                  <c:v>351</c:v>
                </c:pt>
                <c:pt idx="626">
                  <c:v>347</c:v>
                </c:pt>
                <c:pt idx="627">
                  <c:v>324</c:v>
                </c:pt>
                <c:pt idx="628">
                  <c:v>361</c:v>
                </c:pt>
                <c:pt idx="629">
                  <c:v>524</c:v>
                </c:pt>
                <c:pt idx="630">
                  <c:v>630</c:v>
                </c:pt>
                <c:pt idx="631">
                  <c:v>2530</c:v>
                </c:pt>
                <c:pt idx="632">
                  <c:v>1790</c:v>
                </c:pt>
                <c:pt idx="633">
                  <c:v>1030</c:v>
                </c:pt>
                <c:pt idx="634">
                  <c:v>647</c:v>
                </c:pt>
                <c:pt idx="635">
                  <c:v>461</c:v>
                </c:pt>
                <c:pt idx="636">
                  <c:v>373</c:v>
                </c:pt>
                <c:pt idx="637">
                  <c:v>537</c:v>
                </c:pt>
                <c:pt idx="638">
                  <c:v>1030</c:v>
                </c:pt>
                <c:pt idx="639">
                  <c:v>2020</c:v>
                </c:pt>
                <c:pt idx="640">
                  <c:v>1660</c:v>
                </c:pt>
                <c:pt idx="641">
                  <c:v>1000</c:v>
                </c:pt>
                <c:pt idx="642">
                  <c:v>631</c:v>
                </c:pt>
                <c:pt idx="643">
                  <c:v>456</c:v>
                </c:pt>
                <c:pt idx="644">
                  <c:v>392</c:v>
                </c:pt>
                <c:pt idx="645">
                  <c:v>398</c:v>
                </c:pt>
                <c:pt idx="646">
                  <c:v>346</c:v>
                </c:pt>
                <c:pt idx="647">
                  <c:v>306</c:v>
                </c:pt>
                <c:pt idx="648">
                  <c:v>280</c:v>
                </c:pt>
                <c:pt idx="649">
                  <c:v>315</c:v>
                </c:pt>
                <c:pt idx="650">
                  <c:v>345</c:v>
                </c:pt>
                <c:pt idx="651">
                  <c:v>1180</c:v>
                </c:pt>
                <c:pt idx="652">
                  <c:v>3260</c:v>
                </c:pt>
                <c:pt idx="653">
                  <c:v>2570</c:v>
                </c:pt>
              </c:numCache>
            </c:numRef>
          </c:yVal>
          <c:smooth val="0"/>
        </c:ser>
        <c:ser>
          <c:idx val="2"/>
          <c:order val="2"/>
          <c:tx>
            <c:v>Q from d18Oshell</c:v>
          </c:tx>
          <c:spPr>
            <a:ln w="38100">
              <a:solidFill>
                <a:schemeClr val="tx1"/>
              </a:solidFill>
              <a:prstDash val="solid"/>
            </a:ln>
          </c:spPr>
          <c:marker>
            <c:symbol val="none"/>
          </c:marker>
          <c:xVal>
            <c:numRef>
              <c:f>BMS3R5_rep_ventral_margin!$AB$2:$AB$59</c:f>
              <c:numCache>
                <c:formatCode>m/d/yyyy</c:formatCode>
                <c:ptCount val="58"/>
                <c:pt idx="0">
                  <c:v>41495</c:v>
                </c:pt>
                <c:pt idx="1">
                  <c:v>41490.428571428565</c:v>
                </c:pt>
                <c:pt idx="2">
                  <c:v>41485.857142857138</c:v>
                </c:pt>
                <c:pt idx="3">
                  <c:v>41481.28571428571</c:v>
                </c:pt>
                <c:pt idx="4">
                  <c:v>41476.714285714283</c:v>
                </c:pt>
                <c:pt idx="5">
                  <c:v>41472.142857142855</c:v>
                </c:pt>
                <c:pt idx="6">
                  <c:v>41467.571428571428</c:v>
                </c:pt>
                <c:pt idx="7">
                  <c:v>41463</c:v>
                </c:pt>
                <c:pt idx="8">
                  <c:v>41461</c:v>
                </c:pt>
                <c:pt idx="9">
                  <c:v>41457.857142857101</c:v>
                </c:pt>
                <c:pt idx="10">
                  <c:v>41454.714285714246</c:v>
                </c:pt>
                <c:pt idx="11">
                  <c:v>41451.571428571391</c:v>
                </c:pt>
                <c:pt idx="12">
                  <c:v>41448.428571428536</c:v>
                </c:pt>
                <c:pt idx="13">
                  <c:v>41445.285714285681</c:v>
                </c:pt>
                <c:pt idx="14">
                  <c:v>41442.142857142826</c:v>
                </c:pt>
                <c:pt idx="15">
                  <c:v>41438.999999999971</c:v>
                </c:pt>
                <c:pt idx="16">
                  <c:v>41435.857142857116</c:v>
                </c:pt>
                <c:pt idx="17">
                  <c:v>41432.714285714261</c:v>
                </c:pt>
                <c:pt idx="18">
                  <c:v>41429.571428571406</c:v>
                </c:pt>
                <c:pt idx="19">
                  <c:v>41426.428571428551</c:v>
                </c:pt>
                <c:pt idx="20">
                  <c:v>41423.285714285696</c:v>
                </c:pt>
                <c:pt idx="21">
                  <c:v>41420.142857142841</c:v>
                </c:pt>
                <c:pt idx="22">
                  <c:v>41416.999999999985</c:v>
                </c:pt>
                <c:pt idx="23">
                  <c:v>41413.85714285713</c:v>
                </c:pt>
                <c:pt idx="24">
                  <c:v>41410.714285714275</c:v>
                </c:pt>
                <c:pt idx="25">
                  <c:v>41407.57142857142</c:v>
                </c:pt>
                <c:pt idx="26">
                  <c:v>41404.428571428565</c:v>
                </c:pt>
                <c:pt idx="27">
                  <c:v>41401.28571428571</c:v>
                </c:pt>
                <c:pt idx="28">
                  <c:v>41398.142857142855</c:v>
                </c:pt>
                <c:pt idx="29">
                  <c:v>41395</c:v>
                </c:pt>
                <c:pt idx="30">
                  <c:v>41392.600000000013</c:v>
                </c:pt>
                <c:pt idx="31">
                  <c:v>41390.200000000012</c:v>
                </c:pt>
                <c:pt idx="32">
                  <c:v>41387.80000000001</c:v>
                </c:pt>
                <c:pt idx="33">
                  <c:v>41385.400000000009</c:v>
                </c:pt>
                <c:pt idx="34">
                  <c:v>41383.000000000007</c:v>
                </c:pt>
                <c:pt idx="35">
                  <c:v>41380.600000000006</c:v>
                </c:pt>
                <c:pt idx="36">
                  <c:v>41378.200000000004</c:v>
                </c:pt>
                <c:pt idx="37">
                  <c:v>41375.800000000003</c:v>
                </c:pt>
                <c:pt idx="38">
                  <c:v>41373.4</c:v>
                </c:pt>
                <c:pt idx="39">
                  <c:v>41371</c:v>
                </c:pt>
                <c:pt idx="40">
                  <c:v>41359.799999999988</c:v>
                </c:pt>
                <c:pt idx="41">
                  <c:v>41348.599999999991</c:v>
                </c:pt>
                <c:pt idx="42">
                  <c:v>41337.399999999994</c:v>
                </c:pt>
                <c:pt idx="43">
                  <c:v>41326.199999999997</c:v>
                </c:pt>
                <c:pt idx="44">
                  <c:v>41315</c:v>
                </c:pt>
                <c:pt idx="45">
                  <c:v>41237</c:v>
                </c:pt>
                <c:pt idx="46">
                  <c:v>41231.833333333307</c:v>
                </c:pt>
                <c:pt idx="47">
                  <c:v>41226.666666666642</c:v>
                </c:pt>
                <c:pt idx="48">
                  <c:v>41221.499999999978</c:v>
                </c:pt>
                <c:pt idx="49">
                  <c:v>41216.333333333314</c:v>
                </c:pt>
                <c:pt idx="50">
                  <c:v>41211.16666666665</c:v>
                </c:pt>
                <c:pt idx="51">
                  <c:v>41205.999999999985</c:v>
                </c:pt>
                <c:pt idx="52">
                  <c:v>41200.833333333321</c:v>
                </c:pt>
                <c:pt idx="53">
                  <c:v>41195.666666666657</c:v>
                </c:pt>
                <c:pt idx="54">
                  <c:v>41190.499999999993</c:v>
                </c:pt>
                <c:pt idx="55">
                  <c:v>41185.333333333328</c:v>
                </c:pt>
                <c:pt idx="56">
                  <c:v>41180.166666666664</c:v>
                </c:pt>
                <c:pt idx="57">
                  <c:v>41175</c:v>
                </c:pt>
              </c:numCache>
            </c:numRef>
          </c:xVal>
          <c:yVal>
            <c:numRef>
              <c:f>BMS3R5_rep_ventral_margin!$AG$2:$AG$59</c:f>
              <c:numCache>
                <c:formatCode>0</c:formatCode>
                <c:ptCount val="58"/>
                <c:pt idx="0">
                  <c:v>1552.6273572234149</c:v>
                </c:pt>
                <c:pt idx="1">
                  <c:v>1365.9152276302736</c:v>
                </c:pt>
                <c:pt idx="2">
                  <c:v>1027.6711558532672</c:v>
                </c:pt>
                <c:pt idx="3">
                  <c:v>1167.7024076368291</c:v>
                </c:pt>
                <c:pt idx="4">
                  <c:v>588.46275033587847</c:v>
                </c:pt>
                <c:pt idx="5">
                  <c:v>218.37276944988983</c:v>
                </c:pt>
                <c:pt idx="6">
                  <c:v>127.27352136345233</c:v>
                </c:pt>
                <c:pt idx="7">
                  <c:v>111.52423290475119</c:v>
                </c:pt>
                <c:pt idx="8">
                  <c:v>74.758210624469712</c:v>
                </c:pt>
                <c:pt idx="9">
                  <c:v>68.778119354549233</c:v>
                </c:pt>
                <c:pt idx="10">
                  <c:v>68.083620266899018</c:v>
                </c:pt>
                <c:pt idx="11">
                  <c:v>75.773422093663171</c:v>
                </c:pt>
                <c:pt idx="12">
                  <c:v>94.950870673094371</c:v>
                </c:pt>
                <c:pt idx="13">
                  <c:v>349.10642996590269</c:v>
                </c:pt>
                <c:pt idx="14">
                  <c:v>666.84452873362818</c:v>
                </c:pt>
                <c:pt idx="15">
                  <c:v>1156.1475012146277</c:v>
                </c:pt>
                <c:pt idx="16">
                  <c:v>762.2399174202842</c:v>
                </c:pt>
                <c:pt idx="17">
                  <c:v>1369.8446320158689</c:v>
                </c:pt>
                <c:pt idx="18">
                  <c:v>1375.7230988864585</c:v>
                </c:pt>
                <c:pt idx="19">
                  <c:v>910.96963546253426</c:v>
                </c:pt>
                <c:pt idx="20">
                  <c:v>683.65658224240678</c:v>
                </c:pt>
                <c:pt idx="21">
                  <c:v>1207.1392851579819</c:v>
                </c:pt>
                <c:pt idx="22">
                  <c:v>3351.6854184191884</c:v>
                </c:pt>
                <c:pt idx="23">
                  <c:v>9983.5374325098928</c:v>
                </c:pt>
                <c:pt idx="24">
                  <c:v>6081.8078691061719</c:v>
                </c:pt>
                <c:pt idx="25">
                  <c:v>2866.8881604317235</c:v>
                </c:pt>
                <c:pt idx="26">
                  <c:v>1967.6437605586027</c:v>
                </c:pt>
                <c:pt idx="27">
                  <c:v>2965.5162749492119</c:v>
                </c:pt>
                <c:pt idx="28">
                  <c:v>2877.7870278229225</c:v>
                </c:pt>
                <c:pt idx="29">
                  <c:v>3442.7714331654133</c:v>
                </c:pt>
                <c:pt idx="30">
                  <c:v>2248.5939442403874</c:v>
                </c:pt>
                <c:pt idx="31">
                  <c:v>1893.2465403015353</c:v>
                </c:pt>
                <c:pt idx="32">
                  <c:v>1718.6629992732453</c:v>
                </c:pt>
                <c:pt idx="33">
                  <c:v>1119.8476718936547</c:v>
                </c:pt>
                <c:pt idx="34">
                  <c:v>733.14977485445547</c:v>
                </c:pt>
                <c:pt idx="35">
                  <c:v>1039.2809402603359</c:v>
                </c:pt>
                <c:pt idx="36">
                  <c:v>1337.56254596182</c:v>
                </c:pt>
                <c:pt idx="37">
                  <c:v>1549.0213885966416</c:v>
                </c:pt>
                <c:pt idx="38">
                  <c:v>1382.2012377647718</c:v>
                </c:pt>
                <c:pt idx="39">
                  <c:v>1700.4417291165548</c:v>
                </c:pt>
                <c:pt idx="40">
                  <c:v>2100.2055760935004</c:v>
                </c:pt>
                <c:pt idx="41">
                  <c:v>4275.684841573604</c:v>
                </c:pt>
                <c:pt idx="42">
                  <c:v>14121.423726535448</c:v>
                </c:pt>
                <c:pt idx="43">
                  <c:v>14560.34029957197</c:v>
                </c:pt>
                <c:pt idx="44">
                  <c:v>140348.22569147791</c:v>
                </c:pt>
                <c:pt idx="45">
                  <c:v>6550.9772311931474</c:v>
                </c:pt>
                <c:pt idx="46">
                  <c:v>5155.8423900169792</c:v>
                </c:pt>
                <c:pt idx="47">
                  <c:v>3889.4458776287329</c:v>
                </c:pt>
                <c:pt idx="48">
                  <c:v>2073.2222909090196</c:v>
                </c:pt>
                <c:pt idx="49">
                  <c:v>8562.9862639523672</c:v>
                </c:pt>
                <c:pt idx="50">
                  <c:v>2904.2467152539111</c:v>
                </c:pt>
                <c:pt idx="51">
                  <c:v>15828.158093229891</c:v>
                </c:pt>
                <c:pt idx="52">
                  <c:v>19204.076053670502</c:v>
                </c:pt>
                <c:pt idx="53">
                  <c:v>15011.504119697147</c:v>
                </c:pt>
                <c:pt idx="54">
                  <c:v>30599.609052030606</c:v>
                </c:pt>
                <c:pt idx="55">
                  <c:v>57564.108360758531</c:v>
                </c:pt>
                <c:pt idx="56">
                  <c:v>14933.967255239599</c:v>
                </c:pt>
                <c:pt idx="57">
                  <c:v>3534.5346349417086</c:v>
                </c:pt>
              </c:numCache>
            </c:numRef>
          </c:yVal>
          <c:smooth val="0"/>
        </c:ser>
        <c:ser>
          <c:idx val="0"/>
          <c:order val="0"/>
          <c:tx>
            <c:v>Q from d18Owater</c:v>
          </c:tx>
          <c:spPr>
            <a:ln w="38100">
              <a:solidFill>
                <a:srgbClr val="00B0F0"/>
              </a:solidFill>
              <a:prstDash val="sysDash"/>
            </a:ln>
          </c:spPr>
          <c:marker>
            <c:symbol val="none"/>
          </c:marker>
          <c:xVal>
            <c:numRef>
              <c:f>BMS3R5_rep_ventral_margin!$E$2:$E$659</c:f>
              <c:numCache>
                <c:formatCode>m/d/yyyy</c:formatCode>
                <c:ptCount val="658"/>
                <c:pt idx="0">
                  <c:v>40937</c:v>
                </c:pt>
                <c:pt idx="1">
                  <c:v>40947</c:v>
                </c:pt>
                <c:pt idx="2">
                  <c:v>40950</c:v>
                </c:pt>
                <c:pt idx="3">
                  <c:v>40954</c:v>
                </c:pt>
                <c:pt idx="4">
                  <c:v>40957</c:v>
                </c:pt>
                <c:pt idx="5">
                  <c:v>40962</c:v>
                </c:pt>
                <c:pt idx="6">
                  <c:v>40964</c:v>
                </c:pt>
                <c:pt idx="7">
                  <c:v>40968</c:v>
                </c:pt>
                <c:pt idx="8">
                  <c:v>40971</c:v>
                </c:pt>
                <c:pt idx="9">
                  <c:v>40975</c:v>
                </c:pt>
                <c:pt idx="10">
                  <c:v>40989</c:v>
                </c:pt>
                <c:pt idx="11">
                  <c:v>40992</c:v>
                </c:pt>
                <c:pt idx="12">
                  <c:v>41003</c:v>
                </c:pt>
                <c:pt idx="13">
                  <c:v>41006</c:v>
                </c:pt>
                <c:pt idx="14">
                  <c:v>41010</c:v>
                </c:pt>
                <c:pt idx="15">
                  <c:v>41013</c:v>
                </c:pt>
                <c:pt idx="16">
                  <c:v>41017</c:v>
                </c:pt>
                <c:pt idx="17">
                  <c:v>41020</c:v>
                </c:pt>
                <c:pt idx="18">
                  <c:v>41024</c:v>
                </c:pt>
                <c:pt idx="19">
                  <c:v>41027</c:v>
                </c:pt>
                <c:pt idx="20">
                  <c:v>41031</c:v>
                </c:pt>
                <c:pt idx="21">
                  <c:v>41034</c:v>
                </c:pt>
                <c:pt idx="22">
                  <c:v>41038</c:v>
                </c:pt>
                <c:pt idx="23">
                  <c:v>41042</c:v>
                </c:pt>
                <c:pt idx="24">
                  <c:v>41045</c:v>
                </c:pt>
                <c:pt idx="25">
                  <c:v>41049</c:v>
                </c:pt>
                <c:pt idx="26">
                  <c:v>41052</c:v>
                </c:pt>
                <c:pt idx="27">
                  <c:v>41060</c:v>
                </c:pt>
                <c:pt idx="28">
                  <c:v>41064</c:v>
                </c:pt>
                <c:pt idx="29">
                  <c:v>41067</c:v>
                </c:pt>
                <c:pt idx="30">
                  <c:v>41071</c:v>
                </c:pt>
                <c:pt idx="31">
                  <c:v>41074</c:v>
                </c:pt>
                <c:pt idx="32">
                  <c:v>41078</c:v>
                </c:pt>
                <c:pt idx="33">
                  <c:v>41081</c:v>
                </c:pt>
                <c:pt idx="34">
                  <c:v>41085</c:v>
                </c:pt>
                <c:pt idx="35">
                  <c:v>41088</c:v>
                </c:pt>
                <c:pt idx="36">
                  <c:v>41092</c:v>
                </c:pt>
                <c:pt idx="37">
                  <c:v>41095</c:v>
                </c:pt>
                <c:pt idx="38">
                  <c:v>41099</c:v>
                </c:pt>
                <c:pt idx="39">
                  <c:v>41106</c:v>
                </c:pt>
                <c:pt idx="40">
                  <c:v>41109</c:v>
                </c:pt>
                <c:pt idx="41">
                  <c:v>41113</c:v>
                </c:pt>
                <c:pt idx="42">
                  <c:v>41116</c:v>
                </c:pt>
                <c:pt idx="43">
                  <c:v>41120</c:v>
                </c:pt>
                <c:pt idx="44">
                  <c:v>41123</c:v>
                </c:pt>
                <c:pt idx="45">
                  <c:v>41127</c:v>
                </c:pt>
                <c:pt idx="46">
                  <c:v>41130</c:v>
                </c:pt>
                <c:pt idx="47">
                  <c:v>41134</c:v>
                </c:pt>
                <c:pt idx="48">
                  <c:v>41137</c:v>
                </c:pt>
                <c:pt idx="49">
                  <c:v>41141</c:v>
                </c:pt>
                <c:pt idx="50">
                  <c:v>41144</c:v>
                </c:pt>
                <c:pt idx="51">
                  <c:v>41151</c:v>
                </c:pt>
                <c:pt idx="52">
                  <c:v>41155</c:v>
                </c:pt>
                <c:pt idx="53">
                  <c:v>41158</c:v>
                </c:pt>
                <c:pt idx="54">
                  <c:v>41162</c:v>
                </c:pt>
                <c:pt idx="55">
                  <c:v>41165</c:v>
                </c:pt>
                <c:pt idx="56">
                  <c:v>41169</c:v>
                </c:pt>
                <c:pt idx="57">
                  <c:v>41172</c:v>
                </c:pt>
                <c:pt idx="58">
                  <c:v>41176</c:v>
                </c:pt>
                <c:pt idx="59">
                  <c:v>41179</c:v>
                </c:pt>
                <c:pt idx="60">
                  <c:v>41180</c:v>
                </c:pt>
                <c:pt idx="61">
                  <c:v>41184</c:v>
                </c:pt>
                <c:pt idx="62">
                  <c:v>41187</c:v>
                </c:pt>
                <c:pt idx="63">
                  <c:v>41191</c:v>
                </c:pt>
                <c:pt idx="64">
                  <c:v>41194</c:v>
                </c:pt>
                <c:pt idx="65">
                  <c:v>41199</c:v>
                </c:pt>
                <c:pt idx="66">
                  <c:v>41201</c:v>
                </c:pt>
                <c:pt idx="67">
                  <c:v>41205</c:v>
                </c:pt>
                <c:pt idx="68">
                  <c:v>41208</c:v>
                </c:pt>
                <c:pt idx="69">
                  <c:v>41211</c:v>
                </c:pt>
                <c:pt idx="70">
                  <c:v>41215</c:v>
                </c:pt>
                <c:pt idx="71">
                  <c:v>41219</c:v>
                </c:pt>
                <c:pt idx="72">
                  <c:v>41222</c:v>
                </c:pt>
                <c:pt idx="73">
                  <c:v>41226</c:v>
                </c:pt>
                <c:pt idx="74">
                  <c:v>41228</c:v>
                </c:pt>
                <c:pt idx="75">
                  <c:v>41233</c:v>
                </c:pt>
                <c:pt idx="76">
                  <c:v>41238</c:v>
                </c:pt>
                <c:pt idx="77">
                  <c:v>41240</c:v>
                </c:pt>
                <c:pt idx="78">
                  <c:v>41244</c:v>
                </c:pt>
                <c:pt idx="79">
                  <c:v>41248</c:v>
                </c:pt>
                <c:pt idx="80">
                  <c:v>41251</c:v>
                </c:pt>
                <c:pt idx="81">
                  <c:v>41254</c:v>
                </c:pt>
                <c:pt idx="82">
                  <c:v>41258</c:v>
                </c:pt>
                <c:pt idx="83">
                  <c:v>41261</c:v>
                </c:pt>
                <c:pt idx="84">
                  <c:v>41276</c:v>
                </c:pt>
                <c:pt idx="85">
                  <c:v>41279</c:v>
                </c:pt>
                <c:pt idx="86">
                  <c:v>41283</c:v>
                </c:pt>
                <c:pt idx="87">
                  <c:v>41286</c:v>
                </c:pt>
                <c:pt idx="88">
                  <c:v>41289</c:v>
                </c:pt>
                <c:pt idx="89">
                  <c:v>41293</c:v>
                </c:pt>
                <c:pt idx="90">
                  <c:v>41296</c:v>
                </c:pt>
                <c:pt idx="91">
                  <c:v>41300</c:v>
                </c:pt>
                <c:pt idx="92">
                  <c:v>41303</c:v>
                </c:pt>
                <c:pt idx="93">
                  <c:v>41307</c:v>
                </c:pt>
                <c:pt idx="94">
                  <c:v>41310</c:v>
                </c:pt>
                <c:pt idx="95">
                  <c:v>41314</c:v>
                </c:pt>
                <c:pt idx="96">
                  <c:v>41317</c:v>
                </c:pt>
                <c:pt idx="97">
                  <c:v>41324</c:v>
                </c:pt>
                <c:pt idx="98">
                  <c:v>41338</c:v>
                </c:pt>
                <c:pt idx="99">
                  <c:v>41343</c:v>
                </c:pt>
                <c:pt idx="100">
                  <c:v>41352</c:v>
                </c:pt>
                <c:pt idx="101">
                  <c:v>41359</c:v>
                </c:pt>
                <c:pt idx="102">
                  <c:v>41366</c:v>
                </c:pt>
                <c:pt idx="103">
                  <c:v>41373</c:v>
                </c:pt>
                <c:pt idx="104">
                  <c:v>41380</c:v>
                </c:pt>
                <c:pt idx="105">
                  <c:v>41387</c:v>
                </c:pt>
                <c:pt idx="106">
                  <c:v>41395</c:v>
                </c:pt>
                <c:pt idx="107">
                  <c:v>41402</c:v>
                </c:pt>
                <c:pt idx="108">
                  <c:v>41408</c:v>
                </c:pt>
                <c:pt idx="109">
                  <c:v>41410</c:v>
                </c:pt>
                <c:pt idx="110">
                  <c:v>41415</c:v>
                </c:pt>
                <c:pt idx="111">
                  <c:v>41421</c:v>
                </c:pt>
                <c:pt idx="112">
                  <c:v>41429</c:v>
                </c:pt>
                <c:pt idx="113">
                  <c:v>41436</c:v>
                </c:pt>
                <c:pt idx="114">
                  <c:v>41443</c:v>
                </c:pt>
                <c:pt idx="115">
                  <c:v>41457</c:v>
                </c:pt>
                <c:pt idx="116">
                  <c:v>41464</c:v>
                </c:pt>
                <c:pt idx="117">
                  <c:v>41468</c:v>
                </c:pt>
                <c:pt idx="118">
                  <c:v>41473</c:v>
                </c:pt>
                <c:pt idx="119">
                  <c:v>41480</c:v>
                </c:pt>
                <c:pt idx="120">
                  <c:v>41485</c:v>
                </c:pt>
                <c:pt idx="121">
                  <c:v>41566</c:v>
                </c:pt>
                <c:pt idx="132">
                  <c:v>40937</c:v>
                </c:pt>
                <c:pt idx="133">
                  <c:v>40947</c:v>
                </c:pt>
                <c:pt idx="134">
                  <c:v>40950</c:v>
                </c:pt>
                <c:pt idx="135">
                  <c:v>40954</c:v>
                </c:pt>
                <c:pt idx="136">
                  <c:v>40957</c:v>
                </c:pt>
                <c:pt idx="137">
                  <c:v>40962</c:v>
                </c:pt>
                <c:pt idx="138">
                  <c:v>40964</c:v>
                </c:pt>
                <c:pt idx="139">
                  <c:v>40968</c:v>
                </c:pt>
                <c:pt idx="140">
                  <c:v>40971</c:v>
                </c:pt>
                <c:pt idx="141">
                  <c:v>40975</c:v>
                </c:pt>
                <c:pt idx="142">
                  <c:v>40989</c:v>
                </c:pt>
                <c:pt idx="143">
                  <c:v>40992</c:v>
                </c:pt>
                <c:pt idx="144">
                  <c:v>41003</c:v>
                </c:pt>
                <c:pt idx="145">
                  <c:v>41006</c:v>
                </c:pt>
                <c:pt idx="146">
                  <c:v>41010</c:v>
                </c:pt>
                <c:pt idx="147">
                  <c:v>41013</c:v>
                </c:pt>
                <c:pt idx="148">
                  <c:v>41017</c:v>
                </c:pt>
                <c:pt idx="149">
                  <c:v>41020</c:v>
                </c:pt>
                <c:pt idx="150">
                  <c:v>41024</c:v>
                </c:pt>
                <c:pt idx="151">
                  <c:v>41027</c:v>
                </c:pt>
                <c:pt idx="152">
                  <c:v>41184</c:v>
                </c:pt>
                <c:pt idx="153">
                  <c:v>41187</c:v>
                </c:pt>
                <c:pt idx="154">
                  <c:v>41191</c:v>
                </c:pt>
                <c:pt idx="155">
                  <c:v>41194</c:v>
                </c:pt>
                <c:pt idx="156">
                  <c:v>41199</c:v>
                </c:pt>
                <c:pt idx="157">
                  <c:v>41201</c:v>
                </c:pt>
                <c:pt idx="158">
                  <c:v>41205</c:v>
                </c:pt>
                <c:pt idx="159">
                  <c:v>41208</c:v>
                </c:pt>
                <c:pt idx="160">
                  <c:v>41211</c:v>
                </c:pt>
                <c:pt idx="161">
                  <c:v>41215</c:v>
                </c:pt>
                <c:pt idx="162">
                  <c:v>41219</c:v>
                </c:pt>
                <c:pt idx="163">
                  <c:v>41222</c:v>
                </c:pt>
                <c:pt idx="164">
                  <c:v>41226</c:v>
                </c:pt>
                <c:pt idx="165">
                  <c:v>41228</c:v>
                </c:pt>
                <c:pt idx="166">
                  <c:v>41233</c:v>
                </c:pt>
                <c:pt idx="167">
                  <c:v>41238</c:v>
                </c:pt>
                <c:pt idx="168">
                  <c:v>41240</c:v>
                </c:pt>
                <c:pt idx="169">
                  <c:v>41244</c:v>
                </c:pt>
                <c:pt idx="170">
                  <c:v>41248</c:v>
                </c:pt>
                <c:pt idx="171">
                  <c:v>41251</c:v>
                </c:pt>
                <c:pt idx="172">
                  <c:v>41254</c:v>
                </c:pt>
                <c:pt idx="173">
                  <c:v>41258</c:v>
                </c:pt>
                <c:pt idx="174">
                  <c:v>41261</c:v>
                </c:pt>
                <c:pt idx="175">
                  <c:v>41276</c:v>
                </c:pt>
                <c:pt idx="176">
                  <c:v>41279</c:v>
                </c:pt>
                <c:pt idx="177">
                  <c:v>41283</c:v>
                </c:pt>
                <c:pt idx="178">
                  <c:v>41286</c:v>
                </c:pt>
                <c:pt idx="179">
                  <c:v>41289</c:v>
                </c:pt>
                <c:pt idx="180">
                  <c:v>41293</c:v>
                </c:pt>
                <c:pt idx="181">
                  <c:v>41296</c:v>
                </c:pt>
                <c:pt idx="182">
                  <c:v>41300</c:v>
                </c:pt>
                <c:pt idx="183">
                  <c:v>41303</c:v>
                </c:pt>
                <c:pt idx="184">
                  <c:v>41307</c:v>
                </c:pt>
                <c:pt idx="185">
                  <c:v>41310</c:v>
                </c:pt>
                <c:pt idx="186">
                  <c:v>41314</c:v>
                </c:pt>
                <c:pt idx="187">
                  <c:v>41317</c:v>
                </c:pt>
                <c:pt idx="188">
                  <c:v>41324</c:v>
                </c:pt>
                <c:pt idx="189">
                  <c:v>41338</c:v>
                </c:pt>
                <c:pt idx="190">
                  <c:v>41343</c:v>
                </c:pt>
                <c:pt idx="191">
                  <c:v>41352</c:v>
                </c:pt>
                <c:pt idx="192">
                  <c:v>41359</c:v>
                </c:pt>
                <c:pt idx="193">
                  <c:v>41366</c:v>
                </c:pt>
                <c:pt idx="194">
                  <c:v>41373</c:v>
                </c:pt>
                <c:pt idx="195">
                  <c:v>41380</c:v>
                </c:pt>
                <c:pt idx="196">
                  <c:v>41387</c:v>
                </c:pt>
                <c:pt idx="198">
                  <c:v>41031</c:v>
                </c:pt>
                <c:pt idx="199">
                  <c:v>41034</c:v>
                </c:pt>
                <c:pt idx="200">
                  <c:v>41038</c:v>
                </c:pt>
                <c:pt idx="201">
                  <c:v>41042</c:v>
                </c:pt>
                <c:pt idx="202">
                  <c:v>41045</c:v>
                </c:pt>
                <c:pt idx="203">
                  <c:v>41049</c:v>
                </c:pt>
                <c:pt idx="204">
                  <c:v>41052</c:v>
                </c:pt>
                <c:pt idx="205">
                  <c:v>41060</c:v>
                </c:pt>
                <c:pt idx="206">
                  <c:v>41064</c:v>
                </c:pt>
                <c:pt idx="207">
                  <c:v>41067</c:v>
                </c:pt>
                <c:pt idx="208">
                  <c:v>41071</c:v>
                </c:pt>
                <c:pt idx="209">
                  <c:v>41074</c:v>
                </c:pt>
                <c:pt idx="210">
                  <c:v>41078</c:v>
                </c:pt>
                <c:pt idx="211">
                  <c:v>41081</c:v>
                </c:pt>
                <c:pt idx="212">
                  <c:v>41085</c:v>
                </c:pt>
                <c:pt idx="213">
                  <c:v>41088</c:v>
                </c:pt>
                <c:pt idx="214">
                  <c:v>41092</c:v>
                </c:pt>
                <c:pt idx="215">
                  <c:v>41095</c:v>
                </c:pt>
                <c:pt idx="216">
                  <c:v>41099</c:v>
                </c:pt>
                <c:pt idx="217">
                  <c:v>41106</c:v>
                </c:pt>
                <c:pt idx="218">
                  <c:v>41109</c:v>
                </c:pt>
                <c:pt idx="219">
                  <c:v>41113</c:v>
                </c:pt>
                <c:pt idx="220">
                  <c:v>41116</c:v>
                </c:pt>
                <c:pt idx="221">
                  <c:v>41120</c:v>
                </c:pt>
                <c:pt idx="222">
                  <c:v>41123</c:v>
                </c:pt>
                <c:pt idx="223">
                  <c:v>41127</c:v>
                </c:pt>
                <c:pt idx="224">
                  <c:v>41130</c:v>
                </c:pt>
                <c:pt idx="225">
                  <c:v>41134</c:v>
                </c:pt>
                <c:pt idx="226">
                  <c:v>41137</c:v>
                </c:pt>
                <c:pt idx="227">
                  <c:v>41141</c:v>
                </c:pt>
                <c:pt idx="228">
                  <c:v>41144</c:v>
                </c:pt>
                <c:pt idx="229">
                  <c:v>41151</c:v>
                </c:pt>
                <c:pt idx="230">
                  <c:v>41155</c:v>
                </c:pt>
                <c:pt idx="231">
                  <c:v>41158</c:v>
                </c:pt>
                <c:pt idx="232">
                  <c:v>41162</c:v>
                </c:pt>
                <c:pt idx="233">
                  <c:v>41165</c:v>
                </c:pt>
                <c:pt idx="234">
                  <c:v>41169</c:v>
                </c:pt>
                <c:pt idx="235">
                  <c:v>41172</c:v>
                </c:pt>
                <c:pt idx="236">
                  <c:v>41176</c:v>
                </c:pt>
                <c:pt idx="237">
                  <c:v>41179</c:v>
                </c:pt>
                <c:pt idx="238">
                  <c:v>41180</c:v>
                </c:pt>
                <c:pt idx="239">
                  <c:v>41395</c:v>
                </c:pt>
                <c:pt idx="240">
                  <c:v>41402</c:v>
                </c:pt>
                <c:pt idx="241">
                  <c:v>41408</c:v>
                </c:pt>
                <c:pt idx="242">
                  <c:v>41410</c:v>
                </c:pt>
                <c:pt idx="243">
                  <c:v>41415</c:v>
                </c:pt>
                <c:pt idx="244">
                  <c:v>41421</c:v>
                </c:pt>
                <c:pt idx="245">
                  <c:v>41429</c:v>
                </c:pt>
                <c:pt idx="246">
                  <c:v>41436</c:v>
                </c:pt>
                <c:pt idx="247">
                  <c:v>41443</c:v>
                </c:pt>
                <c:pt idx="248">
                  <c:v>41457</c:v>
                </c:pt>
                <c:pt idx="249">
                  <c:v>41464</c:v>
                </c:pt>
                <c:pt idx="250">
                  <c:v>41468</c:v>
                </c:pt>
                <c:pt idx="251">
                  <c:v>41473</c:v>
                </c:pt>
                <c:pt idx="252">
                  <c:v>41480</c:v>
                </c:pt>
                <c:pt idx="253">
                  <c:v>41485</c:v>
                </c:pt>
              </c:numCache>
            </c:numRef>
          </c:xVal>
          <c:yVal>
            <c:numRef>
              <c:f>BMS3R5_rep_ventral_margin!$L$2:$L$659</c:f>
              <c:numCache>
                <c:formatCode>General</c:formatCode>
                <c:ptCount val="658"/>
                <c:pt idx="0">
                  <c:v>16839.528132320796</c:v>
                </c:pt>
                <c:pt idx="1">
                  <c:v>2693.0687197744892</c:v>
                </c:pt>
                <c:pt idx="2">
                  <c:v>1250.0204470888405</c:v>
                </c:pt>
                <c:pt idx="3">
                  <c:v>1628.2380757521532</c:v>
                </c:pt>
                <c:pt idx="4">
                  <c:v>19271.716505104836</c:v>
                </c:pt>
                <c:pt idx="5">
                  <c:v>132472.15456264777</c:v>
                </c:pt>
                <c:pt idx="6">
                  <c:v>11716.348806880285</c:v>
                </c:pt>
                <c:pt idx="7">
                  <c:v>3725.8907412490603</c:v>
                </c:pt>
                <c:pt idx="8">
                  <c:v>3709.5179531989324</c:v>
                </c:pt>
                <c:pt idx="9">
                  <c:v>2006.3107679615928</c:v>
                </c:pt>
                <c:pt idx="10">
                  <c:v>65562.430175137968</c:v>
                </c:pt>
                <c:pt idx="11">
                  <c:v>14804.572768001473</c:v>
                </c:pt>
                <c:pt idx="12">
                  <c:v>1210.8277566643469</c:v>
                </c:pt>
                <c:pt idx="13">
                  <c:v>1321.0221494292218</c:v>
                </c:pt>
                <c:pt idx="14">
                  <c:v>1862.4982424743007</c:v>
                </c:pt>
                <c:pt idx="15">
                  <c:v>1911.4334632606385</c:v>
                </c:pt>
                <c:pt idx="16">
                  <c:v>2518.940095805352</c:v>
                </c:pt>
                <c:pt idx="17">
                  <c:v>2774.3049761164616</c:v>
                </c:pt>
                <c:pt idx="18">
                  <c:v>2149.8039651753411</c:v>
                </c:pt>
                <c:pt idx="19">
                  <c:v>2172.0093068111241</c:v>
                </c:pt>
                <c:pt idx="20">
                  <c:v>1849.0307485082214</c:v>
                </c:pt>
                <c:pt idx="21">
                  <c:v>1469.1357303704244</c:v>
                </c:pt>
                <c:pt idx="22">
                  <c:v>1593.4537715367242</c:v>
                </c:pt>
                <c:pt idx="23">
                  <c:v>2173.0724063428938</c:v>
                </c:pt>
                <c:pt idx="24">
                  <c:v>1788.8845633499598</c:v>
                </c:pt>
                <c:pt idx="25">
                  <c:v>1439.54585480691</c:v>
                </c:pt>
                <c:pt idx="26">
                  <c:v>2200.2716721581464</c:v>
                </c:pt>
                <c:pt idx="27">
                  <c:v>839.52492219039016</c:v>
                </c:pt>
                <c:pt idx="28">
                  <c:v>649.96215170727021</c:v>
                </c:pt>
                <c:pt idx="29">
                  <c:v>395.34156512147285</c:v>
                </c:pt>
                <c:pt idx="30">
                  <c:v>388.43819274549668</c:v>
                </c:pt>
                <c:pt idx="31">
                  <c:v>2782.8107538132876</c:v>
                </c:pt>
                <c:pt idx="32">
                  <c:v>1871.2582505601974</c:v>
                </c:pt>
                <c:pt idx="33">
                  <c:v>959.51171672828468</c:v>
                </c:pt>
                <c:pt idx="34">
                  <c:v>359.36186212952231</c:v>
                </c:pt>
                <c:pt idx="35">
                  <c:v>298.77034988919297</c:v>
                </c:pt>
                <c:pt idx="36">
                  <c:v>170.02775411818391</c:v>
                </c:pt>
                <c:pt idx="37">
                  <c:v>150.67060359918213</c:v>
                </c:pt>
                <c:pt idx="38">
                  <c:v>137.02523361392852</c:v>
                </c:pt>
                <c:pt idx="39">
                  <c:v>944.43829182075842</c:v>
                </c:pt>
                <c:pt idx="40">
                  <c:v>767.85567103066614</c:v>
                </c:pt>
                <c:pt idx="41">
                  <c:v>235.65005930191026</c:v>
                </c:pt>
                <c:pt idx="42">
                  <c:v>228.2727422054619</c:v>
                </c:pt>
                <c:pt idx="43">
                  <c:v>130.877988568886</c:v>
                </c:pt>
                <c:pt idx="44">
                  <c:v>93.640476027384068</c:v>
                </c:pt>
                <c:pt idx="45">
                  <c:v>65.551469116110638</c:v>
                </c:pt>
                <c:pt idx="46">
                  <c:v>60.951078912379451</c:v>
                </c:pt>
                <c:pt idx="47">
                  <c:v>62.9670965273205</c:v>
                </c:pt>
                <c:pt idx="48">
                  <c:v>64.716426332859925</c:v>
                </c:pt>
                <c:pt idx="49">
                  <c:v>88.689949886562729</c:v>
                </c:pt>
                <c:pt idx="50">
                  <c:v>407.44803192594765</c:v>
                </c:pt>
                <c:pt idx="51">
                  <c:v>190.50587985433449</c:v>
                </c:pt>
                <c:pt idx="52">
                  <c:v>218.96212546006356</c:v>
                </c:pt>
                <c:pt idx="53">
                  <c:v>157.30041863737264</c:v>
                </c:pt>
                <c:pt idx="54">
                  <c:v>111.12236617981789</c:v>
                </c:pt>
                <c:pt idx="55">
                  <c:v>105.50544021532617</c:v>
                </c:pt>
                <c:pt idx="56">
                  <c:v>87.602070981955535</c:v>
                </c:pt>
                <c:pt idx="57">
                  <c:v>130.49928188164452</c:v>
                </c:pt>
                <c:pt idx="58">
                  <c:v>79.047138096638335</c:v>
                </c:pt>
                <c:pt idx="59">
                  <c:v>73.479845702508825</c:v>
                </c:pt>
                <c:pt idx="60">
                  <c:v>62.683592320834485</c:v>
                </c:pt>
                <c:pt idx="61">
                  <c:v>4035.2642361242242</c:v>
                </c:pt>
                <c:pt idx="62">
                  <c:v>2225.0873320907672</c:v>
                </c:pt>
                <c:pt idx="63">
                  <c:v>12192.802219185887</c:v>
                </c:pt>
                <c:pt idx="64">
                  <c:v>1082.2110352069305</c:v>
                </c:pt>
                <c:pt idx="65">
                  <c:v>627.05295616144076</c:v>
                </c:pt>
                <c:pt idx="66">
                  <c:v>1321.3510642183705</c:v>
                </c:pt>
                <c:pt idx="67">
                  <c:v>853.78451433471241</c:v>
                </c:pt>
                <c:pt idx="68">
                  <c:v>561.26698138028598</c:v>
                </c:pt>
                <c:pt idx="69">
                  <c:v>328.68808738545681</c:v>
                </c:pt>
                <c:pt idx="70">
                  <c:v>285.32541995785766</c:v>
                </c:pt>
                <c:pt idx="71">
                  <c:v>375.66492984211106</c:v>
                </c:pt>
                <c:pt idx="72">
                  <c:v>314.29596841484602</c:v>
                </c:pt>
                <c:pt idx="73">
                  <c:v>246.73082318183106</c:v>
                </c:pt>
                <c:pt idx="74">
                  <c:v>254.31547912248186</c:v>
                </c:pt>
                <c:pt idx="75">
                  <c:v>244.83657244273161</c:v>
                </c:pt>
                <c:pt idx="76">
                  <c:v>145.42100506049275</c:v>
                </c:pt>
                <c:pt idx="77">
                  <c:v>192.48568394924013</c:v>
                </c:pt>
                <c:pt idx="78">
                  <c:v>217.82698884142016</c:v>
                </c:pt>
                <c:pt idx="79">
                  <c:v>215.44186142204148</c:v>
                </c:pt>
                <c:pt idx="80">
                  <c:v>248.5028904782998</c:v>
                </c:pt>
                <c:pt idx="81">
                  <c:v>226.13569069957788</c:v>
                </c:pt>
                <c:pt idx="82">
                  <c:v>155.86592887539226</c:v>
                </c:pt>
                <c:pt idx="83">
                  <c:v>181.00942731717166</c:v>
                </c:pt>
                <c:pt idx="84">
                  <c:v>226.0527139023965</c:v>
                </c:pt>
                <c:pt idx="85">
                  <c:v>350.23361779722137</c:v>
                </c:pt>
                <c:pt idx="86">
                  <c:v>83362.37165589408</c:v>
                </c:pt>
                <c:pt idx="87">
                  <c:v>490779.70152387943</c:v>
                </c:pt>
                <c:pt idx="88">
                  <c:v>979695.42805620306</c:v>
                </c:pt>
                <c:pt idx="89">
                  <c:v>456465.28755584813</c:v>
                </c:pt>
                <c:pt idx="90">
                  <c:v>268494.17313944036</c:v>
                </c:pt>
                <c:pt idx="91">
                  <c:v>146295.13579757925</c:v>
                </c:pt>
                <c:pt idx="92">
                  <c:v>73018.268825838866</c:v>
                </c:pt>
                <c:pt idx="93">
                  <c:v>26736.894631148039</c:v>
                </c:pt>
                <c:pt idx="94">
                  <c:v>12982.5086942571</c:v>
                </c:pt>
                <c:pt idx="95">
                  <c:v>7129.8509890568903</c:v>
                </c:pt>
                <c:pt idx="96">
                  <c:v>4290.3184134685916</c:v>
                </c:pt>
                <c:pt idx="97">
                  <c:v>4114.5227058879036</c:v>
                </c:pt>
                <c:pt idx="98">
                  <c:v>1146.3985813290542</c:v>
                </c:pt>
                <c:pt idx="99">
                  <c:v>853.15806473108319</c:v>
                </c:pt>
                <c:pt idx="100">
                  <c:v>722.217529758963</c:v>
                </c:pt>
                <c:pt idx="101">
                  <c:v>468.11533176344244</c:v>
                </c:pt>
                <c:pt idx="102">
                  <c:v>501.09383866185158</c:v>
                </c:pt>
                <c:pt idx="103">
                  <c:v>217.18838499304539</c:v>
                </c:pt>
                <c:pt idx="104">
                  <c:v>189.54145109865357</c:v>
                </c:pt>
                <c:pt idx="105">
                  <c:v>102.46426109999652</c:v>
                </c:pt>
                <c:pt idx="106">
                  <c:v>247.59255388167293</c:v>
                </c:pt>
                <c:pt idx="107">
                  <c:v>83.643399079463109</c:v>
                </c:pt>
                <c:pt idx="108">
                  <c:v>806.57241437241294</c:v>
                </c:pt>
                <c:pt idx="109">
                  <c:v>788.71624788106726</c:v>
                </c:pt>
                <c:pt idx="110">
                  <c:v>1813.7138769271012</c:v>
                </c:pt>
                <c:pt idx="111">
                  <c:v>383.74706857899588</c:v>
                </c:pt>
                <c:pt idx="112">
                  <c:v>205.10313592429236</c:v>
                </c:pt>
                <c:pt idx="113">
                  <c:v>96.337523761326807</c:v>
                </c:pt>
                <c:pt idx="114">
                  <c:v>53.453990559326527</c:v>
                </c:pt>
                <c:pt idx="115">
                  <c:v>4.4200477939228273</c:v>
                </c:pt>
                <c:pt idx="116">
                  <c:v>5.2319678443425097</c:v>
                </c:pt>
                <c:pt idx="117">
                  <c:v>4.6684805652860906</c:v>
                </c:pt>
                <c:pt idx="118">
                  <c:v>27.937322757943953</c:v>
                </c:pt>
                <c:pt idx="119">
                  <c:v>74.51177737410687</c:v>
                </c:pt>
                <c:pt idx="120">
                  <c:v>102.05144558299725</c:v>
                </c:pt>
                <c:pt idx="121">
                  <c:v>2.0930139046048173</c:v>
                </c:pt>
              </c:numCache>
            </c:numRef>
          </c:yVal>
          <c:smooth val="0"/>
        </c:ser>
        <c:ser>
          <c:idx val="3"/>
          <c:order val="3"/>
          <c:tx>
            <c:v>LW</c:v>
          </c:tx>
          <c:spPr>
            <a:ln w="12700">
              <a:solidFill>
                <a:schemeClr val="bg1">
                  <a:lumMod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BMS3R5_rep_ventral_margin!$BB$3:$BB$589</c:f>
              <c:numCache>
                <c:formatCode>m/d/yyyy</c:formatCode>
                <c:ptCount val="587"/>
                <c:pt idx="0">
                  <c:v>40909</c:v>
                </c:pt>
                <c:pt idx="1">
                  <c:v>40910</c:v>
                </c:pt>
                <c:pt idx="2">
                  <c:v>40911</c:v>
                </c:pt>
                <c:pt idx="3">
                  <c:v>40912</c:v>
                </c:pt>
                <c:pt idx="4">
                  <c:v>40913</c:v>
                </c:pt>
                <c:pt idx="5">
                  <c:v>40914</c:v>
                </c:pt>
                <c:pt idx="6">
                  <c:v>40915</c:v>
                </c:pt>
                <c:pt idx="7">
                  <c:v>40916</c:v>
                </c:pt>
                <c:pt idx="8">
                  <c:v>40917</c:v>
                </c:pt>
                <c:pt idx="9">
                  <c:v>40918</c:v>
                </c:pt>
                <c:pt idx="10">
                  <c:v>40919</c:v>
                </c:pt>
                <c:pt idx="11">
                  <c:v>40920</c:v>
                </c:pt>
                <c:pt idx="12">
                  <c:v>40921</c:v>
                </c:pt>
                <c:pt idx="13">
                  <c:v>40922</c:v>
                </c:pt>
                <c:pt idx="14">
                  <c:v>40923</c:v>
                </c:pt>
                <c:pt idx="15">
                  <c:v>40924</c:v>
                </c:pt>
                <c:pt idx="16">
                  <c:v>40925</c:v>
                </c:pt>
                <c:pt idx="17">
                  <c:v>40926</c:v>
                </c:pt>
                <c:pt idx="18">
                  <c:v>40927</c:v>
                </c:pt>
                <c:pt idx="19">
                  <c:v>40928</c:v>
                </c:pt>
                <c:pt idx="20">
                  <c:v>40929</c:v>
                </c:pt>
                <c:pt idx="21">
                  <c:v>40930</c:v>
                </c:pt>
                <c:pt idx="22">
                  <c:v>40931</c:v>
                </c:pt>
                <c:pt idx="23">
                  <c:v>40932</c:v>
                </c:pt>
                <c:pt idx="24">
                  <c:v>40933</c:v>
                </c:pt>
                <c:pt idx="25">
                  <c:v>40934</c:v>
                </c:pt>
                <c:pt idx="26">
                  <c:v>40935</c:v>
                </c:pt>
                <c:pt idx="27">
                  <c:v>40936</c:v>
                </c:pt>
                <c:pt idx="28">
                  <c:v>40937</c:v>
                </c:pt>
                <c:pt idx="29">
                  <c:v>40938</c:v>
                </c:pt>
                <c:pt idx="30">
                  <c:v>40939</c:v>
                </c:pt>
                <c:pt idx="31">
                  <c:v>40940</c:v>
                </c:pt>
                <c:pt idx="32">
                  <c:v>40941</c:v>
                </c:pt>
                <c:pt idx="33">
                  <c:v>40942</c:v>
                </c:pt>
                <c:pt idx="34">
                  <c:v>40943</c:v>
                </c:pt>
                <c:pt idx="35">
                  <c:v>40944</c:v>
                </c:pt>
                <c:pt idx="36">
                  <c:v>40945</c:v>
                </c:pt>
                <c:pt idx="37">
                  <c:v>40946</c:v>
                </c:pt>
                <c:pt idx="38">
                  <c:v>40947</c:v>
                </c:pt>
                <c:pt idx="39">
                  <c:v>40948</c:v>
                </c:pt>
                <c:pt idx="40">
                  <c:v>40949</c:v>
                </c:pt>
                <c:pt idx="41">
                  <c:v>40950</c:v>
                </c:pt>
                <c:pt idx="42">
                  <c:v>40951</c:v>
                </c:pt>
                <c:pt idx="43">
                  <c:v>40952</c:v>
                </c:pt>
                <c:pt idx="44">
                  <c:v>40953</c:v>
                </c:pt>
                <c:pt idx="45">
                  <c:v>40954</c:v>
                </c:pt>
                <c:pt idx="46">
                  <c:v>40955</c:v>
                </c:pt>
                <c:pt idx="47">
                  <c:v>40956</c:v>
                </c:pt>
                <c:pt idx="48">
                  <c:v>40957</c:v>
                </c:pt>
                <c:pt idx="49">
                  <c:v>40958</c:v>
                </c:pt>
                <c:pt idx="50">
                  <c:v>40959</c:v>
                </c:pt>
                <c:pt idx="51">
                  <c:v>40960</c:v>
                </c:pt>
                <c:pt idx="52">
                  <c:v>40961</c:v>
                </c:pt>
                <c:pt idx="53">
                  <c:v>40962</c:v>
                </c:pt>
                <c:pt idx="54">
                  <c:v>40963</c:v>
                </c:pt>
                <c:pt idx="55">
                  <c:v>40964</c:v>
                </c:pt>
                <c:pt idx="56">
                  <c:v>40965</c:v>
                </c:pt>
                <c:pt idx="57">
                  <c:v>40966</c:v>
                </c:pt>
                <c:pt idx="58">
                  <c:v>40967</c:v>
                </c:pt>
                <c:pt idx="59">
                  <c:v>40968</c:v>
                </c:pt>
                <c:pt idx="60">
                  <c:v>40969</c:v>
                </c:pt>
                <c:pt idx="61">
                  <c:v>40970</c:v>
                </c:pt>
                <c:pt idx="62">
                  <c:v>40971</c:v>
                </c:pt>
                <c:pt idx="63">
                  <c:v>40972</c:v>
                </c:pt>
                <c:pt idx="64">
                  <c:v>40973</c:v>
                </c:pt>
                <c:pt idx="65">
                  <c:v>40974</c:v>
                </c:pt>
                <c:pt idx="66">
                  <c:v>40975</c:v>
                </c:pt>
                <c:pt idx="67">
                  <c:v>40976</c:v>
                </c:pt>
                <c:pt idx="68">
                  <c:v>40977</c:v>
                </c:pt>
                <c:pt idx="69">
                  <c:v>40978</c:v>
                </c:pt>
                <c:pt idx="70">
                  <c:v>40979</c:v>
                </c:pt>
                <c:pt idx="71">
                  <c:v>40980</c:v>
                </c:pt>
                <c:pt idx="72">
                  <c:v>40981</c:v>
                </c:pt>
                <c:pt idx="73">
                  <c:v>40982</c:v>
                </c:pt>
                <c:pt idx="74">
                  <c:v>40983</c:v>
                </c:pt>
                <c:pt idx="75">
                  <c:v>40984</c:v>
                </c:pt>
                <c:pt idx="76">
                  <c:v>40985</c:v>
                </c:pt>
                <c:pt idx="77">
                  <c:v>40986</c:v>
                </c:pt>
                <c:pt idx="78">
                  <c:v>40987</c:v>
                </c:pt>
                <c:pt idx="79">
                  <c:v>40988</c:v>
                </c:pt>
                <c:pt idx="80">
                  <c:v>40989</c:v>
                </c:pt>
                <c:pt idx="81">
                  <c:v>40990</c:v>
                </c:pt>
                <c:pt idx="82">
                  <c:v>40991</c:v>
                </c:pt>
                <c:pt idx="83">
                  <c:v>40992</c:v>
                </c:pt>
                <c:pt idx="84">
                  <c:v>40993</c:v>
                </c:pt>
                <c:pt idx="85">
                  <c:v>40994</c:v>
                </c:pt>
                <c:pt idx="86">
                  <c:v>40995</c:v>
                </c:pt>
                <c:pt idx="87">
                  <c:v>40996</c:v>
                </c:pt>
                <c:pt idx="88">
                  <c:v>40997</c:v>
                </c:pt>
                <c:pt idx="89">
                  <c:v>40998</c:v>
                </c:pt>
                <c:pt idx="90">
                  <c:v>40999</c:v>
                </c:pt>
                <c:pt idx="91">
                  <c:v>41000</c:v>
                </c:pt>
                <c:pt idx="92">
                  <c:v>41001</c:v>
                </c:pt>
                <c:pt idx="93">
                  <c:v>41002</c:v>
                </c:pt>
                <c:pt idx="94">
                  <c:v>41003</c:v>
                </c:pt>
                <c:pt idx="95">
                  <c:v>41004</c:v>
                </c:pt>
                <c:pt idx="96">
                  <c:v>41005</c:v>
                </c:pt>
                <c:pt idx="97">
                  <c:v>41006</c:v>
                </c:pt>
                <c:pt idx="98">
                  <c:v>41007</c:v>
                </c:pt>
                <c:pt idx="99">
                  <c:v>41008</c:v>
                </c:pt>
                <c:pt idx="100">
                  <c:v>41009</c:v>
                </c:pt>
                <c:pt idx="101">
                  <c:v>41010</c:v>
                </c:pt>
                <c:pt idx="102">
                  <c:v>41011</c:v>
                </c:pt>
                <c:pt idx="103">
                  <c:v>41012</c:v>
                </c:pt>
                <c:pt idx="104">
                  <c:v>41013</c:v>
                </c:pt>
                <c:pt idx="105">
                  <c:v>41014</c:v>
                </c:pt>
                <c:pt idx="106">
                  <c:v>41015</c:v>
                </c:pt>
                <c:pt idx="107">
                  <c:v>41016</c:v>
                </c:pt>
                <c:pt idx="108">
                  <c:v>41017</c:v>
                </c:pt>
                <c:pt idx="109">
                  <c:v>41018</c:v>
                </c:pt>
                <c:pt idx="110">
                  <c:v>41019</c:v>
                </c:pt>
                <c:pt idx="111">
                  <c:v>41020</c:v>
                </c:pt>
                <c:pt idx="112">
                  <c:v>41021</c:v>
                </c:pt>
                <c:pt idx="113">
                  <c:v>41022</c:v>
                </c:pt>
                <c:pt idx="114">
                  <c:v>41023</c:v>
                </c:pt>
                <c:pt idx="115">
                  <c:v>41024</c:v>
                </c:pt>
                <c:pt idx="116">
                  <c:v>41025</c:v>
                </c:pt>
                <c:pt idx="117">
                  <c:v>41026</c:v>
                </c:pt>
                <c:pt idx="118">
                  <c:v>41027</c:v>
                </c:pt>
                <c:pt idx="119">
                  <c:v>41028</c:v>
                </c:pt>
                <c:pt idx="120">
                  <c:v>41029</c:v>
                </c:pt>
                <c:pt idx="121">
                  <c:v>41030</c:v>
                </c:pt>
                <c:pt idx="122">
                  <c:v>41031</c:v>
                </c:pt>
                <c:pt idx="123">
                  <c:v>41032</c:v>
                </c:pt>
                <c:pt idx="124">
                  <c:v>41033</c:v>
                </c:pt>
                <c:pt idx="125">
                  <c:v>41034</c:v>
                </c:pt>
                <c:pt idx="126">
                  <c:v>41035</c:v>
                </c:pt>
                <c:pt idx="127">
                  <c:v>41036</c:v>
                </c:pt>
                <c:pt idx="128">
                  <c:v>41037</c:v>
                </c:pt>
                <c:pt idx="129">
                  <c:v>41038</c:v>
                </c:pt>
                <c:pt idx="130">
                  <c:v>41039</c:v>
                </c:pt>
                <c:pt idx="131">
                  <c:v>41040</c:v>
                </c:pt>
                <c:pt idx="132">
                  <c:v>41041</c:v>
                </c:pt>
                <c:pt idx="133">
                  <c:v>41042</c:v>
                </c:pt>
                <c:pt idx="134">
                  <c:v>41043</c:v>
                </c:pt>
                <c:pt idx="135">
                  <c:v>41044</c:v>
                </c:pt>
                <c:pt idx="136">
                  <c:v>41045</c:v>
                </c:pt>
                <c:pt idx="137">
                  <c:v>41046</c:v>
                </c:pt>
                <c:pt idx="138">
                  <c:v>41047</c:v>
                </c:pt>
                <c:pt idx="139">
                  <c:v>41048</c:v>
                </c:pt>
                <c:pt idx="140">
                  <c:v>41049</c:v>
                </c:pt>
                <c:pt idx="141">
                  <c:v>41050</c:v>
                </c:pt>
                <c:pt idx="142">
                  <c:v>41051</c:v>
                </c:pt>
                <c:pt idx="143">
                  <c:v>41052</c:v>
                </c:pt>
                <c:pt idx="144">
                  <c:v>41053</c:v>
                </c:pt>
                <c:pt idx="145">
                  <c:v>41054</c:v>
                </c:pt>
                <c:pt idx="146">
                  <c:v>41055</c:v>
                </c:pt>
                <c:pt idx="147">
                  <c:v>41056</c:v>
                </c:pt>
                <c:pt idx="148">
                  <c:v>41057</c:v>
                </c:pt>
                <c:pt idx="149">
                  <c:v>41058</c:v>
                </c:pt>
                <c:pt idx="150">
                  <c:v>41059</c:v>
                </c:pt>
                <c:pt idx="151">
                  <c:v>41060</c:v>
                </c:pt>
                <c:pt idx="152">
                  <c:v>41061</c:v>
                </c:pt>
                <c:pt idx="153">
                  <c:v>41062</c:v>
                </c:pt>
                <c:pt idx="154">
                  <c:v>41063</c:v>
                </c:pt>
                <c:pt idx="155">
                  <c:v>41064</c:v>
                </c:pt>
                <c:pt idx="156">
                  <c:v>41065</c:v>
                </c:pt>
                <c:pt idx="157">
                  <c:v>41066</c:v>
                </c:pt>
                <c:pt idx="158">
                  <c:v>41067</c:v>
                </c:pt>
                <c:pt idx="159">
                  <c:v>41068</c:v>
                </c:pt>
                <c:pt idx="160">
                  <c:v>41069</c:v>
                </c:pt>
                <c:pt idx="161">
                  <c:v>41070</c:v>
                </c:pt>
                <c:pt idx="162">
                  <c:v>41071</c:v>
                </c:pt>
                <c:pt idx="163">
                  <c:v>41072</c:v>
                </c:pt>
                <c:pt idx="164">
                  <c:v>41073</c:v>
                </c:pt>
                <c:pt idx="165">
                  <c:v>41074</c:v>
                </c:pt>
                <c:pt idx="166">
                  <c:v>41075</c:v>
                </c:pt>
                <c:pt idx="167">
                  <c:v>41076</c:v>
                </c:pt>
                <c:pt idx="168">
                  <c:v>41077</c:v>
                </c:pt>
                <c:pt idx="169">
                  <c:v>41078</c:v>
                </c:pt>
                <c:pt idx="170">
                  <c:v>41079</c:v>
                </c:pt>
                <c:pt idx="171">
                  <c:v>41080</c:v>
                </c:pt>
                <c:pt idx="172">
                  <c:v>41081</c:v>
                </c:pt>
                <c:pt idx="173">
                  <c:v>41082</c:v>
                </c:pt>
                <c:pt idx="174">
                  <c:v>41083</c:v>
                </c:pt>
                <c:pt idx="175">
                  <c:v>41084</c:v>
                </c:pt>
                <c:pt idx="176">
                  <c:v>41085</c:v>
                </c:pt>
                <c:pt idx="177">
                  <c:v>41086</c:v>
                </c:pt>
                <c:pt idx="178">
                  <c:v>41087</c:v>
                </c:pt>
                <c:pt idx="179">
                  <c:v>41088</c:v>
                </c:pt>
                <c:pt idx="180">
                  <c:v>41089</c:v>
                </c:pt>
                <c:pt idx="181">
                  <c:v>41090</c:v>
                </c:pt>
                <c:pt idx="182">
                  <c:v>41091</c:v>
                </c:pt>
                <c:pt idx="183">
                  <c:v>41092</c:v>
                </c:pt>
                <c:pt idx="184">
                  <c:v>41093</c:v>
                </c:pt>
                <c:pt idx="185">
                  <c:v>41094</c:v>
                </c:pt>
                <c:pt idx="186">
                  <c:v>41095</c:v>
                </c:pt>
                <c:pt idx="187">
                  <c:v>41096</c:v>
                </c:pt>
                <c:pt idx="188">
                  <c:v>41097</c:v>
                </c:pt>
                <c:pt idx="189">
                  <c:v>41098</c:v>
                </c:pt>
                <c:pt idx="190">
                  <c:v>41099</c:v>
                </c:pt>
                <c:pt idx="191">
                  <c:v>41100</c:v>
                </c:pt>
                <c:pt idx="192">
                  <c:v>41101</c:v>
                </c:pt>
                <c:pt idx="193">
                  <c:v>41102</c:v>
                </c:pt>
                <c:pt idx="194">
                  <c:v>41103</c:v>
                </c:pt>
                <c:pt idx="195">
                  <c:v>41104</c:v>
                </c:pt>
                <c:pt idx="196">
                  <c:v>41105</c:v>
                </c:pt>
                <c:pt idx="197">
                  <c:v>41106</c:v>
                </c:pt>
                <c:pt idx="198">
                  <c:v>41107</c:v>
                </c:pt>
                <c:pt idx="199">
                  <c:v>41108</c:v>
                </c:pt>
                <c:pt idx="200">
                  <c:v>41109</c:v>
                </c:pt>
                <c:pt idx="201">
                  <c:v>41110</c:v>
                </c:pt>
                <c:pt idx="202">
                  <c:v>41111</c:v>
                </c:pt>
                <c:pt idx="203">
                  <c:v>41112</c:v>
                </c:pt>
                <c:pt idx="204">
                  <c:v>41113</c:v>
                </c:pt>
                <c:pt idx="205">
                  <c:v>41114</c:v>
                </c:pt>
                <c:pt idx="206">
                  <c:v>41115</c:v>
                </c:pt>
                <c:pt idx="207">
                  <c:v>41116</c:v>
                </c:pt>
                <c:pt idx="208">
                  <c:v>41117</c:v>
                </c:pt>
                <c:pt idx="209">
                  <c:v>41118</c:v>
                </c:pt>
                <c:pt idx="210">
                  <c:v>41119</c:v>
                </c:pt>
                <c:pt idx="211">
                  <c:v>41120</c:v>
                </c:pt>
                <c:pt idx="212">
                  <c:v>41121</c:v>
                </c:pt>
                <c:pt idx="213">
                  <c:v>41122</c:v>
                </c:pt>
                <c:pt idx="214">
                  <c:v>41123</c:v>
                </c:pt>
                <c:pt idx="215">
                  <c:v>41124</c:v>
                </c:pt>
                <c:pt idx="216">
                  <c:v>41125</c:v>
                </c:pt>
                <c:pt idx="217">
                  <c:v>41126</c:v>
                </c:pt>
                <c:pt idx="218">
                  <c:v>41127</c:v>
                </c:pt>
                <c:pt idx="219">
                  <c:v>41128</c:v>
                </c:pt>
                <c:pt idx="220">
                  <c:v>41129</c:v>
                </c:pt>
                <c:pt idx="221">
                  <c:v>41130</c:v>
                </c:pt>
                <c:pt idx="222">
                  <c:v>41131</c:v>
                </c:pt>
                <c:pt idx="223">
                  <c:v>41132</c:v>
                </c:pt>
                <c:pt idx="224">
                  <c:v>41133</c:v>
                </c:pt>
                <c:pt idx="225">
                  <c:v>41134</c:v>
                </c:pt>
                <c:pt idx="226">
                  <c:v>41135</c:v>
                </c:pt>
                <c:pt idx="227">
                  <c:v>41136</c:v>
                </c:pt>
                <c:pt idx="228">
                  <c:v>41137</c:v>
                </c:pt>
                <c:pt idx="229">
                  <c:v>41138</c:v>
                </c:pt>
                <c:pt idx="230">
                  <c:v>41139</c:v>
                </c:pt>
                <c:pt idx="231">
                  <c:v>41140</c:v>
                </c:pt>
                <c:pt idx="232">
                  <c:v>41141</c:v>
                </c:pt>
                <c:pt idx="233">
                  <c:v>41142</c:v>
                </c:pt>
                <c:pt idx="234">
                  <c:v>41143</c:v>
                </c:pt>
                <c:pt idx="235">
                  <c:v>41144</c:v>
                </c:pt>
                <c:pt idx="236">
                  <c:v>41145</c:v>
                </c:pt>
                <c:pt idx="237">
                  <c:v>41146</c:v>
                </c:pt>
                <c:pt idx="238">
                  <c:v>41147</c:v>
                </c:pt>
                <c:pt idx="239">
                  <c:v>41148</c:v>
                </c:pt>
                <c:pt idx="240">
                  <c:v>41149</c:v>
                </c:pt>
                <c:pt idx="241">
                  <c:v>41150</c:v>
                </c:pt>
                <c:pt idx="242">
                  <c:v>41151</c:v>
                </c:pt>
                <c:pt idx="243">
                  <c:v>41152</c:v>
                </c:pt>
                <c:pt idx="244">
                  <c:v>41153</c:v>
                </c:pt>
                <c:pt idx="245">
                  <c:v>41154</c:v>
                </c:pt>
                <c:pt idx="246">
                  <c:v>41155</c:v>
                </c:pt>
                <c:pt idx="247">
                  <c:v>41156</c:v>
                </c:pt>
                <c:pt idx="248">
                  <c:v>41157</c:v>
                </c:pt>
                <c:pt idx="249">
                  <c:v>41158</c:v>
                </c:pt>
                <c:pt idx="250">
                  <c:v>41159</c:v>
                </c:pt>
                <c:pt idx="251">
                  <c:v>41160</c:v>
                </c:pt>
                <c:pt idx="252">
                  <c:v>41161</c:v>
                </c:pt>
                <c:pt idx="253">
                  <c:v>41162</c:v>
                </c:pt>
                <c:pt idx="254">
                  <c:v>41163</c:v>
                </c:pt>
                <c:pt idx="255">
                  <c:v>41164</c:v>
                </c:pt>
                <c:pt idx="256">
                  <c:v>41165</c:v>
                </c:pt>
                <c:pt idx="257">
                  <c:v>41166</c:v>
                </c:pt>
                <c:pt idx="258">
                  <c:v>41167</c:v>
                </c:pt>
                <c:pt idx="259">
                  <c:v>41168</c:v>
                </c:pt>
                <c:pt idx="260">
                  <c:v>41169</c:v>
                </c:pt>
                <c:pt idx="261">
                  <c:v>41170</c:v>
                </c:pt>
                <c:pt idx="262">
                  <c:v>41171</c:v>
                </c:pt>
                <c:pt idx="263">
                  <c:v>41172</c:v>
                </c:pt>
                <c:pt idx="264">
                  <c:v>41173</c:v>
                </c:pt>
                <c:pt idx="265">
                  <c:v>41174</c:v>
                </c:pt>
                <c:pt idx="266">
                  <c:v>41175</c:v>
                </c:pt>
                <c:pt idx="267">
                  <c:v>41176</c:v>
                </c:pt>
                <c:pt idx="268">
                  <c:v>41177</c:v>
                </c:pt>
                <c:pt idx="269">
                  <c:v>41178</c:v>
                </c:pt>
                <c:pt idx="270">
                  <c:v>41179</c:v>
                </c:pt>
                <c:pt idx="271">
                  <c:v>41180</c:v>
                </c:pt>
                <c:pt idx="272">
                  <c:v>41181</c:v>
                </c:pt>
                <c:pt idx="273">
                  <c:v>41182</c:v>
                </c:pt>
                <c:pt idx="274">
                  <c:v>41183</c:v>
                </c:pt>
                <c:pt idx="275">
                  <c:v>41184</c:v>
                </c:pt>
                <c:pt idx="276">
                  <c:v>41185</c:v>
                </c:pt>
                <c:pt idx="277">
                  <c:v>41186</c:v>
                </c:pt>
                <c:pt idx="278">
                  <c:v>41187</c:v>
                </c:pt>
                <c:pt idx="279">
                  <c:v>41188</c:v>
                </c:pt>
                <c:pt idx="280">
                  <c:v>41189</c:v>
                </c:pt>
                <c:pt idx="281">
                  <c:v>41190</c:v>
                </c:pt>
                <c:pt idx="282">
                  <c:v>41191</c:v>
                </c:pt>
                <c:pt idx="283">
                  <c:v>41192</c:v>
                </c:pt>
                <c:pt idx="284">
                  <c:v>41193</c:v>
                </c:pt>
                <c:pt idx="285">
                  <c:v>41194</c:v>
                </c:pt>
                <c:pt idx="286">
                  <c:v>41195</c:v>
                </c:pt>
                <c:pt idx="287">
                  <c:v>41196</c:v>
                </c:pt>
                <c:pt idx="288">
                  <c:v>41197</c:v>
                </c:pt>
                <c:pt idx="289">
                  <c:v>41198</c:v>
                </c:pt>
                <c:pt idx="290">
                  <c:v>41199</c:v>
                </c:pt>
                <c:pt idx="291">
                  <c:v>41200</c:v>
                </c:pt>
                <c:pt idx="292">
                  <c:v>41201</c:v>
                </c:pt>
                <c:pt idx="293">
                  <c:v>41202</c:v>
                </c:pt>
                <c:pt idx="294">
                  <c:v>41203</c:v>
                </c:pt>
                <c:pt idx="295">
                  <c:v>41204</c:v>
                </c:pt>
                <c:pt idx="296">
                  <c:v>41205</c:v>
                </c:pt>
                <c:pt idx="297">
                  <c:v>41206</c:v>
                </c:pt>
                <c:pt idx="298">
                  <c:v>41207</c:v>
                </c:pt>
                <c:pt idx="299">
                  <c:v>41208</c:v>
                </c:pt>
                <c:pt idx="300">
                  <c:v>41209</c:v>
                </c:pt>
                <c:pt idx="301">
                  <c:v>41210</c:v>
                </c:pt>
                <c:pt idx="302">
                  <c:v>41211</c:v>
                </c:pt>
                <c:pt idx="303">
                  <c:v>41212</c:v>
                </c:pt>
                <c:pt idx="304">
                  <c:v>41213</c:v>
                </c:pt>
                <c:pt idx="305">
                  <c:v>41214</c:v>
                </c:pt>
                <c:pt idx="306">
                  <c:v>41215</c:v>
                </c:pt>
                <c:pt idx="307">
                  <c:v>41216</c:v>
                </c:pt>
                <c:pt idx="308">
                  <c:v>41217</c:v>
                </c:pt>
                <c:pt idx="309">
                  <c:v>41218</c:v>
                </c:pt>
                <c:pt idx="310">
                  <c:v>41219</c:v>
                </c:pt>
                <c:pt idx="311">
                  <c:v>41220</c:v>
                </c:pt>
                <c:pt idx="312">
                  <c:v>41221</c:v>
                </c:pt>
                <c:pt idx="313">
                  <c:v>41222</c:v>
                </c:pt>
                <c:pt idx="314">
                  <c:v>41223</c:v>
                </c:pt>
                <c:pt idx="315">
                  <c:v>41224</c:v>
                </c:pt>
                <c:pt idx="316">
                  <c:v>41225</c:v>
                </c:pt>
                <c:pt idx="317">
                  <c:v>41226</c:v>
                </c:pt>
                <c:pt idx="318">
                  <c:v>41227</c:v>
                </c:pt>
                <c:pt idx="319">
                  <c:v>41228</c:v>
                </c:pt>
                <c:pt idx="320">
                  <c:v>41229</c:v>
                </c:pt>
                <c:pt idx="321">
                  <c:v>41230</c:v>
                </c:pt>
                <c:pt idx="322">
                  <c:v>41231</c:v>
                </c:pt>
                <c:pt idx="323">
                  <c:v>41232</c:v>
                </c:pt>
                <c:pt idx="324">
                  <c:v>41233</c:v>
                </c:pt>
                <c:pt idx="325">
                  <c:v>41234</c:v>
                </c:pt>
                <c:pt idx="326">
                  <c:v>41235</c:v>
                </c:pt>
                <c:pt idx="327">
                  <c:v>41236</c:v>
                </c:pt>
                <c:pt idx="328">
                  <c:v>41237</c:v>
                </c:pt>
                <c:pt idx="329">
                  <c:v>41238</c:v>
                </c:pt>
                <c:pt idx="330">
                  <c:v>41239</c:v>
                </c:pt>
                <c:pt idx="331">
                  <c:v>41240</c:v>
                </c:pt>
                <c:pt idx="332">
                  <c:v>41241</c:v>
                </c:pt>
                <c:pt idx="333">
                  <c:v>41242</c:v>
                </c:pt>
                <c:pt idx="334">
                  <c:v>41243</c:v>
                </c:pt>
                <c:pt idx="335">
                  <c:v>41244</c:v>
                </c:pt>
                <c:pt idx="336">
                  <c:v>41245</c:v>
                </c:pt>
                <c:pt idx="337">
                  <c:v>41246</c:v>
                </c:pt>
                <c:pt idx="338">
                  <c:v>41247</c:v>
                </c:pt>
                <c:pt idx="339">
                  <c:v>41248</c:v>
                </c:pt>
                <c:pt idx="340">
                  <c:v>41249</c:v>
                </c:pt>
                <c:pt idx="341">
                  <c:v>41250</c:v>
                </c:pt>
                <c:pt idx="342">
                  <c:v>41251</c:v>
                </c:pt>
                <c:pt idx="343">
                  <c:v>41252</c:v>
                </c:pt>
                <c:pt idx="344">
                  <c:v>41253</c:v>
                </c:pt>
                <c:pt idx="345">
                  <c:v>41254</c:v>
                </c:pt>
                <c:pt idx="346">
                  <c:v>41255</c:v>
                </c:pt>
                <c:pt idx="347">
                  <c:v>41256</c:v>
                </c:pt>
                <c:pt idx="348">
                  <c:v>41257</c:v>
                </c:pt>
                <c:pt idx="349">
                  <c:v>41258</c:v>
                </c:pt>
                <c:pt idx="350">
                  <c:v>41259</c:v>
                </c:pt>
                <c:pt idx="351">
                  <c:v>41260</c:v>
                </c:pt>
                <c:pt idx="352">
                  <c:v>41261</c:v>
                </c:pt>
                <c:pt idx="353">
                  <c:v>41262</c:v>
                </c:pt>
                <c:pt idx="354">
                  <c:v>41263</c:v>
                </c:pt>
                <c:pt idx="355">
                  <c:v>41264</c:v>
                </c:pt>
                <c:pt idx="356">
                  <c:v>41265</c:v>
                </c:pt>
                <c:pt idx="357">
                  <c:v>41266</c:v>
                </c:pt>
                <c:pt idx="358">
                  <c:v>41267</c:v>
                </c:pt>
                <c:pt idx="359">
                  <c:v>41268</c:v>
                </c:pt>
                <c:pt idx="360">
                  <c:v>41269</c:v>
                </c:pt>
                <c:pt idx="361">
                  <c:v>41270</c:v>
                </c:pt>
                <c:pt idx="362">
                  <c:v>41271</c:v>
                </c:pt>
                <c:pt idx="363">
                  <c:v>41272</c:v>
                </c:pt>
                <c:pt idx="364">
                  <c:v>41273</c:v>
                </c:pt>
                <c:pt idx="365">
                  <c:v>41274</c:v>
                </c:pt>
                <c:pt idx="366">
                  <c:v>41275</c:v>
                </c:pt>
                <c:pt idx="367">
                  <c:v>41276</c:v>
                </c:pt>
                <c:pt idx="368">
                  <c:v>41277</c:v>
                </c:pt>
                <c:pt idx="369">
                  <c:v>41278</c:v>
                </c:pt>
                <c:pt idx="370">
                  <c:v>41279</c:v>
                </c:pt>
                <c:pt idx="371">
                  <c:v>41280</c:v>
                </c:pt>
                <c:pt idx="372">
                  <c:v>41281</c:v>
                </c:pt>
                <c:pt idx="373">
                  <c:v>41282</c:v>
                </c:pt>
                <c:pt idx="374">
                  <c:v>41283</c:v>
                </c:pt>
                <c:pt idx="375">
                  <c:v>41284</c:v>
                </c:pt>
                <c:pt idx="376">
                  <c:v>41285</c:v>
                </c:pt>
                <c:pt idx="377">
                  <c:v>41286</c:v>
                </c:pt>
                <c:pt idx="378">
                  <c:v>41287</c:v>
                </c:pt>
                <c:pt idx="379">
                  <c:v>41288</c:v>
                </c:pt>
                <c:pt idx="380">
                  <c:v>41289</c:v>
                </c:pt>
                <c:pt idx="381">
                  <c:v>41290</c:v>
                </c:pt>
                <c:pt idx="382">
                  <c:v>41291</c:v>
                </c:pt>
                <c:pt idx="383">
                  <c:v>41292</c:v>
                </c:pt>
                <c:pt idx="384">
                  <c:v>41293</c:v>
                </c:pt>
                <c:pt idx="385">
                  <c:v>41294</c:v>
                </c:pt>
                <c:pt idx="386">
                  <c:v>41295</c:v>
                </c:pt>
                <c:pt idx="387">
                  <c:v>41296</c:v>
                </c:pt>
                <c:pt idx="388">
                  <c:v>41297</c:v>
                </c:pt>
                <c:pt idx="389">
                  <c:v>41298</c:v>
                </c:pt>
                <c:pt idx="390">
                  <c:v>41299</c:v>
                </c:pt>
                <c:pt idx="391">
                  <c:v>41300</c:v>
                </c:pt>
                <c:pt idx="392">
                  <c:v>41301</c:v>
                </c:pt>
                <c:pt idx="393">
                  <c:v>41302</c:v>
                </c:pt>
                <c:pt idx="394">
                  <c:v>41303</c:v>
                </c:pt>
                <c:pt idx="395">
                  <c:v>41304</c:v>
                </c:pt>
                <c:pt idx="396">
                  <c:v>41305</c:v>
                </c:pt>
                <c:pt idx="397">
                  <c:v>41306</c:v>
                </c:pt>
                <c:pt idx="398">
                  <c:v>41307</c:v>
                </c:pt>
                <c:pt idx="399">
                  <c:v>41308</c:v>
                </c:pt>
                <c:pt idx="400">
                  <c:v>41309</c:v>
                </c:pt>
                <c:pt idx="401">
                  <c:v>41310</c:v>
                </c:pt>
                <c:pt idx="402">
                  <c:v>41311</c:v>
                </c:pt>
                <c:pt idx="403">
                  <c:v>41312</c:v>
                </c:pt>
                <c:pt idx="404">
                  <c:v>41313</c:v>
                </c:pt>
                <c:pt idx="405">
                  <c:v>41314</c:v>
                </c:pt>
                <c:pt idx="406">
                  <c:v>41315</c:v>
                </c:pt>
                <c:pt idx="407">
                  <c:v>41316</c:v>
                </c:pt>
                <c:pt idx="408">
                  <c:v>41317</c:v>
                </c:pt>
                <c:pt idx="409">
                  <c:v>41318</c:v>
                </c:pt>
                <c:pt idx="410">
                  <c:v>41319</c:v>
                </c:pt>
                <c:pt idx="411">
                  <c:v>41320</c:v>
                </c:pt>
                <c:pt idx="412">
                  <c:v>41321</c:v>
                </c:pt>
                <c:pt idx="413">
                  <c:v>41322</c:v>
                </c:pt>
                <c:pt idx="414">
                  <c:v>41323</c:v>
                </c:pt>
                <c:pt idx="415">
                  <c:v>41324</c:v>
                </c:pt>
                <c:pt idx="416">
                  <c:v>41325</c:v>
                </c:pt>
                <c:pt idx="417">
                  <c:v>41326</c:v>
                </c:pt>
                <c:pt idx="418">
                  <c:v>41327</c:v>
                </c:pt>
                <c:pt idx="419">
                  <c:v>41328</c:v>
                </c:pt>
                <c:pt idx="420">
                  <c:v>41329</c:v>
                </c:pt>
                <c:pt idx="421">
                  <c:v>41330</c:v>
                </c:pt>
                <c:pt idx="422">
                  <c:v>41331</c:v>
                </c:pt>
                <c:pt idx="423">
                  <c:v>41332</c:v>
                </c:pt>
                <c:pt idx="424">
                  <c:v>41333</c:v>
                </c:pt>
                <c:pt idx="425">
                  <c:v>41334</c:v>
                </c:pt>
                <c:pt idx="426">
                  <c:v>41335</c:v>
                </c:pt>
                <c:pt idx="427">
                  <c:v>41336</c:v>
                </c:pt>
                <c:pt idx="428">
                  <c:v>41337</c:v>
                </c:pt>
                <c:pt idx="429">
                  <c:v>41338</c:v>
                </c:pt>
                <c:pt idx="430">
                  <c:v>41339</c:v>
                </c:pt>
                <c:pt idx="431">
                  <c:v>41340</c:v>
                </c:pt>
                <c:pt idx="432">
                  <c:v>41341</c:v>
                </c:pt>
                <c:pt idx="433">
                  <c:v>41342</c:v>
                </c:pt>
                <c:pt idx="434">
                  <c:v>41343</c:v>
                </c:pt>
                <c:pt idx="435">
                  <c:v>41344</c:v>
                </c:pt>
                <c:pt idx="436">
                  <c:v>41345</c:v>
                </c:pt>
                <c:pt idx="437">
                  <c:v>41346</c:v>
                </c:pt>
                <c:pt idx="438">
                  <c:v>41347</c:v>
                </c:pt>
                <c:pt idx="439">
                  <c:v>41348</c:v>
                </c:pt>
                <c:pt idx="440">
                  <c:v>41349</c:v>
                </c:pt>
                <c:pt idx="441">
                  <c:v>41350</c:v>
                </c:pt>
                <c:pt idx="442">
                  <c:v>41351</c:v>
                </c:pt>
                <c:pt idx="443">
                  <c:v>41352</c:v>
                </c:pt>
                <c:pt idx="444">
                  <c:v>41353</c:v>
                </c:pt>
                <c:pt idx="445">
                  <c:v>41354</c:v>
                </c:pt>
                <c:pt idx="446">
                  <c:v>41355</c:v>
                </c:pt>
                <c:pt idx="447">
                  <c:v>41356</c:v>
                </c:pt>
                <c:pt idx="448">
                  <c:v>41357</c:v>
                </c:pt>
                <c:pt idx="449">
                  <c:v>41358</c:v>
                </c:pt>
                <c:pt idx="450">
                  <c:v>41359</c:v>
                </c:pt>
                <c:pt idx="451">
                  <c:v>41360</c:v>
                </c:pt>
                <c:pt idx="452">
                  <c:v>41361</c:v>
                </c:pt>
                <c:pt idx="453">
                  <c:v>41362</c:v>
                </c:pt>
                <c:pt idx="454">
                  <c:v>41363</c:v>
                </c:pt>
                <c:pt idx="455">
                  <c:v>41364</c:v>
                </c:pt>
                <c:pt idx="456">
                  <c:v>41365</c:v>
                </c:pt>
                <c:pt idx="457">
                  <c:v>41366</c:v>
                </c:pt>
                <c:pt idx="458">
                  <c:v>41367</c:v>
                </c:pt>
                <c:pt idx="459">
                  <c:v>41368</c:v>
                </c:pt>
                <c:pt idx="460">
                  <c:v>41369</c:v>
                </c:pt>
                <c:pt idx="461">
                  <c:v>41370</c:v>
                </c:pt>
                <c:pt idx="462">
                  <c:v>41371</c:v>
                </c:pt>
                <c:pt idx="463">
                  <c:v>41372</c:v>
                </c:pt>
                <c:pt idx="464">
                  <c:v>41373</c:v>
                </c:pt>
                <c:pt idx="465">
                  <c:v>41374</c:v>
                </c:pt>
                <c:pt idx="466">
                  <c:v>41375</c:v>
                </c:pt>
                <c:pt idx="467">
                  <c:v>41376</c:v>
                </c:pt>
                <c:pt idx="468">
                  <c:v>41377</c:v>
                </c:pt>
                <c:pt idx="469">
                  <c:v>41378</c:v>
                </c:pt>
                <c:pt idx="470">
                  <c:v>41379</c:v>
                </c:pt>
                <c:pt idx="471">
                  <c:v>41380</c:v>
                </c:pt>
                <c:pt idx="472">
                  <c:v>41381</c:v>
                </c:pt>
                <c:pt idx="473">
                  <c:v>41382</c:v>
                </c:pt>
                <c:pt idx="474">
                  <c:v>41383</c:v>
                </c:pt>
                <c:pt idx="475">
                  <c:v>41384</c:v>
                </c:pt>
                <c:pt idx="476">
                  <c:v>41385</c:v>
                </c:pt>
                <c:pt idx="477">
                  <c:v>41386</c:v>
                </c:pt>
                <c:pt idx="478">
                  <c:v>41387</c:v>
                </c:pt>
                <c:pt idx="479">
                  <c:v>41388</c:v>
                </c:pt>
                <c:pt idx="480">
                  <c:v>41389</c:v>
                </c:pt>
                <c:pt idx="481">
                  <c:v>41390</c:v>
                </c:pt>
                <c:pt idx="482">
                  <c:v>41391</c:v>
                </c:pt>
                <c:pt idx="483">
                  <c:v>41392</c:v>
                </c:pt>
                <c:pt idx="484">
                  <c:v>41393</c:v>
                </c:pt>
                <c:pt idx="485">
                  <c:v>41394</c:v>
                </c:pt>
                <c:pt idx="486">
                  <c:v>41395</c:v>
                </c:pt>
                <c:pt idx="487">
                  <c:v>41396</c:v>
                </c:pt>
                <c:pt idx="488">
                  <c:v>41397</c:v>
                </c:pt>
                <c:pt idx="489">
                  <c:v>41398</c:v>
                </c:pt>
                <c:pt idx="490">
                  <c:v>41399</c:v>
                </c:pt>
                <c:pt idx="491">
                  <c:v>41400</c:v>
                </c:pt>
                <c:pt idx="492">
                  <c:v>41401</c:v>
                </c:pt>
                <c:pt idx="493">
                  <c:v>41402</c:v>
                </c:pt>
                <c:pt idx="494">
                  <c:v>41403</c:v>
                </c:pt>
                <c:pt idx="495">
                  <c:v>41404</c:v>
                </c:pt>
                <c:pt idx="496">
                  <c:v>41405</c:v>
                </c:pt>
                <c:pt idx="497">
                  <c:v>41406</c:v>
                </c:pt>
                <c:pt idx="498">
                  <c:v>41407</c:v>
                </c:pt>
                <c:pt idx="499">
                  <c:v>41408</c:v>
                </c:pt>
                <c:pt idx="500">
                  <c:v>41409</c:v>
                </c:pt>
                <c:pt idx="501">
                  <c:v>41410</c:v>
                </c:pt>
                <c:pt idx="502">
                  <c:v>41411</c:v>
                </c:pt>
                <c:pt idx="503">
                  <c:v>41412</c:v>
                </c:pt>
                <c:pt idx="504">
                  <c:v>41413</c:v>
                </c:pt>
                <c:pt idx="505">
                  <c:v>41414</c:v>
                </c:pt>
                <c:pt idx="506">
                  <c:v>41415</c:v>
                </c:pt>
                <c:pt idx="507">
                  <c:v>41416</c:v>
                </c:pt>
                <c:pt idx="508">
                  <c:v>41417</c:v>
                </c:pt>
                <c:pt idx="509">
                  <c:v>41418</c:v>
                </c:pt>
                <c:pt idx="510">
                  <c:v>41419</c:v>
                </c:pt>
                <c:pt idx="511">
                  <c:v>41420</c:v>
                </c:pt>
                <c:pt idx="512">
                  <c:v>41421</c:v>
                </c:pt>
                <c:pt idx="513">
                  <c:v>41422</c:v>
                </c:pt>
                <c:pt idx="514">
                  <c:v>41423</c:v>
                </c:pt>
                <c:pt idx="515">
                  <c:v>41424</c:v>
                </c:pt>
                <c:pt idx="516">
                  <c:v>41425</c:v>
                </c:pt>
                <c:pt idx="517">
                  <c:v>41426</c:v>
                </c:pt>
                <c:pt idx="518">
                  <c:v>41427</c:v>
                </c:pt>
                <c:pt idx="519">
                  <c:v>41428</c:v>
                </c:pt>
                <c:pt idx="520">
                  <c:v>41429</c:v>
                </c:pt>
                <c:pt idx="521">
                  <c:v>41430</c:v>
                </c:pt>
                <c:pt idx="522">
                  <c:v>41431</c:v>
                </c:pt>
                <c:pt idx="523">
                  <c:v>41432</c:v>
                </c:pt>
                <c:pt idx="524">
                  <c:v>41433</c:v>
                </c:pt>
                <c:pt idx="525">
                  <c:v>41434</c:v>
                </c:pt>
                <c:pt idx="526">
                  <c:v>41435</c:v>
                </c:pt>
                <c:pt idx="527">
                  <c:v>41436</c:v>
                </c:pt>
                <c:pt idx="528">
                  <c:v>41437</c:v>
                </c:pt>
                <c:pt idx="529">
                  <c:v>41438</c:v>
                </c:pt>
                <c:pt idx="530">
                  <c:v>41439</c:v>
                </c:pt>
                <c:pt idx="531">
                  <c:v>41440</c:v>
                </c:pt>
                <c:pt idx="532">
                  <c:v>41441</c:v>
                </c:pt>
                <c:pt idx="533">
                  <c:v>41442</c:v>
                </c:pt>
                <c:pt idx="534">
                  <c:v>41443</c:v>
                </c:pt>
                <c:pt idx="535">
                  <c:v>41444</c:v>
                </c:pt>
                <c:pt idx="536">
                  <c:v>41445</c:v>
                </c:pt>
                <c:pt idx="537">
                  <c:v>41446</c:v>
                </c:pt>
                <c:pt idx="538">
                  <c:v>41447</c:v>
                </c:pt>
                <c:pt idx="539">
                  <c:v>41448</c:v>
                </c:pt>
                <c:pt idx="540">
                  <c:v>41449</c:v>
                </c:pt>
                <c:pt idx="541">
                  <c:v>41450</c:v>
                </c:pt>
                <c:pt idx="542">
                  <c:v>41451</c:v>
                </c:pt>
                <c:pt idx="543">
                  <c:v>41452</c:v>
                </c:pt>
                <c:pt idx="544">
                  <c:v>41453</c:v>
                </c:pt>
                <c:pt idx="545">
                  <c:v>41454</c:v>
                </c:pt>
                <c:pt idx="546">
                  <c:v>41455</c:v>
                </c:pt>
                <c:pt idx="547">
                  <c:v>41456</c:v>
                </c:pt>
                <c:pt idx="548">
                  <c:v>41457</c:v>
                </c:pt>
                <c:pt idx="549">
                  <c:v>41458</c:v>
                </c:pt>
                <c:pt idx="550">
                  <c:v>41459</c:v>
                </c:pt>
                <c:pt idx="551">
                  <c:v>41460</c:v>
                </c:pt>
                <c:pt idx="552">
                  <c:v>41461</c:v>
                </c:pt>
                <c:pt idx="553">
                  <c:v>41462</c:v>
                </c:pt>
                <c:pt idx="554">
                  <c:v>41463</c:v>
                </c:pt>
                <c:pt idx="555">
                  <c:v>41464</c:v>
                </c:pt>
                <c:pt idx="556">
                  <c:v>41465</c:v>
                </c:pt>
                <c:pt idx="557">
                  <c:v>41466</c:v>
                </c:pt>
                <c:pt idx="558">
                  <c:v>41467</c:v>
                </c:pt>
                <c:pt idx="559">
                  <c:v>41468</c:v>
                </c:pt>
                <c:pt idx="560">
                  <c:v>41469</c:v>
                </c:pt>
                <c:pt idx="561">
                  <c:v>41470</c:v>
                </c:pt>
                <c:pt idx="562">
                  <c:v>41471</c:v>
                </c:pt>
                <c:pt idx="563">
                  <c:v>41472</c:v>
                </c:pt>
                <c:pt idx="564">
                  <c:v>41473</c:v>
                </c:pt>
                <c:pt idx="565">
                  <c:v>41474</c:v>
                </c:pt>
                <c:pt idx="566">
                  <c:v>41475</c:v>
                </c:pt>
                <c:pt idx="567">
                  <c:v>41476</c:v>
                </c:pt>
                <c:pt idx="568">
                  <c:v>41477</c:v>
                </c:pt>
                <c:pt idx="569">
                  <c:v>41478</c:v>
                </c:pt>
                <c:pt idx="570">
                  <c:v>41479</c:v>
                </c:pt>
                <c:pt idx="571">
                  <c:v>41480</c:v>
                </c:pt>
                <c:pt idx="572">
                  <c:v>41481</c:v>
                </c:pt>
                <c:pt idx="573">
                  <c:v>41482</c:v>
                </c:pt>
                <c:pt idx="574">
                  <c:v>41483</c:v>
                </c:pt>
                <c:pt idx="575">
                  <c:v>41484</c:v>
                </c:pt>
                <c:pt idx="576">
                  <c:v>41485</c:v>
                </c:pt>
                <c:pt idx="577">
                  <c:v>41486</c:v>
                </c:pt>
                <c:pt idx="578">
                  <c:v>41487</c:v>
                </c:pt>
                <c:pt idx="579">
                  <c:v>41488</c:v>
                </c:pt>
                <c:pt idx="580">
                  <c:v>41489</c:v>
                </c:pt>
                <c:pt idx="581">
                  <c:v>41490</c:v>
                </c:pt>
                <c:pt idx="582">
                  <c:v>41491</c:v>
                </c:pt>
                <c:pt idx="583">
                  <c:v>41492</c:v>
                </c:pt>
                <c:pt idx="584">
                  <c:v>41493</c:v>
                </c:pt>
                <c:pt idx="585">
                  <c:v>41494</c:v>
                </c:pt>
                <c:pt idx="586">
                  <c:v>41495</c:v>
                </c:pt>
              </c:numCache>
            </c:numRef>
          </c:xVal>
          <c:yVal>
            <c:numRef>
              <c:f>BMS3R5_rep_ventral_margin!$BD$3:$BD$589</c:f>
              <c:numCache>
                <c:formatCode>General</c:formatCode>
                <c:ptCount val="587"/>
                <c:pt idx="0">
                  <c:v>1.1100000000000001</c:v>
                </c:pt>
                <c:pt idx="1">
                  <c:v>1.1100000000000001</c:v>
                </c:pt>
                <c:pt idx="2">
                  <c:v>1.1100000000000001</c:v>
                </c:pt>
                <c:pt idx="3">
                  <c:v>1.1100000000000001</c:v>
                </c:pt>
                <c:pt idx="4">
                  <c:v>191.11</c:v>
                </c:pt>
                <c:pt idx="5">
                  <c:v>191.11</c:v>
                </c:pt>
                <c:pt idx="6">
                  <c:v>1.1100000000000001</c:v>
                </c:pt>
                <c:pt idx="7">
                  <c:v>1.1100000000000001</c:v>
                </c:pt>
                <c:pt idx="8">
                  <c:v>1.1100000000000001</c:v>
                </c:pt>
                <c:pt idx="9">
                  <c:v>168</c:v>
                </c:pt>
                <c:pt idx="10">
                  <c:v>1.1100000000000001</c:v>
                </c:pt>
                <c:pt idx="11">
                  <c:v>15</c:v>
                </c:pt>
                <c:pt idx="12">
                  <c:v>1.1100000000000001</c:v>
                </c:pt>
                <c:pt idx="13">
                  <c:v>1.1100000000000001</c:v>
                </c:pt>
                <c:pt idx="14">
                  <c:v>1.1100000000000001</c:v>
                </c:pt>
                <c:pt idx="15">
                  <c:v>1.1100000000000001</c:v>
                </c:pt>
                <c:pt idx="16">
                  <c:v>1.1100000000000001</c:v>
                </c:pt>
                <c:pt idx="17">
                  <c:v>1.1100000000000001</c:v>
                </c:pt>
                <c:pt idx="18">
                  <c:v>1.1100000000000001</c:v>
                </c:pt>
                <c:pt idx="19">
                  <c:v>1.1100000000000001</c:v>
                </c:pt>
                <c:pt idx="20">
                  <c:v>1.1100000000000001</c:v>
                </c:pt>
                <c:pt idx="21">
                  <c:v>1.1100000000000001</c:v>
                </c:pt>
                <c:pt idx="22">
                  <c:v>1.1100000000000001</c:v>
                </c:pt>
                <c:pt idx="23">
                  <c:v>1.1100000000000001</c:v>
                </c:pt>
                <c:pt idx="24">
                  <c:v>1.1100000000000001</c:v>
                </c:pt>
                <c:pt idx="25">
                  <c:v>1.1100000000000001</c:v>
                </c:pt>
                <c:pt idx="26">
                  <c:v>1.1100000000000001</c:v>
                </c:pt>
                <c:pt idx="27">
                  <c:v>1.1100000000000001</c:v>
                </c:pt>
                <c:pt idx="28">
                  <c:v>1.1100000000000001</c:v>
                </c:pt>
                <c:pt idx="29">
                  <c:v>1.1100000000000001</c:v>
                </c:pt>
                <c:pt idx="30">
                  <c:v>1.1100000000000001</c:v>
                </c:pt>
                <c:pt idx="31">
                  <c:v>1.1100000000000001</c:v>
                </c:pt>
                <c:pt idx="32">
                  <c:v>1.1100000000000001</c:v>
                </c:pt>
                <c:pt idx="33">
                  <c:v>1.1100000000000001</c:v>
                </c:pt>
                <c:pt idx="34">
                  <c:v>1.1100000000000001</c:v>
                </c:pt>
                <c:pt idx="35">
                  <c:v>1.1100000000000001</c:v>
                </c:pt>
                <c:pt idx="36">
                  <c:v>1.1100000000000001</c:v>
                </c:pt>
                <c:pt idx="37">
                  <c:v>1.1100000000000001</c:v>
                </c:pt>
                <c:pt idx="38">
                  <c:v>1.1100000000000001</c:v>
                </c:pt>
                <c:pt idx="39">
                  <c:v>1.1100000000000001</c:v>
                </c:pt>
                <c:pt idx="40">
                  <c:v>1.1100000000000001</c:v>
                </c:pt>
                <c:pt idx="41">
                  <c:v>1.1100000000000001</c:v>
                </c:pt>
                <c:pt idx="42">
                  <c:v>1.1100000000000001</c:v>
                </c:pt>
                <c:pt idx="43">
                  <c:v>1.1100000000000001</c:v>
                </c:pt>
                <c:pt idx="44">
                  <c:v>1.1100000000000001</c:v>
                </c:pt>
                <c:pt idx="45">
                  <c:v>1.1100000000000001</c:v>
                </c:pt>
                <c:pt idx="46">
                  <c:v>1.1100000000000001</c:v>
                </c:pt>
                <c:pt idx="47">
                  <c:v>1.1100000000000001</c:v>
                </c:pt>
                <c:pt idx="48">
                  <c:v>1.1100000000000001</c:v>
                </c:pt>
                <c:pt idx="49">
                  <c:v>1.1100000000000001</c:v>
                </c:pt>
                <c:pt idx="50">
                  <c:v>1.1100000000000001</c:v>
                </c:pt>
                <c:pt idx="51">
                  <c:v>235</c:v>
                </c:pt>
                <c:pt idx="52">
                  <c:v>233</c:v>
                </c:pt>
                <c:pt idx="53">
                  <c:v>214</c:v>
                </c:pt>
                <c:pt idx="54">
                  <c:v>251</c:v>
                </c:pt>
                <c:pt idx="55">
                  <c:v>1.1100000000000001</c:v>
                </c:pt>
                <c:pt idx="56">
                  <c:v>1.1100000000000001</c:v>
                </c:pt>
                <c:pt idx="57">
                  <c:v>1.1100000000000001</c:v>
                </c:pt>
                <c:pt idx="58">
                  <c:v>1.1100000000000001</c:v>
                </c:pt>
                <c:pt idx="59">
                  <c:v>1.1100000000000001</c:v>
                </c:pt>
                <c:pt idx="60">
                  <c:v>1.1100000000000001</c:v>
                </c:pt>
                <c:pt idx="61">
                  <c:v>437</c:v>
                </c:pt>
                <c:pt idx="62">
                  <c:v>488</c:v>
                </c:pt>
                <c:pt idx="63">
                  <c:v>488</c:v>
                </c:pt>
                <c:pt idx="64">
                  <c:v>495</c:v>
                </c:pt>
                <c:pt idx="65">
                  <c:v>1315</c:v>
                </c:pt>
                <c:pt idx="66">
                  <c:v>1.1100000000000001</c:v>
                </c:pt>
                <c:pt idx="67">
                  <c:v>1.1100000000000001</c:v>
                </c:pt>
                <c:pt idx="68">
                  <c:v>79</c:v>
                </c:pt>
                <c:pt idx="69">
                  <c:v>1.1100000000000001</c:v>
                </c:pt>
                <c:pt idx="70">
                  <c:v>1.1100000000000001</c:v>
                </c:pt>
                <c:pt idx="71">
                  <c:v>1.1100000000000001</c:v>
                </c:pt>
                <c:pt idx="72">
                  <c:v>1.1100000000000001</c:v>
                </c:pt>
                <c:pt idx="73">
                  <c:v>1.1100000000000001</c:v>
                </c:pt>
                <c:pt idx="74">
                  <c:v>951.11</c:v>
                </c:pt>
                <c:pt idx="75">
                  <c:v>969</c:v>
                </c:pt>
                <c:pt idx="76">
                  <c:v>957</c:v>
                </c:pt>
                <c:pt idx="77">
                  <c:v>961</c:v>
                </c:pt>
                <c:pt idx="78">
                  <c:v>967</c:v>
                </c:pt>
                <c:pt idx="79">
                  <c:v>1.1100000000000001</c:v>
                </c:pt>
                <c:pt idx="80">
                  <c:v>1291.1099999999999</c:v>
                </c:pt>
                <c:pt idx="81">
                  <c:v>1947</c:v>
                </c:pt>
                <c:pt idx="82">
                  <c:v>1971</c:v>
                </c:pt>
                <c:pt idx="83">
                  <c:v>1259</c:v>
                </c:pt>
                <c:pt idx="84">
                  <c:v>1.1100000000000001</c:v>
                </c:pt>
                <c:pt idx="85">
                  <c:v>1299</c:v>
                </c:pt>
                <c:pt idx="86">
                  <c:v>1969</c:v>
                </c:pt>
                <c:pt idx="87">
                  <c:v>1978</c:v>
                </c:pt>
                <c:pt idx="88">
                  <c:v>1872</c:v>
                </c:pt>
                <c:pt idx="89">
                  <c:v>1925</c:v>
                </c:pt>
                <c:pt idx="90">
                  <c:v>1931</c:v>
                </c:pt>
                <c:pt idx="91">
                  <c:v>1945</c:v>
                </c:pt>
                <c:pt idx="92">
                  <c:v>1945</c:v>
                </c:pt>
                <c:pt idx="93">
                  <c:v>1945</c:v>
                </c:pt>
                <c:pt idx="94">
                  <c:v>1951.11</c:v>
                </c:pt>
                <c:pt idx="95">
                  <c:v>1941.11</c:v>
                </c:pt>
                <c:pt idx="96">
                  <c:v>1926</c:v>
                </c:pt>
                <c:pt idx="97">
                  <c:v>1921</c:v>
                </c:pt>
                <c:pt idx="98">
                  <c:v>1925</c:v>
                </c:pt>
                <c:pt idx="99">
                  <c:v>1925</c:v>
                </c:pt>
                <c:pt idx="100">
                  <c:v>1871.11</c:v>
                </c:pt>
                <c:pt idx="101">
                  <c:v>961.11</c:v>
                </c:pt>
                <c:pt idx="102">
                  <c:v>994</c:v>
                </c:pt>
                <c:pt idx="103">
                  <c:v>963</c:v>
                </c:pt>
                <c:pt idx="104">
                  <c:v>482</c:v>
                </c:pt>
                <c:pt idx="105">
                  <c:v>488</c:v>
                </c:pt>
                <c:pt idx="106">
                  <c:v>477</c:v>
                </c:pt>
                <c:pt idx="107">
                  <c:v>444</c:v>
                </c:pt>
                <c:pt idx="108">
                  <c:v>474</c:v>
                </c:pt>
                <c:pt idx="109">
                  <c:v>481.11</c:v>
                </c:pt>
                <c:pt idx="110">
                  <c:v>496</c:v>
                </c:pt>
                <c:pt idx="111">
                  <c:v>166</c:v>
                </c:pt>
                <c:pt idx="112">
                  <c:v>165</c:v>
                </c:pt>
                <c:pt idx="113">
                  <c:v>159</c:v>
                </c:pt>
                <c:pt idx="114">
                  <c:v>131.11000000000001</c:v>
                </c:pt>
                <c:pt idx="115">
                  <c:v>374</c:v>
                </c:pt>
                <c:pt idx="116">
                  <c:v>382</c:v>
                </c:pt>
                <c:pt idx="117">
                  <c:v>41.113</c:v>
                </c:pt>
                <c:pt idx="118">
                  <c:v>238</c:v>
                </c:pt>
                <c:pt idx="119">
                  <c:v>31.117999999999999</c:v>
                </c:pt>
                <c:pt idx="120">
                  <c:v>41.118000000000002</c:v>
                </c:pt>
                <c:pt idx="121">
                  <c:v>241</c:v>
                </c:pt>
                <c:pt idx="122">
                  <c:v>241</c:v>
                </c:pt>
                <c:pt idx="123">
                  <c:v>251</c:v>
                </c:pt>
                <c:pt idx="124">
                  <c:v>216</c:v>
                </c:pt>
                <c:pt idx="125">
                  <c:v>229</c:v>
                </c:pt>
                <c:pt idx="126">
                  <c:v>225</c:v>
                </c:pt>
                <c:pt idx="127">
                  <c:v>232</c:v>
                </c:pt>
                <c:pt idx="128">
                  <c:v>152</c:v>
                </c:pt>
                <c:pt idx="129">
                  <c:v>161.11000000000001</c:v>
                </c:pt>
                <c:pt idx="130">
                  <c:v>188</c:v>
                </c:pt>
                <c:pt idx="131">
                  <c:v>1.1100000000000001</c:v>
                </c:pt>
                <c:pt idx="132">
                  <c:v>257</c:v>
                </c:pt>
                <c:pt idx="133">
                  <c:v>261</c:v>
                </c:pt>
                <c:pt idx="134">
                  <c:v>228</c:v>
                </c:pt>
                <c:pt idx="135">
                  <c:v>1.1100000000000001</c:v>
                </c:pt>
                <c:pt idx="136">
                  <c:v>1.1100000000000001</c:v>
                </c:pt>
                <c:pt idx="137">
                  <c:v>1.1100000000000001</c:v>
                </c:pt>
                <c:pt idx="138">
                  <c:v>1.1100000000000001</c:v>
                </c:pt>
                <c:pt idx="139">
                  <c:v>1.1100000000000001</c:v>
                </c:pt>
                <c:pt idx="140">
                  <c:v>1.1100000000000001</c:v>
                </c:pt>
                <c:pt idx="141">
                  <c:v>1.1100000000000001</c:v>
                </c:pt>
                <c:pt idx="142">
                  <c:v>1.1100000000000001</c:v>
                </c:pt>
                <c:pt idx="143">
                  <c:v>1.1100000000000001</c:v>
                </c:pt>
                <c:pt idx="144">
                  <c:v>1.1100000000000001</c:v>
                </c:pt>
                <c:pt idx="145">
                  <c:v>1.1100000000000001</c:v>
                </c:pt>
                <c:pt idx="146">
                  <c:v>1.1100000000000001</c:v>
                </c:pt>
                <c:pt idx="147">
                  <c:v>1.1100000000000001</c:v>
                </c:pt>
                <c:pt idx="148">
                  <c:v>1.1100000000000001</c:v>
                </c:pt>
                <c:pt idx="149">
                  <c:v>1.1100000000000001</c:v>
                </c:pt>
                <c:pt idx="150">
                  <c:v>234</c:v>
                </c:pt>
                <c:pt idx="151">
                  <c:v>165</c:v>
                </c:pt>
                <c:pt idx="152">
                  <c:v>1.1100000000000001</c:v>
                </c:pt>
                <c:pt idx="153">
                  <c:v>1.1100000000000001</c:v>
                </c:pt>
                <c:pt idx="154">
                  <c:v>1.1100000000000001</c:v>
                </c:pt>
                <c:pt idx="155">
                  <c:v>235</c:v>
                </c:pt>
                <c:pt idx="156">
                  <c:v>161</c:v>
                </c:pt>
                <c:pt idx="157">
                  <c:v>148</c:v>
                </c:pt>
                <c:pt idx="158">
                  <c:v>174</c:v>
                </c:pt>
                <c:pt idx="159">
                  <c:v>1.1100000000000001</c:v>
                </c:pt>
                <c:pt idx="160">
                  <c:v>242</c:v>
                </c:pt>
                <c:pt idx="161">
                  <c:v>247</c:v>
                </c:pt>
                <c:pt idx="162">
                  <c:v>235</c:v>
                </c:pt>
                <c:pt idx="163">
                  <c:v>312</c:v>
                </c:pt>
                <c:pt idx="164">
                  <c:v>158</c:v>
                </c:pt>
                <c:pt idx="165">
                  <c:v>1.1100000000000001</c:v>
                </c:pt>
                <c:pt idx="166">
                  <c:v>1.1100000000000001</c:v>
                </c:pt>
                <c:pt idx="167">
                  <c:v>154</c:v>
                </c:pt>
                <c:pt idx="168">
                  <c:v>1.1100000000000001</c:v>
                </c:pt>
                <c:pt idx="169">
                  <c:v>161.11000000000001</c:v>
                </c:pt>
                <c:pt idx="170">
                  <c:v>153</c:v>
                </c:pt>
                <c:pt idx="171">
                  <c:v>386</c:v>
                </c:pt>
                <c:pt idx="172">
                  <c:v>1.1100000000000001</c:v>
                </c:pt>
                <c:pt idx="173">
                  <c:v>165</c:v>
                </c:pt>
                <c:pt idx="174">
                  <c:v>326</c:v>
                </c:pt>
                <c:pt idx="175">
                  <c:v>386</c:v>
                </c:pt>
                <c:pt idx="176">
                  <c:v>965</c:v>
                </c:pt>
                <c:pt idx="177">
                  <c:v>81.117000000000004</c:v>
                </c:pt>
                <c:pt idx="178">
                  <c:v>0</c:v>
                </c:pt>
                <c:pt idx="179">
                  <c:v>542</c:v>
                </c:pt>
                <c:pt idx="180">
                  <c:v>31.117999999999999</c:v>
                </c:pt>
                <c:pt idx="181">
                  <c:v>313</c:v>
                </c:pt>
                <c:pt idx="182">
                  <c:v>233</c:v>
                </c:pt>
                <c:pt idx="183">
                  <c:v>494</c:v>
                </c:pt>
                <c:pt idx="184">
                  <c:v>166</c:v>
                </c:pt>
                <c:pt idx="185">
                  <c:v>168</c:v>
                </c:pt>
                <c:pt idx="186">
                  <c:v>41.110999999999997</c:v>
                </c:pt>
                <c:pt idx="187">
                  <c:v>31.117000000000001</c:v>
                </c:pt>
                <c:pt idx="188">
                  <c:v>147</c:v>
                </c:pt>
                <c:pt idx="189">
                  <c:v>152</c:v>
                </c:pt>
                <c:pt idx="190">
                  <c:v>1.1100000000000001</c:v>
                </c:pt>
                <c:pt idx="191">
                  <c:v>411</c:v>
                </c:pt>
                <c:pt idx="192">
                  <c:v>411</c:v>
                </c:pt>
                <c:pt idx="193">
                  <c:v>331</c:v>
                </c:pt>
                <c:pt idx="194">
                  <c:v>481</c:v>
                </c:pt>
                <c:pt idx="195">
                  <c:v>41.119</c:v>
                </c:pt>
                <c:pt idx="196">
                  <c:v>399</c:v>
                </c:pt>
                <c:pt idx="197">
                  <c:v>51.118000000000002</c:v>
                </c:pt>
                <c:pt idx="198">
                  <c:v>489</c:v>
                </c:pt>
                <c:pt idx="199">
                  <c:v>489</c:v>
                </c:pt>
                <c:pt idx="200">
                  <c:v>323</c:v>
                </c:pt>
                <c:pt idx="201">
                  <c:v>328</c:v>
                </c:pt>
                <c:pt idx="202">
                  <c:v>322</c:v>
                </c:pt>
                <c:pt idx="203">
                  <c:v>311.11</c:v>
                </c:pt>
                <c:pt idx="204">
                  <c:v>319</c:v>
                </c:pt>
                <c:pt idx="205">
                  <c:v>324</c:v>
                </c:pt>
                <c:pt idx="206">
                  <c:v>254</c:v>
                </c:pt>
                <c:pt idx="207">
                  <c:v>421.11</c:v>
                </c:pt>
                <c:pt idx="208">
                  <c:v>475</c:v>
                </c:pt>
                <c:pt idx="209">
                  <c:v>318</c:v>
                </c:pt>
                <c:pt idx="210">
                  <c:v>313</c:v>
                </c:pt>
                <c:pt idx="211">
                  <c:v>396</c:v>
                </c:pt>
                <c:pt idx="212">
                  <c:v>41.116999999999997</c:v>
                </c:pt>
                <c:pt idx="213">
                  <c:v>41.110999999999997</c:v>
                </c:pt>
                <c:pt idx="214">
                  <c:v>654</c:v>
                </c:pt>
                <c:pt idx="215">
                  <c:v>664</c:v>
                </c:pt>
                <c:pt idx="216">
                  <c:v>414</c:v>
                </c:pt>
                <c:pt idx="217">
                  <c:v>331.11</c:v>
                </c:pt>
                <c:pt idx="218">
                  <c:v>491</c:v>
                </c:pt>
                <c:pt idx="219">
                  <c:v>589</c:v>
                </c:pt>
                <c:pt idx="220">
                  <c:v>476</c:v>
                </c:pt>
                <c:pt idx="221">
                  <c:v>1.1100000000000001</c:v>
                </c:pt>
                <c:pt idx="222">
                  <c:v>1.1100000000000001</c:v>
                </c:pt>
                <c:pt idx="223">
                  <c:v>1.1100000000000001</c:v>
                </c:pt>
                <c:pt idx="224">
                  <c:v>22</c:v>
                </c:pt>
                <c:pt idx="225">
                  <c:v>15</c:v>
                </c:pt>
                <c:pt idx="226">
                  <c:v>673</c:v>
                </c:pt>
                <c:pt idx="227">
                  <c:v>1.1100000000000001</c:v>
                </c:pt>
                <c:pt idx="228">
                  <c:v>1.1100000000000001</c:v>
                </c:pt>
                <c:pt idx="229">
                  <c:v>673</c:v>
                </c:pt>
                <c:pt idx="230">
                  <c:v>1.1100000000000001</c:v>
                </c:pt>
                <c:pt idx="231">
                  <c:v>575</c:v>
                </c:pt>
                <c:pt idx="232">
                  <c:v>647</c:v>
                </c:pt>
                <c:pt idx="233">
                  <c:v>492</c:v>
                </c:pt>
                <c:pt idx="234">
                  <c:v>819</c:v>
                </c:pt>
                <c:pt idx="235">
                  <c:v>1.1100000000000001</c:v>
                </c:pt>
                <c:pt idx="236">
                  <c:v>1.1100000000000001</c:v>
                </c:pt>
                <c:pt idx="237">
                  <c:v>1.1100000000000001</c:v>
                </c:pt>
                <c:pt idx="238">
                  <c:v>724</c:v>
                </c:pt>
                <c:pt idx="239">
                  <c:v>821.11</c:v>
                </c:pt>
                <c:pt idx="240">
                  <c:v>596</c:v>
                </c:pt>
                <c:pt idx="241">
                  <c:v>733</c:v>
                </c:pt>
                <c:pt idx="242">
                  <c:v>751.11</c:v>
                </c:pt>
                <c:pt idx="243">
                  <c:v>837</c:v>
                </c:pt>
                <c:pt idx="244">
                  <c:v>841.11</c:v>
                </c:pt>
                <c:pt idx="245">
                  <c:v>834</c:v>
                </c:pt>
                <c:pt idx="246">
                  <c:v>829</c:v>
                </c:pt>
                <c:pt idx="247">
                  <c:v>661.11</c:v>
                </c:pt>
                <c:pt idx="248">
                  <c:v>924</c:v>
                </c:pt>
                <c:pt idx="249">
                  <c:v>928</c:v>
                </c:pt>
                <c:pt idx="250">
                  <c:v>11.113099999999999</c:v>
                </c:pt>
                <c:pt idx="251">
                  <c:v>864</c:v>
                </c:pt>
                <c:pt idx="252">
                  <c:v>867</c:v>
                </c:pt>
                <c:pt idx="253">
                  <c:v>0</c:v>
                </c:pt>
                <c:pt idx="254">
                  <c:v>926</c:v>
                </c:pt>
                <c:pt idx="255">
                  <c:v>968</c:v>
                </c:pt>
                <c:pt idx="256">
                  <c:v>928</c:v>
                </c:pt>
                <c:pt idx="257">
                  <c:v>914</c:v>
                </c:pt>
                <c:pt idx="258">
                  <c:v>911</c:v>
                </c:pt>
                <c:pt idx="259">
                  <c:v>91.116</c:v>
                </c:pt>
                <c:pt idx="260">
                  <c:v>899</c:v>
                </c:pt>
                <c:pt idx="261">
                  <c:v>1282</c:v>
                </c:pt>
                <c:pt idx="262">
                  <c:v>1591.11</c:v>
                </c:pt>
                <c:pt idx="263">
                  <c:v>1938</c:v>
                </c:pt>
                <c:pt idx="264">
                  <c:v>928</c:v>
                </c:pt>
                <c:pt idx="265">
                  <c:v>933</c:v>
                </c:pt>
                <c:pt idx="266">
                  <c:v>938</c:v>
                </c:pt>
                <c:pt idx="267">
                  <c:v>935</c:v>
                </c:pt>
                <c:pt idx="268">
                  <c:v>922</c:v>
                </c:pt>
                <c:pt idx="269">
                  <c:v>922</c:v>
                </c:pt>
                <c:pt idx="270">
                  <c:v>332</c:v>
                </c:pt>
                <c:pt idx="271">
                  <c:v>354</c:v>
                </c:pt>
                <c:pt idx="272">
                  <c:v>361</c:v>
                </c:pt>
                <c:pt idx="273">
                  <c:v>361</c:v>
                </c:pt>
                <c:pt idx="274">
                  <c:v>343</c:v>
                </c:pt>
                <c:pt idx="275">
                  <c:v>331</c:v>
                </c:pt>
                <c:pt idx="276">
                  <c:v>344</c:v>
                </c:pt>
                <c:pt idx="277">
                  <c:v>351</c:v>
                </c:pt>
                <c:pt idx="278">
                  <c:v>344</c:v>
                </c:pt>
                <c:pt idx="279">
                  <c:v>344</c:v>
                </c:pt>
                <c:pt idx="280">
                  <c:v>354</c:v>
                </c:pt>
                <c:pt idx="281">
                  <c:v>348</c:v>
                </c:pt>
                <c:pt idx="282">
                  <c:v>328</c:v>
                </c:pt>
                <c:pt idx="283">
                  <c:v>1.1100000000000001</c:v>
                </c:pt>
                <c:pt idx="284">
                  <c:v>1.1100000000000001</c:v>
                </c:pt>
                <c:pt idx="285">
                  <c:v>1.1100000000000001</c:v>
                </c:pt>
                <c:pt idx="286">
                  <c:v>1.1100000000000001</c:v>
                </c:pt>
                <c:pt idx="287">
                  <c:v>1.1100000000000001</c:v>
                </c:pt>
                <c:pt idx="288">
                  <c:v>1.1100000000000001</c:v>
                </c:pt>
                <c:pt idx="289">
                  <c:v>1.1100000000000001</c:v>
                </c:pt>
                <c:pt idx="290">
                  <c:v>1.1100000000000001</c:v>
                </c:pt>
                <c:pt idx="291">
                  <c:v>1.1100000000000001</c:v>
                </c:pt>
                <c:pt idx="292">
                  <c:v>1.1100000000000001</c:v>
                </c:pt>
                <c:pt idx="293">
                  <c:v>1.1100000000000001</c:v>
                </c:pt>
                <c:pt idx="294">
                  <c:v>428</c:v>
                </c:pt>
                <c:pt idx="295">
                  <c:v>1.1100000000000001</c:v>
                </c:pt>
                <c:pt idx="296">
                  <c:v>1.1100000000000001</c:v>
                </c:pt>
                <c:pt idx="297">
                  <c:v>1.1100000000000001</c:v>
                </c:pt>
                <c:pt idx="298">
                  <c:v>1.1100000000000001</c:v>
                </c:pt>
                <c:pt idx="299">
                  <c:v>1.1100000000000001</c:v>
                </c:pt>
                <c:pt idx="300">
                  <c:v>1.1100000000000001</c:v>
                </c:pt>
                <c:pt idx="301">
                  <c:v>1.1100000000000001</c:v>
                </c:pt>
                <c:pt idx="302">
                  <c:v>1.1100000000000001</c:v>
                </c:pt>
                <c:pt idx="303">
                  <c:v>1.1100000000000001</c:v>
                </c:pt>
                <c:pt idx="304">
                  <c:v>1.1100000000000001</c:v>
                </c:pt>
                <c:pt idx="305">
                  <c:v>1.1100000000000001</c:v>
                </c:pt>
                <c:pt idx="306">
                  <c:v>1.1100000000000001</c:v>
                </c:pt>
                <c:pt idx="307">
                  <c:v>1.1100000000000001</c:v>
                </c:pt>
                <c:pt idx="308">
                  <c:v>1.1100000000000001</c:v>
                </c:pt>
                <c:pt idx="309">
                  <c:v>1.1100000000000001</c:v>
                </c:pt>
                <c:pt idx="310">
                  <c:v>1.1100000000000001</c:v>
                </c:pt>
                <c:pt idx="311">
                  <c:v>1.1100000000000001</c:v>
                </c:pt>
                <c:pt idx="312">
                  <c:v>1.1100000000000001</c:v>
                </c:pt>
                <c:pt idx="313">
                  <c:v>1.1100000000000001</c:v>
                </c:pt>
                <c:pt idx="314">
                  <c:v>1.1100000000000001</c:v>
                </c:pt>
                <c:pt idx="315">
                  <c:v>1.1100000000000001</c:v>
                </c:pt>
                <c:pt idx="316">
                  <c:v>1.1100000000000001</c:v>
                </c:pt>
                <c:pt idx="317">
                  <c:v>1.1100000000000001</c:v>
                </c:pt>
                <c:pt idx="318">
                  <c:v>4</c:v>
                </c:pt>
                <c:pt idx="319">
                  <c:v>9</c:v>
                </c:pt>
                <c:pt idx="320">
                  <c:v>11.11</c:v>
                </c:pt>
                <c:pt idx="321">
                  <c:v>14</c:v>
                </c:pt>
                <c:pt idx="322">
                  <c:v>1.1100000000000001</c:v>
                </c:pt>
                <c:pt idx="323">
                  <c:v>16</c:v>
                </c:pt>
                <c:pt idx="324">
                  <c:v>36</c:v>
                </c:pt>
                <c:pt idx="325">
                  <c:v>21.11</c:v>
                </c:pt>
                <c:pt idx="326">
                  <c:v>1.1100000000000001</c:v>
                </c:pt>
                <c:pt idx="327">
                  <c:v>1.1100000000000001</c:v>
                </c:pt>
                <c:pt idx="328">
                  <c:v>1.1100000000000001</c:v>
                </c:pt>
                <c:pt idx="329">
                  <c:v>1.1100000000000001</c:v>
                </c:pt>
                <c:pt idx="330">
                  <c:v>1.1100000000000001</c:v>
                </c:pt>
                <c:pt idx="331">
                  <c:v>1.1100000000000001</c:v>
                </c:pt>
                <c:pt idx="332">
                  <c:v>19</c:v>
                </c:pt>
                <c:pt idx="333">
                  <c:v>38</c:v>
                </c:pt>
                <c:pt idx="334">
                  <c:v>1.1100000000000001</c:v>
                </c:pt>
                <c:pt idx="335">
                  <c:v>1.1100000000000001</c:v>
                </c:pt>
                <c:pt idx="336">
                  <c:v>1.1100000000000001</c:v>
                </c:pt>
                <c:pt idx="337">
                  <c:v>96</c:v>
                </c:pt>
                <c:pt idx="338">
                  <c:v>182</c:v>
                </c:pt>
                <c:pt idx="339">
                  <c:v>96</c:v>
                </c:pt>
                <c:pt idx="340">
                  <c:v>96</c:v>
                </c:pt>
                <c:pt idx="341">
                  <c:v>0</c:v>
                </c:pt>
                <c:pt idx="342">
                  <c:v>78</c:v>
                </c:pt>
                <c:pt idx="343">
                  <c:v>83</c:v>
                </c:pt>
                <c:pt idx="344">
                  <c:v>172</c:v>
                </c:pt>
                <c:pt idx="345">
                  <c:v>83</c:v>
                </c:pt>
                <c:pt idx="346">
                  <c:v>83</c:v>
                </c:pt>
                <c:pt idx="347">
                  <c:v>91</c:v>
                </c:pt>
                <c:pt idx="348">
                  <c:v>1.1100000000000001</c:v>
                </c:pt>
                <c:pt idx="349">
                  <c:v>96</c:v>
                </c:pt>
                <c:pt idx="350">
                  <c:v>88</c:v>
                </c:pt>
                <c:pt idx="351">
                  <c:v>1.1100000000000001</c:v>
                </c:pt>
                <c:pt idx="352">
                  <c:v>1.1100000000000001</c:v>
                </c:pt>
                <c:pt idx="353">
                  <c:v>1.1100000000000001</c:v>
                </c:pt>
                <c:pt idx="354">
                  <c:v>1.1100000000000001</c:v>
                </c:pt>
                <c:pt idx="355">
                  <c:v>1.1100000000000001</c:v>
                </c:pt>
                <c:pt idx="356">
                  <c:v>1.1100000000000001</c:v>
                </c:pt>
                <c:pt idx="357">
                  <c:v>1.1100000000000001</c:v>
                </c:pt>
                <c:pt idx="358">
                  <c:v>1.1100000000000001</c:v>
                </c:pt>
                <c:pt idx="359">
                  <c:v>1.1100000000000001</c:v>
                </c:pt>
                <c:pt idx="360">
                  <c:v>1.1100000000000001</c:v>
                </c:pt>
                <c:pt idx="361">
                  <c:v>1.1100000000000001</c:v>
                </c:pt>
                <c:pt idx="362">
                  <c:v>1.1100000000000001</c:v>
                </c:pt>
                <c:pt idx="363">
                  <c:v>1.1100000000000001</c:v>
                </c:pt>
                <c:pt idx="364">
                  <c:v>1.1100000000000001</c:v>
                </c:pt>
                <c:pt idx="365">
                  <c:v>1.1100000000000001</c:v>
                </c:pt>
                <c:pt idx="366">
                  <c:v>1.1100000000000001</c:v>
                </c:pt>
                <c:pt idx="367">
                  <c:v>1.1100000000000001</c:v>
                </c:pt>
                <c:pt idx="368">
                  <c:v>1.1100000000000001</c:v>
                </c:pt>
                <c:pt idx="369">
                  <c:v>1.1100000000000001</c:v>
                </c:pt>
                <c:pt idx="370">
                  <c:v>1.1100000000000001</c:v>
                </c:pt>
                <c:pt idx="371">
                  <c:v>1.1100000000000001</c:v>
                </c:pt>
                <c:pt idx="372">
                  <c:v>1.1100000000000001</c:v>
                </c:pt>
                <c:pt idx="373">
                  <c:v>1.1100000000000001</c:v>
                </c:pt>
                <c:pt idx="374">
                  <c:v>1.1100000000000001</c:v>
                </c:pt>
                <c:pt idx="375">
                  <c:v>1.1100000000000001</c:v>
                </c:pt>
                <c:pt idx="376">
                  <c:v>1.1100000000000001</c:v>
                </c:pt>
                <c:pt idx="377">
                  <c:v>1.1100000000000001</c:v>
                </c:pt>
                <c:pt idx="378">
                  <c:v>1.1100000000000001</c:v>
                </c:pt>
                <c:pt idx="379">
                  <c:v>742</c:v>
                </c:pt>
                <c:pt idx="380">
                  <c:v>775</c:v>
                </c:pt>
                <c:pt idx="381">
                  <c:v>371.11</c:v>
                </c:pt>
                <c:pt idx="382">
                  <c:v>181</c:v>
                </c:pt>
                <c:pt idx="383">
                  <c:v>1.1100000000000001</c:v>
                </c:pt>
                <c:pt idx="384">
                  <c:v>1.1100000000000001</c:v>
                </c:pt>
                <c:pt idx="385">
                  <c:v>1.1100000000000001</c:v>
                </c:pt>
                <c:pt idx="386">
                  <c:v>1.1100000000000001</c:v>
                </c:pt>
                <c:pt idx="387">
                  <c:v>1.1100000000000001</c:v>
                </c:pt>
                <c:pt idx="388">
                  <c:v>1.1100000000000001</c:v>
                </c:pt>
                <c:pt idx="389">
                  <c:v>1.1100000000000001</c:v>
                </c:pt>
                <c:pt idx="390">
                  <c:v>1.1100000000000001</c:v>
                </c:pt>
                <c:pt idx="391">
                  <c:v>1.1100000000000001</c:v>
                </c:pt>
                <c:pt idx="392">
                  <c:v>1.1100000000000001</c:v>
                </c:pt>
                <c:pt idx="393">
                  <c:v>1.1100000000000001</c:v>
                </c:pt>
                <c:pt idx="394">
                  <c:v>1.1100000000000001</c:v>
                </c:pt>
                <c:pt idx="395">
                  <c:v>1.1100000000000001</c:v>
                </c:pt>
                <c:pt idx="396">
                  <c:v>1.1100000000000001</c:v>
                </c:pt>
                <c:pt idx="397">
                  <c:v>1.1100000000000001</c:v>
                </c:pt>
                <c:pt idx="398">
                  <c:v>1.1100000000000001</c:v>
                </c:pt>
                <c:pt idx="399">
                  <c:v>1.1100000000000001</c:v>
                </c:pt>
                <c:pt idx="400">
                  <c:v>1.1100000000000001</c:v>
                </c:pt>
                <c:pt idx="401">
                  <c:v>1.1100000000000001</c:v>
                </c:pt>
                <c:pt idx="402">
                  <c:v>1.1100000000000001</c:v>
                </c:pt>
                <c:pt idx="403">
                  <c:v>1.1100000000000001</c:v>
                </c:pt>
                <c:pt idx="404">
                  <c:v>1.1100000000000001</c:v>
                </c:pt>
                <c:pt idx="405">
                  <c:v>1.1100000000000001</c:v>
                </c:pt>
                <c:pt idx="406">
                  <c:v>1.1100000000000001</c:v>
                </c:pt>
                <c:pt idx="407">
                  <c:v>1.1100000000000001</c:v>
                </c:pt>
                <c:pt idx="408">
                  <c:v>1.1100000000000001</c:v>
                </c:pt>
                <c:pt idx="409">
                  <c:v>1.1100000000000001</c:v>
                </c:pt>
                <c:pt idx="410">
                  <c:v>1.1100000000000001</c:v>
                </c:pt>
                <c:pt idx="411">
                  <c:v>1.1100000000000001</c:v>
                </c:pt>
                <c:pt idx="412">
                  <c:v>1.1100000000000001</c:v>
                </c:pt>
                <c:pt idx="413">
                  <c:v>1.1100000000000001</c:v>
                </c:pt>
                <c:pt idx="414">
                  <c:v>1.1100000000000001</c:v>
                </c:pt>
                <c:pt idx="415">
                  <c:v>1.1100000000000001</c:v>
                </c:pt>
                <c:pt idx="416">
                  <c:v>1.1100000000000001</c:v>
                </c:pt>
                <c:pt idx="417">
                  <c:v>1.1100000000000001</c:v>
                </c:pt>
                <c:pt idx="418">
                  <c:v>1.1100000000000001</c:v>
                </c:pt>
                <c:pt idx="419">
                  <c:v>1.1100000000000001</c:v>
                </c:pt>
                <c:pt idx="420">
                  <c:v>1.1100000000000001</c:v>
                </c:pt>
                <c:pt idx="421">
                  <c:v>1.1100000000000001</c:v>
                </c:pt>
                <c:pt idx="422">
                  <c:v>1.1100000000000001</c:v>
                </c:pt>
                <c:pt idx="423">
                  <c:v>1.1100000000000001</c:v>
                </c:pt>
                <c:pt idx="424">
                  <c:v>1.1100000000000001</c:v>
                </c:pt>
                <c:pt idx="425">
                  <c:v>1.1100000000000001</c:v>
                </c:pt>
                <c:pt idx="426">
                  <c:v>1.1100000000000001</c:v>
                </c:pt>
                <c:pt idx="427">
                  <c:v>1.1100000000000001</c:v>
                </c:pt>
                <c:pt idx="428">
                  <c:v>355</c:v>
                </c:pt>
                <c:pt idx="429">
                  <c:v>0</c:v>
                </c:pt>
                <c:pt idx="430">
                  <c:v>1.1100000000000001</c:v>
                </c:pt>
                <c:pt idx="431">
                  <c:v>1.1100000000000001</c:v>
                </c:pt>
                <c:pt idx="432">
                  <c:v>1.1100000000000001</c:v>
                </c:pt>
                <c:pt idx="433">
                  <c:v>1.1100000000000001</c:v>
                </c:pt>
                <c:pt idx="434">
                  <c:v>1.1100000000000001</c:v>
                </c:pt>
                <c:pt idx="435">
                  <c:v>1.1100000000000001</c:v>
                </c:pt>
                <c:pt idx="436">
                  <c:v>1.1100000000000001</c:v>
                </c:pt>
                <c:pt idx="437">
                  <c:v>1.1100000000000001</c:v>
                </c:pt>
                <c:pt idx="438">
                  <c:v>1.1100000000000001</c:v>
                </c:pt>
                <c:pt idx="439">
                  <c:v>1.1100000000000001</c:v>
                </c:pt>
                <c:pt idx="440">
                  <c:v>1.1100000000000001</c:v>
                </c:pt>
                <c:pt idx="441">
                  <c:v>1.1100000000000001</c:v>
                </c:pt>
                <c:pt idx="442">
                  <c:v>1.1100000000000001</c:v>
                </c:pt>
                <c:pt idx="443">
                  <c:v>1.1100000000000001</c:v>
                </c:pt>
                <c:pt idx="444">
                  <c:v>1.1100000000000001</c:v>
                </c:pt>
                <c:pt idx="445">
                  <c:v>1.1100000000000001</c:v>
                </c:pt>
                <c:pt idx="446">
                  <c:v>1.1100000000000001</c:v>
                </c:pt>
                <c:pt idx="447">
                  <c:v>1.1100000000000001</c:v>
                </c:pt>
                <c:pt idx="448">
                  <c:v>1.1100000000000001</c:v>
                </c:pt>
                <c:pt idx="449">
                  <c:v>1.1100000000000001</c:v>
                </c:pt>
                <c:pt idx="450">
                  <c:v>1.1100000000000001</c:v>
                </c:pt>
                <c:pt idx="451">
                  <c:v>1.1100000000000001</c:v>
                </c:pt>
                <c:pt idx="452">
                  <c:v>1.1100000000000001</c:v>
                </c:pt>
                <c:pt idx="453">
                  <c:v>1.1100000000000001</c:v>
                </c:pt>
                <c:pt idx="454">
                  <c:v>1.1100000000000001</c:v>
                </c:pt>
                <c:pt idx="455">
                  <c:v>1.1100000000000001</c:v>
                </c:pt>
                <c:pt idx="456">
                  <c:v>1.1100000000000001</c:v>
                </c:pt>
                <c:pt idx="457">
                  <c:v>1.1100000000000001</c:v>
                </c:pt>
                <c:pt idx="458">
                  <c:v>6</c:v>
                </c:pt>
                <c:pt idx="459">
                  <c:v>1.1100000000000001</c:v>
                </c:pt>
                <c:pt idx="460">
                  <c:v>11.114000000000001</c:v>
                </c:pt>
                <c:pt idx="461">
                  <c:v>1.1100000000000001</c:v>
                </c:pt>
                <c:pt idx="462">
                  <c:v>1.1100000000000001</c:v>
                </c:pt>
                <c:pt idx="463">
                  <c:v>1.1100000000000001</c:v>
                </c:pt>
                <c:pt idx="464">
                  <c:v>1.1100000000000001</c:v>
                </c:pt>
                <c:pt idx="465">
                  <c:v>1.1100000000000001</c:v>
                </c:pt>
                <c:pt idx="466">
                  <c:v>1.1100000000000001</c:v>
                </c:pt>
                <c:pt idx="467">
                  <c:v>1.1100000000000001</c:v>
                </c:pt>
                <c:pt idx="468">
                  <c:v>1.1100000000000001</c:v>
                </c:pt>
                <c:pt idx="469">
                  <c:v>1.1100000000000001</c:v>
                </c:pt>
                <c:pt idx="470">
                  <c:v>1.1100000000000001</c:v>
                </c:pt>
                <c:pt idx="471">
                  <c:v>156</c:v>
                </c:pt>
                <c:pt idx="472">
                  <c:v>1.1100000000000001</c:v>
                </c:pt>
                <c:pt idx="473">
                  <c:v>1.1100000000000001</c:v>
                </c:pt>
                <c:pt idx="474">
                  <c:v>1.1100000000000001</c:v>
                </c:pt>
                <c:pt idx="475">
                  <c:v>1.1100000000000001</c:v>
                </c:pt>
                <c:pt idx="476">
                  <c:v>1.1100000000000001</c:v>
                </c:pt>
                <c:pt idx="477">
                  <c:v>156</c:v>
                </c:pt>
                <c:pt idx="478">
                  <c:v>1.1100000000000001</c:v>
                </c:pt>
                <c:pt idx="479">
                  <c:v>1.1100000000000001</c:v>
                </c:pt>
                <c:pt idx="480">
                  <c:v>174</c:v>
                </c:pt>
                <c:pt idx="481">
                  <c:v>1.1100000000000001</c:v>
                </c:pt>
                <c:pt idx="482">
                  <c:v>256</c:v>
                </c:pt>
                <c:pt idx="483">
                  <c:v>1.1100000000000001</c:v>
                </c:pt>
                <c:pt idx="484">
                  <c:v>241.11</c:v>
                </c:pt>
                <c:pt idx="485">
                  <c:v>1.1100000000000001</c:v>
                </c:pt>
                <c:pt idx="486">
                  <c:v>1.1100000000000001</c:v>
                </c:pt>
                <c:pt idx="487">
                  <c:v>251</c:v>
                </c:pt>
                <c:pt idx="488">
                  <c:v>1.1100000000000001</c:v>
                </c:pt>
                <c:pt idx="489">
                  <c:v>257</c:v>
                </c:pt>
                <c:pt idx="490">
                  <c:v>1.1100000000000001</c:v>
                </c:pt>
                <c:pt idx="491">
                  <c:v>255</c:v>
                </c:pt>
                <c:pt idx="492">
                  <c:v>1.1100000000000001</c:v>
                </c:pt>
                <c:pt idx="493">
                  <c:v>244</c:v>
                </c:pt>
                <c:pt idx="494">
                  <c:v>1.1100000000000001</c:v>
                </c:pt>
                <c:pt idx="495">
                  <c:v>271.11</c:v>
                </c:pt>
                <c:pt idx="496">
                  <c:v>1.1100000000000001</c:v>
                </c:pt>
                <c:pt idx="497">
                  <c:v>285</c:v>
                </c:pt>
                <c:pt idx="498">
                  <c:v>1.1100000000000001</c:v>
                </c:pt>
                <c:pt idx="499">
                  <c:v>245</c:v>
                </c:pt>
                <c:pt idx="500">
                  <c:v>1.1100000000000001</c:v>
                </c:pt>
                <c:pt idx="501">
                  <c:v>223</c:v>
                </c:pt>
                <c:pt idx="502">
                  <c:v>1.1100000000000001</c:v>
                </c:pt>
                <c:pt idx="503">
                  <c:v>1.1100000000000001</c:v>
                </c:pt>
                <c:pt idx="504">
                  <c:v>182</c:v>
                </c:pt>
                <c:pt idx="505">
                  <c:v>1.1100000000000001</c:v>
                </c:pt>
                <c:pt idx="506">
                  <c:v>1.1100000000000001</c:v>
                </c:pt>
                <c:pt idx="507">
                  <c:v>151</c:v>
                </c:pt>
                <c:pt idx="508">
                  <c:v>1.1100000000000001</c:v>
                </c:pt>
                <c:pt idx="509">
                  <c:v>1.1100000000000001</c:v>
                </c:pt>
                <c:pt idx="510">
                  <c:v>1.1100000000000001</c:v>
                </c:pt>
                <c:pt idx="511">
                  <c:v>1.1100000000000001</c:v>
                </c:pt>
                <c:pt idx="512">
                  <c:v>1.1100000000000001</c:v>
                </c:pt>
                <c:pt idx="513">
                  <c:v>45</c:v>
                </c:pt>
                <c:pt idx="514">
                  <c:v>37</c:v>
                </c:pt>
                <c:pt idx="515">
                  <c:v>1.1100000000000001</c:v>
                </c:pt>
                <c:pt idx="516">
                  <c:v>1.1100000000000001</c:v>
                </c:pt>
                <c:pt idx="517">
                  <c:v>1.1100000000000001</c:v>
                </c:pt>
                <c:pt idx="518">
                  <c:v>161.11000000000001</c:v>
                </c:pt>
                <c:pt idx="519">
                  <c:v>1.1100000000000001</c:v>
                </c:pt>
                <c:pt idx="520">
                  <c:v>1.1100000000000001</c:v>
                </c:pt>
                <c:pt idx="521">
                  <c:v>165</c:v>
                </c:pt>
                <c:pt idx="522">
                  <c:v>1.1100000000000001</c:v>
                </c:pt>
                <c:pt idx="523">
                  <c:v>1.1100000000000001</c:v>
                </c:pt>
                <c:pt idx="524">
                  <c:v>182</c:v>
                </c:pt>
                <c:pt idx="525">
                  <c:v>1.1100000000000001</c:v>
                </c:pt>
                <c:pt idx="526">
                  <c:v>1.1100000000000001</c:v>
                </c:pt>
                <c:pt idx="527">
                  <c:v>22</c:v>
                </c:pt>
                <c:pt idx="528">
                  <c:v>1.1100000000000001</c:v>
                </c:pt>
                <c:pt idx="529">
                  <c:v>1.1100000000000001</c:v>
                </c:pt>
                <c:pt idx="530">
                  <c:v>1.1100000000000001</c:v>
                </c:pt>
                <c:pt idx="531">
                  <c:v>1.1100000000000001</c:v>
                </c:pt>
                <c:pt idx="532">
                  <c:v>177</c:v>
                </c:pt>
                <c:pt idx="533">
                  <c:v>167</c:v>
                </c:pt>
                <c:pt idx="534">
                  <c:v>183</c:v>
                </c:pt>
                <c:pt idx="535">
                  <c:v>151</c:v>
                </c:pt>
                <c:pt idx="536">
                  <c:v>196</c:v>
                </c:pt>
                <c:pt idx="537">
                  <c:v>196</c:v>
                </c:pt>
                <c:pt idx="538">
                  <c:v>421.11</c:v>
                </c:pt>
                <c:pt idx="539">
                  <c:v>421.11</c:v>
                </c:pt>
                <c:pt idx="540">
                  <c:v>421.11</c:v>
                </c:pt>
                <c:pt idx="541">
                  <c:v>418</c:v>
                </c:pt>
                <c:pt idx="542">
                  <c:v>421.11</c:v>
                </c:pt>
                <c:pt idx="543">
                  <c:v>433</c:v>
                </c:pt>
                <c:pt idx="544">
                  <c:v>428</c:v>
                </c:pt>
                <c:pt idx="545">
                  <c:v>445</c:v>
                </c:pt>
                <c:pt idx="546">
                  <c:v>444</c:v>
                </c:pt>
                <c:pt idx="547">
                  <c:v>459</c:v>
                </c:pt>
                <c:pt idx="548">
                  <c:v>463</c:v>
                </c:pt>
                <c:pt idx="549">
                  <c:v>453</c:v>
                </c:pt>
                <c:pt idx="550">
                  <c:v>442</c:v>
                </c:pt>
                <c:pt idx="551">
                  <c:v>445</c:v>
                </c:pt>
                <c:pt idx="552">
                  <c:v>444</c:v>
                </c:pt>
                <c:pt idx="553">
                  <c:v>452</c:v>
                </c:pt>
                <c:pt idx="554">
                  <c:v>448</c:v>
                </c:pt>
                <c:pt idx="555">
                  <c:v>431.11</c:v>
                </c:pt>
                <c:pt idx="556">
                  <c:v>436</c:v>
                </c:pt>
                <c:pt idx="557">
                  <c:v>448</c:v>
                </c:pt>
                <c:pt idx="558">
                  <c:v>239</c:v>
                </c:pt>
                <c:pt idx="559">
                  <c:v>11.117000000000001</c:v>
                </c:pt>
                <c:pt idx="560">
                  <c:v>361.11</c:v>
                </c:pt>
                <c:pt idx="561">
                  <c:v>8</c:v>
                </c:pt>
                <c:pt idx="562">
                  <c:v>215</c:v>
                </c:pt>
                <c:pt idx="563">
                  <c:v>185</c:v>
                </c:pt>
                <c:pt idx="564">
                  <c:v>186</c:v>
                </c:pt>
                <c:pt idx="565">
                  <c:v>15</c:v>
                </c:pt>
                <c:pt idx="566">
                  <c:v>22</c:v>
                </c:pt>
                <c:pt idx="567">
                  <c:v>22</c:v>
                </c:pt>
                <c:pt idx="568">
                  <c:v>8</c:v>
                </c:pt>
                <c:pt idx="569">
                  <c:v>299</c:v>
                </c:pt>
                <c:pt idx="570">
                  <c:v>15</c:v>
                </c:pt>
                <c:pt idx="571">
                  <c:v>8</c:v>
                </c:pt>
                <c:pt idx="572">
                  <c:v>15</c:v>
                </c:pt>
                <c:pt idx="573">
                  <c:v>23</c:v>
                </c:pt>
                <c:pt idx="574">
                  <c:v>119</c:v>
                </c:pt>
                <c:pt idx="575">
                  <c:v>1.1100000000000001</c:v>
                </c:pt>
                <c:pt idx="576">
                  <c:v>323</c:v>
                </c:pt>
                <c:pt idx="577">
                  <c:v>15</c:v>
                </c:pt>
                <c:pt idx="578">
                  <c:v>293</c:v>
                </c:pt>
                <c:pt idx="579">
                  <c:v>444</c:v>
                </c:pt>
                <c:pt idx="580">
                  <c:v>8</c:v>
                </c:pt>
                <c:pt idx="581">
                  <c:v>8</c:v>
                </c:pt>
                <c:pt idx="582">
                  <c:v>256</c:v>
                </c:pt>
                <c:pt idx="583">
                  <c:v>278</c:v>
                </c:pt>
                <c:pt idx="584">
                  <c:v>15</c:v>
                </c:pt>
                <c:pt idx="585">
                  <c:v>15</c:v>
                </c:pt>
                <c:pt idx="586">
                  <c:v>15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071744"/>
        <c:axId val="87073920"/>
      </c:scatterChart>
      <c:valAx>
        <c:axId val="87071744"/>
        <c:scaling>
          <c:orientation val="minMax"/>
          <c:max val="41518"/>
          <c:min val="40923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2012-2013</a:t>
                </a:r>
              </a:p>
            </c:rich>
          </c:tx>
          <c:overlay val="0"/>
        </c:title>
        <c:numFmt formatCode="[$-409]mmmmm;@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7073920"/>
        <c:crossesAt val="0.1"/>
        <c:crossBetween val="midCat"/>
        <c:majorUnit val="30"/>
      </c:valAx>
      <c:valAx>
        <c:axId val="87073920"/>
        <c:scaling>
          <c:logBase val="10"/>
          <c:orientation val="minMax"/>
          <c:min val="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Discharge (cfs)</a:t>
                </a:r>
              </a:p>
            </c:rich>
          </c:tx>
          <c:layout>
            <c:manualLayout>
              <c:xMode val="edge"/>
              <c:yMode val="edge"/>
              <c:x val="2.2575505754009049E-2"/>
              <c:y val="0.4377178832872776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707174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9565433452052072"/>
          <c:y val="0.14137995938121506"/>
          <c:w val="0.29877053253604258"/>
          <c:h val="0.2108750237469403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600" b="1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2012 and 2013 Conductivity vs. </a:t>
            </a:r>
            <a:r>
              <a:rPr lang="el-GR" dirty="0"/>
              <a:t>δ</a:t>
            </a:r>
            <a:r>
              <a:rPr lang="en-US" baseline="30000" dirty="0"/>
              <a:t>18</a:t>
            </a:r>
            <a:r>
              <a:rPr lang="en-US" dirty="0"/>
              <a:t>O for the Brazos River</a:t>
            </a:r>
          </a:p>
        </c:rich>
      </c:tx>
      <c:layout>
        <c:manualLayout>
          <c:xMode val="edge"/>
          <c:yMode val="edge"/>
          <c:x val="0.15320298012167746"/>
          <c:y val="3.7013635007087965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381900450152683"/>
          <c:y val="0.11023562946163709"/>
          <c:w val="0.80163949159944181"/>
          <c:h val="0.71301266961397869"/>
        </c:manualLayout>
      </c:layout>
      <c:scatterChart>
        <c:scatterStyle val="lineMarker"/>
        <c:varyColors val="0"/>
        <c:ser>
          <c:idx val="0"/>
          <c:order val="0"/>
          <c:tx>
            <c:v>all BR</c:v>
          </c:tx>
          <c:spPr>
            <a:ln w="28575">
              <a:noFill/>
            </a:ln>
          </c:spPr>
          <c:marker>
            <c:symbol val="x"/>
            <c:size val="7"/>
            <c:spPr>
              <a:ln>
                <a:solidFill>
                  <a:schemeClr val="bg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-9.4675322843156079E-2"/>
                  <c:y val="0.40898803750404139"/>
                </c:manualLayout>
              </c:layout>
              <c:numFmt formatCode="General" sourceLinked="0"/>
            </c:trendlineLbl>
          </c:trendline>
          <c:xVal>
            <c:numRef>
              <c:f>('Brazos R data revised'!$Z$58:$Z$182,'Brazos R data revised'!$Z$184:$Z$186,'Brazos R data revised'!$Z$187)</c:f>
              <c:numCache>
                <c:formatCode>General</c:formatCode>
                <c:ptCount val="129"/>
                <c:pt idx="0">
                  <c:v>242</c:v>
                </c:pt>
                <c:pt idx="2">
                  <c:v>134</c:v>
                </c:pt>
                <c:pt idx="3">
                  <c:v>302</c:v>
                </c:pt>
                <c:pt idx="4">
                  <c:v>405</c:v>
                </c:pt>
                <c:pt idx="5">
                  <c:v>481</c:v>
                </c:pt>
                <c:pt idx="6">
                  <c:v>350</c:v>
                </c:pt>
                <c:pt idx="7">
                  <c:v>304</c:v>
                </c:pt>
                <c:pt idx="8">
                  <c:v>343</c:v>
                </c:pt>
                <c:pt idx="9">
                  <c:v>406</c:v>
                </c:pt>
                <c:pt idx="10">
                  <c:v>550</c:v>
                </c:pt>
                <c:pt idx="11">
                  <c:v>542</c:v>
                </c:pt>
                <c:pt idx="12">
                  <c:v>294</c:v>
                </c:pt>
                <c:pt idx="14">
                  <c:v>738</c:v>
                </c:pt>
                <c:pt idx="15">
                  <c:v>755</c:v>
                </c:pt>
                <c:pt idx="16">
                  <c:v>855</c:v>
                </c:pt>
                <c:pt idx="17">
                  <c:v>914</c:v>
                </c:pt>
                <c:pt idx="18">
                  <c:v>815</c:v>
                </c:pt>
                <c:pt idx="19">
                  <c:v>773</c:v>
                </c:pt>
                <c:pt idx="20">
                  <c:v>736</c:v>
                </c:pt>
                <c:pt idx="21">
                  <c:v>781</c:v>
                </c:pt>
                <c:pt idx="22">
                  <c:v>828</c:v>
                </c:pt>
                <c:pt idx="23">
                  <c:v>862</c:v>
                </c:pt>
                <c:pt idx="24">
                  <c:v>883</c:v>
                </c:pt>
                <c:pt idx="25">
                  <c:v>898</c:v>
                </c:pt>
                <c:pt idx="26">
                  <c:v>833</c:v>
                </c:pt>
                <c:pt idx="27">
                  <c:v>721</c:v>
                </c:pt>
                <c:pt idx="28">
                  <c:v>759</c:v>
                </c:pt>
                <c:pt idx="30">
                  <c:v>809</c:v>
                </c:pt>
                <c:pt idx="31">
                  <c:v>856</c:v>
                </c:pt>
                <c:pt idx="32">
                  <c:v>902</c:v>
                </c:pt>
                <c:pt idx="33">
                  <c:v>872</c:v>
                </c:pt>
                <c:pt idx="34">
                  <c:v>542</c:v>
                </c:pt>
                <c:pt idx="35">
                  <c:v>609</c:v>
                </c:pt>
                <c:pt idx="36">
                  <c:v>698</c:v>
                </c:pt>
                <c:pt idx="37">
                  <c:v>757</c:v>
                </c:pt>
                <c:pt idx="38">
                  <c:v>865</c:v>
                </c:pt>
                <c:pt idx="39">
                  <c:v>1003</c:v>
                </c:pt>
                <c:pt idx="40">
                  <c:v>1150</c:v>
                </c:pt>
                <c:pt idx="41">
                  <c:v>1152</c:v>
                </c:pt>
                <c:pt idx="43">
                  <c:v>716</c:v>
                </c:pt>
                <c:pt idx="44">
                  <c:v>641</c:v>
                </c:pt>
                <c:pt idx="45">
                  <c:v>870</c:v>
                </c:pt>
                <c:pt idx="46">
                  <c:v>962</c:v>
                </c:pt>
                <c:pt idx="47">
                  <c:v>1117</c:v>
                </c:pt>
                <c:pt idx="48">
                  <c:v>1158</c:v>
                </c:pt>
                <c:pt idx="49">
                  <c:v>1194</c:v>
                </c:pt>
                <c:pt idx="50">
                  <c:v>1282</c:v>
                </c:pt>
                <c:pt idx="51">
                  <c:v>1325</c:v>
                </c:pt>
                <c:pt idx="52">
                  <c:v>1267</c:v>
                </c:pt>
                <c:pt idx="53">
                  <c:v>1058</c:v>
                </c:pt>
                <c:pt idx="54">
                  <c:v>928</c:v>
                </c:pt>
                <c:pt idx="55">
                  <c:v>1180</c:v>
                </c:pt>
                <c:pt idx="56">
                  <c:v>1196</c:v>
                </c:pt>
                <c:pt idx="57">
                  <c:v>1287</c:v>
                </c:pt>
                <c:pt idx="58">
                  <c:v>1337</c:v>
                </c:pt>
                <c:pt idx="59">
                  <c:v>1303</c:v>
                </c:pt>
                <c:pt idx="60">
                  <c:v>1235</c:v>
                </c:pt>
                <c:pt idx="61">
                  <c:v>1056</c:v>
                </c:pt>
                <c:pt idx="62">
                  <c:v>1286</c:v>
                </c:pt>
                <c:pt idx="63">
                  <c:v>1239</c:v>
                </c:pt>
                <c:pt idx="64">
                  <c:v>1268</c:v>
                </c:pt>
                <c:pt idx="65">
                  <c:v>871</c:v>
                </c:pt>
                <c:pt idx="66">
                  <c:v>846</c:v>
                </c:pt>
                <c:pt idx="67">
                  <c:v>647</c:v>
                </c:pt>
                <c:pt idx="68">
                  <c:v>841</c:v>
                </c:pt>
                <c:pt idx="69">
                  <c:v>908</c:v>
                </c:pt>
                <c:pt idx="70">
                  <c:v>760</c:v>
                </c:pt>
                <c:pt idx="71">
                  <c:v>847</c:v>
                </c:pt>
                <c:pt idx="72">
                  <c:v>876</c:v>
                </c:pt>
                <c:pt idx="73">
                  <c:v>862</c:v>
                </c:pt>
                <c:pt idx="74">
                  <c:v>1027</c:v>
                </c:pt>
                <c:pt idx="75">
                  <c:v>876</c:v>
                </c:pt>
                <c:pt idx="76">
                  <c:v>899</c:v>
                </c:pt>
                <c:pt idx="77">
                  <c:v>880</c:v>
                </c:pt>
                <c:pt idx="78">
                  <c:v>915</c:v>
                </c:pt>
                <c:pt idx="79">
                  <c:v>915</c:v>
                </c:pt>
                <c:pt idx="80">
                  <c:v>985</c:v>
                </c:pt>
                <c:pt idx="81">
                  <c:v>985</c:v>
                </c:pt>
                <c:pt idx="82">
                  <c:v>925</c:v>
                </c:pt>
                <c:pt idx="83">
                  <c:v>923</c:v>
                </c:pt>
                <c:pt idx="84">
                  <c:v>900</c:v>
                </c:pt>
                <c:pt idx="85">
                  <c:v>913</c:v>
                </c:pt>
                <c:pt idx="86">
                  <c:v>980</c:v>
                </c:pt>
                <c:pt idx="87">
                  <c:v>961</c:v>
                </c:pt>
                <c:pt idx="88">
                  <c:v>983</c:v>
                </c:pt>
                <c:pt idx="89">
                  <c:v>884</c:v>
                </c:pt>
                <c:pt idx="90">
                  <c:v>347</c:v>
                </c:pt>
                <c:pt idx="91">
                  <c:v>364</c:v>
                </c:pt>
                <c:pt idx="92">
                  <c:v>307</c:v>
                </c:pt>
                <c:pt idx="93">
                  <c:v>398</c:v>
                </c:pt>
                <c:pt idx="94">
                  <c:v>457</c:v>
                </c:pt>
                <c:pt idx="95">
                  <c:v>523</c:v>
                </c:pt>
                <c:pt idx="96">
                  <c:v>593</c:v>
                </c:pt>
                <c:pt idx="97">
                  <c:v>588</c:v>
                </c:pt>
                <c:pt idx="98">
                  <c:v>573</c:v>
                </c:pt>
                <c:pt idx="99">
                  <c:v>624</c:v>
                </c:pt>
                <c:pt idx="100">
                  <c:v>672</c:v>
                </c:pt>
                <c:pt idx="101">
                  <c:v>477</c:v>
                </c:pt>
                <c:pt idx="102">
                  <c:v>664</c:v>
                </c:pt>
                <c:pt idx="103">
                  <c:v>677</c:v>
                </c:pt>
                <c:pt idx="104" formatCode="0">
                  <c:v>679</c:v>
                </c:pt>
                <c:pt idx="105" formatCode="0">
                  <c:v>598</c:v>
                </c:pt>
                <c:pt idx="106" formatCode="0">
                  <c:v>684</c:v>
                </c:pt>
                <c:pt idx="107" formatCode="0">
                  <c:v>674</c:v>
                </c:pt>
                <c:pt idx="108" formatCode="0">
                  <c:v>714</c:v>
                </c:pt>
                <c:pt idx="109" formatCode="0">
                  <c:v>788</c:v>
                </c:pt>
                <c:pt idx="110" formatCode="0">
                  <c:v>662</c:v>
                </c:pt>
                <c:pt idx="111" formatCode="0">
                  <c:v>827</c:v>
                </c:pt>
                <c:pt idx="112" formatCode="0">
                  <c:v>550</c:v>
                </c:pt>
                <c:pt idx="113" formatCode="0">
                  <c:v>490</c:v>
                </c:pt>
                <c:pt idx="114" formatCode="0">
                  <c:v>453</c:v>
                </c:pt>
                <c:pt idx="115" formatCode="0">
                  <c:v>427</c:v>
                </c:pt>
                <c:pt idx="116" formatCode="0">
                  <c:v>658</c:v>
                </c:pt>
                <c:pt idx="117" formatCode="0">
                  <c:v>811</c:v>
                </c:pt>
                <c:pt idx="118" formatCode="0">
                  <c:v>825</c:v>
                </c:pt>
                <c:pt idx="119" formatCode="0">
                  <c:v>1118</c:v>
                </c:pt>
                <c:pt idx="120" formatCode="0">
                  <c:v>1306</c:v>
                </c:pt>
                <c:pt idx="121" formatCode="0">
                  <c:v>1427</c:v>
                </c:pt>
                <c:pt idx="122" formatCode="0">
                  <c:v>978</c:v>
                </c:pt>
                <c:pt idx="123" formatCode="0">
                  <c:v>796</c:v>
                </c:pt>
                <c:pt idx="124" formatCode="0">
                  <c:v>800</c:v>
                </c:pt>
                <c:pt idx="125" formatCode="0">
                  <c:v>334</c:v>
                </c:pt>
                <c:pt idx="126" formatCode="0">
                  <c:v>543</c:v>
                </c:pt>
                <c:pt idx="127" formatCode="0">
                  <c:v>630</c:v>
                </c:pt>
                <c:pt idx="128" formatCode="0">
                  <c:v>760</c:v>
                </c:pt>
              </c:numCache>
            </c:numRef>
          </c:xVal>
          <c:yVal>
            <c:numRef>
              <c:f>('Brazos R data revised'!$W$58:$W$182,'Brazos R data revised'!$W$183:$W$186,'Brazos R data revised'!$W$183,'Brazos R data revised'!$W$187)</c:f>
              <c:numCache>
                <c:formatCode>0.00</c:formatCode>
                <c:ptCount val="131"/>
                <c:pt idx="0">
                  <c:v>-4.2251833643282044</c:v>
                </c:pt>
                <c:pt idx="1">
                  <c:v>-3.598997451808005</c:v>
                </c:pt>
                <c:pt idx="2">
                  <c:v>-2.98604314863847</c:v>
                </c:pt>
                <c:pt idx="3">
                  <c:v>-2.4671986669755368</c:v>
                </c:pt>
                <c:pt idx="4">
                  <c:v>-2.6458915512562613</c:v>
                </c:pt>
                <c:pt idx="5">
                  <c:v>-4.316382231777661</c:v>
                </c:pt>
                <c:pt idx="6">
                  <c:v>-5.619530357701235</c:v>
                </c:pt>
                <c:pt idx="7">
                  <c:v>-3.9799685640370139</c:v>
                </c:pt>
                <c:pt idx="8">
                  <c:v>-3.2054893897192414</c:v>
                </c:pt>
                <c:pt idx="9">
                  <c:v>-3.2025122776153419</c:v>
                </c:pt>
                <c:pt idx="10">
                  <c:v>-2.787039744004475</c:v>
                </c:pt>
                <c:pt idx="11">
                  <c:v>-5.1440524756851032</c:v>
                </c:pt>
                <c:pt idx="12">
                  <c:v>-4.1381193748008309</c:v>
                </c:pt>
                <c:pt idx="13">
                  <c:v>-2.5572728476301845</c:v>
                </c:pt>
                <c:pt idx="14">
                  <c:v>-2.4456642227573298</c:v>
                </c:pt>
                <c:pt idx="15">
                  <c:v>-2.5045448843677871</c:v>
                </c:pt>
                <c:pt idx="16">
                  <c:v>-2.7367596284719502</c:v>
                </c:pt>
                <c:pt idx="17">
                  <c:v>-2.7542915108615804</c:v>
                </c:pt>
                <c:pt idx="18">
                  <c:v>-2.9408572027059505</c:v>
                </c:pt>
                <c:pt idx="19">
                  <c:v>-3.006133142169229</c:v>
                </c:pt>
                <c:pt idx="20">
                  <c:v>-2.8337371900720729</c:v>
                </c:pt>
                <c:pt idx="21">
                  <c:v>-2.8406837849811719</c:v>
                </c:pt>
                <c:pt idx="22">
                  <c:v>-2.7318537980719562</c:v>
                </c:pt>
                <c:pt idx="23">
                  <c:v>-2.5763823882016479</c:v>
                </c:pt>
                <c:pt idx="24">
                  <c:v>-2.6312935670069058</c:v>
                </c:pt>
                <c:pt idx="25">
                  <c:v>-2.8410145752149387</c:v>
                </c:pt>
                <c:pt idx="26">
                  <c:v>-2.7094989476060718</c:v>
                </c:pt>
                <c:pt idx="27">
                  <c:v>-2.5626280838136957</c:v>
                </c:pt>
                <c:pt idx="28">
                  <c:v>-2.8494232164893494</c:v>
                </c:pt>
                <c:pt idx="29">
                  <c:v>-2.5166482413201363</c:v>
                </c:pt>
                <c:pt idx="30">
                  <c:v>-2.1980972462028872</c:v>
                </c:pt>
                <c:pt idx="31">
                  <c:v>-2.0250939539429478</c:v>
                </c:pt>
                <c:pt idx="32">
                  <c:v>-1.6890110764360688</c:v>
                </c:pt>
                <c:pt idx="33">
                  <c:v>-1.6771026280204708</c:v>
                </c:pt>
                <c:pt idx="34">
                  <c:v>-3.008202528697324</c:v>
                </c:pt>
                <c:pt idx="35">
                  <c:v>-2.7399316491126005</c:v>
                </c:pt>
                <c:pt idx="36">
                  <c:v>-2.2884029800211727</c:v>
                </c:pt>
                <c:pt idx="37">
                  <c:v>-1.6245069808515793</c:v>
                </c:pt>
                <c:pt idx="38">
                  <c:v>-1.4996804471718161</c:v>
                </c:pt>
                <c:pt idx="39">
                  <c:v>-1.1186100978726778</c:v>
                </c:pt>
                <c:pt idx="40">
                  <c:v>-1.036904910132324</c:v>
                </c:pt>
                <c:pt idx="41">
                  <c:v>-0.97273160478160126</c:v>
                </c:pt>
                <c:pt idx="42">
                  <c:v>-2.1265279401595496</c:v>
                </c:pt>
                <c:pt idx="43">
                  <c:v>-2.277699076990892</c:v>
                </c:pt>
                <c:pt idx="44">
                  <c:v>-2.1377748081076149</c:v>
                </c:pt>
                <c:pt idx="45">
                  <c:v>-1.3392471837950093</c:v>
                </c:pt>
                <c:pt idx="46">
                  <c:v>-1.3177458186001796</c:v>
                </c:pt>
                <c:pt idx="47">
                  <c:v>-0.94170348085429345</c:v>
                </c:pt>
                <c:pt idx="48">
                  <c:v>-0.71537680291117622</c:v>
                </c:pt>
                <c:pt idx="49">
                  <c:v>-0.47429688054206753</c:v>
                </c:pt>
                <c:pt idx="50">
                  <c:v>-0.42510837278097302</c:v>
                </c:pt>
                <c:pt idx="51">
                  <c:v>-0.44710592332645271</c:v>
                </c:pt>
                <c:pt idx="52">
                  <c:v>-0.4656301764173838</c:v>
                </c:pt>
                <c:pt idx="53">
                  <c:v>-0.67865908696308219</c:v>
                </c:pt>
                <c:pt idx="54">
                  <c:v>-1.7094014553798504</c:v>
                </c:pt>
                <c:pt idx="55">
                  <c:v>-1.1954857482000394</c:v>
                </c:pt>
                <c:pt idx="56">
                  <c:v>-1.2895955697066406</c:v>
                </c:pt>
                <c:pt idx="57">
                  <c:v>-1.0660144507037854</c:v>
                </c:pt>
                <c:pt idx="58">
                  <c:v>-0.83108722668273538</c:v>
                </c:pt>
                <c:pt idx="59">
                  <c:v>-0.79602346190347406</c:v>
                </c:pt>
                <c:pt idx="60">
                  <c:v>-0.67031593597036654</c:v>
                </c:pt>
                <c:pt idx="61">
                  <c:v>-0.93974458137327321</c:v>
                </c:pt>
                <c:pt idx="62">
                  <c:v>-0.60084998687937841</c:v>
                </c:pt>
                <c:pt idx="63">
                  <c:v>-0.55147954448970982</c:v>
                </c:pt>
                <c:pt idx="64">
                  <c:v>-0.44405541607400334</c:v>
                </c:pt>
                <c:pt idx="65">
                  <c:v>-3.259411095661652</c:v>
                </c:pt>
                <c:pt idx="66">
                  <c:v>-2.8570047762845663</c:v>
                </c:pt>
                <c:pt idx="67">
                  <c:v>-4.0069143264157567</c:v>
                </c:pt>
                <c:pt idx="68">
                  <c:v>-2.3697507619463449</c:v>
                </c:pt>
                <c:pt idx="69">
                  <c:v>-2.0008369537381281</c:v>
                </c:pt>
                <c:pt idx="70">
                  <c:v>-2.504713177323123</c:v>
                </c:pt>
                <c:pt idx="71">
                  <c:v>-2.2094828936864195</c:v>
                </c:pt>
                <c:pt idx="72">
                  <c:v>-1.9259129657899905</c:v>
                </c:pt>
                <c:pt idx="73">
                  <c:v>-1.5641938451661979</c:v>
                </c:pt>
                <c:pt idx="74">
                  <c:v>-1.4685541188284268</c:v>
                </c:pt>
                <c:pt idx="75">
                  <c:v>-1.6544995789844847</c:v>
                </c:pt>
                <c:pt idx="76">
                  <c:v>-1.5339265387765533</c:v>
                </c:pt>
                <c:pt idx="77">
                  <c:v>-1.3703094193997423</c:v>
                </c:pt>
                <c:pt idx="78">
                  <c:v>-1.390777065114051</c:v>
                </c:pt>
                <c:pt idx="79">
                  <c:v>-1.365099473217918</c:v>
                </c:pt>
                <c:pt idx="80">
                  <c:v>-1.0129319205941369</c:v>
                </c:pt>
                <c:pt idx="81">
                  <c:v>-1.2024747245424061</c:v>
                </c:pt>
                <c:pt idx="82">
                  <c:v>-1.2860819561269174</c:v>
                </c:pt>
                <c:pt idx="83">
                  <c:v>-1.2786391758671689</c:v>
                </c:pt>
                <c:pt idx="84">
                  <c:v>-1.37514722656858</c:v>
                </c:pt>
                <c:pt idx="85">
                  <c:v>-1.3113874090100639</c:v>
                </c:pt>
                <c:pt idx="86">
                  <c:v>-1.0598214362305542</c:v>
                </c:pt>
                <c:pt idx="87">
                  <c:v>-1.1609192014254752</c:v>
                </c:pt>
                <c:pt idx="88">
                  <c:v>-1.3111393163347396</c:v>
                </c:pt>
                <c:pt idx="89">
                  <c:v>-1.6071138779974161</c:v>
                </c:pt>
                <c:pt idx="90">
                  <c:v>-5.3064237597678989</c:v>
                </c:pt>
                <c:pt idx="91">
                  <c:v>-6.5048354279251193</c:v>
                </c:pt>
                <c:pt idx="92">
                  <c:v>-6.9721179818996815</c:v>
                </c:pt>
                <c:pt idx="93">
                  <c:v>-6.4558371245484398</c:v>
                </c:pt>
                <c:pt idx="94">
                  <c:v>-6.0970951160285471</c:v>
                </c:pt>
                <c:pt idx="95">
                  <c:v>-5.6866257847034003</c:v>
                </c:pt>
                <c:pt idx="96">
                  <c:v>-5.2168623039755886</c:v>
                </c:pt>
                <c:pt idx="97">
                  <c:v>-4.5377086052735098</c:v>
                </c:pt>
                <c:pt idx="98">
                  <c:v>-4.0493381738963254</c:v>
                </c:pt>
                <c:pt idx="99">
                  <c:v>-3.644202835090665</c:v>
                </c:pt>
                <c:pt idx="100">
                  <c:v>-3.3008425724409203</c:v>
                </c:pt>
                <c:pt idx="101">
                  <c:v>-3.2725600074538748</c:v>
                </c:pt>
                <c:pt idx="102">
                  <c:v>-2.4087013119723633</c:v>
                </c:pt>
                <c:pt idx="103">
                  <c:v>-2.2089867083357699</c:v>
                </c:pt>
                <c:pt idx="104">
                  <c:v>-2.0963526337382374</c:v>
                </c:pt>
                <c:pt idx="105">
                  <c:v>-1.8032311378417978</c:v>
                </c:pt>
                <c:pt idx="106">
                  <c:v>-1.8492523291145773</c:v>
                </c:pt>
                <c:pt idx="107">
                  <c:v>-1.2840972147243184</c:v>
                </c:pt>
                <c:pt idx="108">
                  <c:v>-1.1920548321787585</c:v>
                </c:pt>
                <c:pt idx="109">
                  <c:v>-0.77625150833412437</c:v>
                </c:pt>
                <c:pt idx="110">
                  <c:v>-1.3726662998153287</c:v>
                </c:pt>
                <c:pt idx="111">
                  <c:v>-0.63905625887942108</c:v>
                </c:pt>
                <c:pt idx="112">
                  <c:v>-2.1710285290110507</c:v>
                </c:pt>
                <c:pt idx="113">
                  <c:v>-2.1558948758162293</c:v>
                </c:pt>
                <c:pt idx="114">
                  <c:v>-2.7188171561285639</c:v>
                </c:pt>
                <c:pt idx="115">
                  <c:v>-1.6688889541533314</c:v>
                </c:pt>
                <c:pt idx="116">
                  <c:v>-1.2453947573736253</c:v>
                </c:pt>
                <c:pt idx="117">
                  <c:v>-0.73457193887953087</c:v>
                </c:pt>
                <c:pt idx="118">
                  <c:v>-0.33638319498296987</c:v>
                </c:pt>
                <c:pt idx="119">
                  <c:v>1.3486622558241601</c:v>
                </c:pt>
                <c:pt idx="120">
                  <c:v>1.2346636715123407</c:v>
                </c:pt>
                <c:pt idx="121">
                  <c:v>1.3116964472007409</c:v>
                </c:pt>
                <c:pt idx="122">
                  <c:v>0.10224465499155944</c:v>
                </c:pt>
                <c:pt idx="123">
                  <c:v>-0.56090706615205832</c:v>
                </c:pt>
                <c:pt idx="124">
                  <c:v>-0.77352248890555009</c:v>
                </c:pt>
                <c:pt idx="125">
                  <c:v>-2.4141593508295118</c:v>
                </c:pt>
                <c:pt idx="126">
                  <c:v>-3.9340074603627455</c:v>
                </c:pt>
                <c:pt idx="127">
                  <c:v>-3.5345782530895593</c:v>
                </c:pt>
                <c:pt idx="128">
                  <c:v>-3.0046522985954445</c:v>
                </c:pt>
                <c:pt idx="129">
                  <c:v>-2.4141593508295118</c:v>
                </c:pt>
                <c:pt idx="130">
                  <c:v>-1.9359340299485757</c:v>
                </c:pt>
              </c:numCache>
            </c:numRef>
          </c:yVal>
          <c:smooth val="0"/>
        </c:ser>
        <c:ser>
          <c:idx val="1"/>
          <c:order val="1"/>
          <c:tx>
            <c:v>BR, JFM</c:v>
          </c:tx>
          <c:spPr>
            <a:ln w="28575">
              <a:noFill/>
            </a:ln>
          </c:spPr>
          <c:marker>
            <c:symbol val="diamond"/>
            <c:size val="8"/>
            <c:spPr>
              <a:solidFill>
                <a:schemeClr val="tx2"/>
              </a:solidFill>
              <a:ln w="3175">
                <a:solidFill>
                  <a:schemeClr val="bg1"/>
                </a:solidFill>
              </a:ln>
            </c:spPr>
          </c:marker>
          <c:xVal>
            <c:numRef>
              <c:f>('Brazos R data revised'!$Z$58:$Z$71,'Brazos R data revised'!$Z$146:$Z$163,'Brazos R data revised'!$Z$187)</c:f>
              <c:numCache>
                <c:formatCode>General</c:formatCode>
                <c:ptCount val="33"/>
                <c:pt idx="0">
                  <c:v>242</c:v>
                </c:pt>
                <c:pt idx="2">
                  <c:v>134</c:v>
                </c:pt>
                <c:pt idx="3">
                  <c:v>302</c:v>
                </c:pt>
                <c:pt idx="4">
                  <c:v>405</c:v>
                </c:pt>
                <c:pt idx="5">
                  <c:v>481</c:v>
                </c:pt>
                <c:pt idx="6">
                  <c:v>350</c:v>
                </c:pt>
                <c:pt idx="7">
                  <c:v>304</c:v>
                </c:pt>
                <c:pt idx="8">
                  <c:v>343</c:v>
                </c:pt>
                <c:pt idx="9">
                  <c:v>406</c:v>
                </c:pt>
                <c:pt idx="10">
                  <c:v>550</c:v>
                </c:pt>
                <c:pt idx="11">
                  <c:v>542</c:v>
                </c:pt>
                <c:pt idx="12">
                  <c:v>294</c:v>
                </c:pt>
                <c:pt idx="14">
                  <c:v>983</c:v>
                </c:pt>
                <c:pt idx="15">
                  <c:v>884</c:v>
                </c:pt>
                <c:pt idx="16">
                  <c:v>347</c:v>
                </c:pt>
                <c:pt idx="17">
                  <c:v>364</c:v>
                </c:pt>
                <c:pt idx="18">
                  <c:v>307</c:v>
                </c:pt>
                <c:pt idx="19">
                  <c:v>398</c:v>
                </c:pt>
                <c:pt idx="20">
                  <c:v>457</c:v>
                </c:pt>
                <c:pt idx="21">
                  <c:v>523</c:v>
                </c:pt>
                <c:pt idx="22">
                  <c:v>593</c:v>
                </c:pt>
                <c:pt idx="23">
                  <c:v>588</c:v>
                </c:pt>
                <c:pt idx="24">
                  <c:v>573</c:v>
                </c:pt>
                <c:pt idx="25">
                  <c:v>624</c:v>
                </c:pt>
                <c:pt idx="26">
                  <c:v>672</c:v>
                </c:pt>
                <c:pt idx="27">
                  <c:v>477</c:v>
                </c:pt>
                <c:pt idx="28">
                  <c:v>664</c:v>
                </c:pt>
                <c:pt idx="29">
                  <c:v>677</c:v>
                </c:pt>
                <c:pt idx="30" formatCode="0">
                  <c:v>679</c:v>
                </c:pt>
                <c:pt idx="31" formatCode="0">
                  <c:v>598</c:v>
                </c:pt>
                <c:pt idx="32" formatCode="0">
                  <c:v>760</c:v>
                </c:pt>
              </c:numCache>
            </c:numRef>
          </c:xVal>
          <c:yVal>
            <c:numRef>
              <c:f>('Brazos R data revised'!$W$58:$W$71,'Brazos R data revised'!$W$146:$W$163,'Brazos R data revised'!$W$187)</c:f>
              <c:numCache>
                <c:formatCode>0.00</c:formatCode>
                <c:ptCount val="33"/>
                <c:pt idx="0">
                  <c:v>-4.2251833643282044</c:v>
                </c:pt>
                <c:pt idx="1">
                  <c:v>-3.598997451808005</c:v>
                </c:pt>
                <c:pt idx="2">
                  <c:v>-2.98604314863847</c:v>
                </c:pt>
                <c:pt idx="3">
                  <c:v>-2.4671986669755368</c:v>
                </c:pt>
                <c:pt idx="4">
                  <c:v>-2.6458915512562613</c:v>
                </c:pt>
                <c:pt idx="5">
                  <c:v>-4.316382231777661</c:v>
                </c:pt>
                <c:pt idx="6">
                  <c:v>-5.619530357701235</c:v>
                </c:pt>
                <c:pt idx="7">
                  <c:v>-3.9799685640370139</c:v>
                </c:pt>
                <c:pt idx="8">
                  <c:v>-3.2054893897192414</c:v>
                </c:pt>
                <c:pt idx="9">
                  <c:v>-3.2025122776153419</c:v>
                </c:pt>
                <c:pt idx="10">
                  <c:v>-2.787039744004475</c:v>
                </c:pt>
                <c:pt idx="11">
                  <c:v>-5.1440524756851032</c:v>
                </c:pt>
                <c:pt idx="12">
                  <c:v>-4.1381193748008309</c:v>
                </c:pt>
                <c:pt idx="13">
                  <c:v>-2.5572728476301845</c:v>
                </c:pt>
                <c:pt idx="14">
                  <c:v>-1.3111393163347396</c:v>
                </c:pt>
                <c:pt idx="15">
                  <c:v>-1.6071138779974161</c:v>
                </c:pt>
                <c:pt idx="16">
                  <c:v>-5.3064237597678989</c:v>
                </c:pt>
                <c:pt idx="17">
                  <c:v>-6.5048354279251193</c:v>
                </c:pt>
                <c:pt idx="18">
                  <c:v>-6.9721179818996815</c:v>
                </c:pt>
                <c:pt idx="19">
                  <c:v>-6.4558371245484398</c:v>
                </c:pt>
                <c:pt idx="20">
                  <c:v>-6.0970951160285471</c:v>
                </c:pt>
                <c:pt idx="21">
                  <c:v>-5.6866257847034003</c:v>
                </c:pt>
                <c:pt idx="22">
                  <c:v>-5.2168623039755886</c:v>
                </c:pt>
                <c:pt idx="23">
                  <c:v>-4.5377086052735098</c:v>
                </c:pt>
                <c:pt idx="24">
                  <c:v>-4.0493381738963254</c:v>
                </c:pt>
                <c:pt idx="25">
                  <c:v>-3.644202835090665</c:v>
                </c:pt>
                <c:pt idx="26">
                  <c:v>-3.3008425724409203</c:v>
                </c:pt>
                <c:pt idx="27">
                  <c:v>-3.2725600074538748</c:v>
                </c:pt>
                <c:pt idx="28">
                  <c:v>-2.4087013119723633</c:v>
                </c:pt>
                <c:pt idx="29">
                  <c:v>-2.2089867083357699</c:v>
                </c:pt>
                <c:pt idx="30">
                  <c:v>-2.0963526337382374</c:v>
                </c:pt>
                <c:pt idx="31">
                  <c:v>-1.8032311378417978</c:v>
                </c:pt>
                <c:pt idx="32">
                  <c:v>-1.9359340299485757</c:v>
                </c:pt>
              </c:numCache>
            </c:numRef>
          </c:yVal>
          <c:smooth val="0"/>
        </c:ser>
        <c:ser>
          <c:idx val="2"/>
          <c:order val="2"/>
          <c:tx>
            <c:v>BR, AMJ</c:v>
          </c:tx>
          <c:spPr>
            <a:ln w="28575">
              <a:noFill/>
            </a:ln>
          </c:spPr>
          <c:marker>
            <c:symbol val="triangle"/>
            <c:size val="8"/>
            <c:spPr>
              <a:solidFill>
                <a:srgbClr val="00B050"/>
              </a:solidFill>
              <a:ln w="3175">
                <a:solidFill>
                  <a:schemeClr val="bg1"/>
                </a:solidFill>
              </a:ln>
            </c:spPr>
          </c:marker>
          <c:xVal>
            <c:numRef>
              <c:f>('Brazos R data revised'!$Z$72:$Z$96,'Brazos R data revised'!$Z$164:$Z$176)</c:f>
              <c:numCache>
                <c:formatCode>General</c:formatCode>
                <c:ptCount val="38"/>
                <c:pt idx="0">
                  <c:v>738</c:v>
                </c:pt>
                <c:pt idx="1">
                  <c:v>755</c:v>
                </c:pt>
                <c:pt idx="2">
                  <c:v>855</c:v>
                </c:pt>
                <c:pt idx="3">
                  <c:v>914</c:v>
                </c:pt>
                <c:pt idx="4">
                  <c:v>815</c:v>
                </c:pt>
                <c:pt idx="5">
                  <c:v>773</c:v>
                </c:pt>
                <c:pt idx="6">
                  <c:v>736</c:v>
                </c:pt>
                <c:pt idx="7">
                  <c:v>781</c:v>
                </c:pt>
                <c:pt idx="8">
                  <c:v>828</c:v>
                </c:pt>
                <c:pt idx="9">
                  <c:v>862</c:v>
                </c:pt>
                <c:pt idx="10">
                  <c:v>883</c:v>
                </c:pt>
                <c:pt idx="11">
                  <c:v>898</c:v>
                </c:pt>
                <c:pt idx="12">
                  <c:v>833</c:v>
                </c:pt>
                <c:pt idx="13">
                  <c:v>721</c:v>
                </c:pt>
                <c:pt idx="14">
                  <c:v>759</c:v>
                </c:pt>
                <c:pt idx="16">
                  <c:v>809</c:v>
                </c:pt>
                <c:pt idx="17">
                  <c:v>856</c:v>
                </c:pt>
                <c:pt idx="18">
                  <c:v>902</c:v>
                </c:pt>
                <c:pt idx="19">
                  <c:v>872</c:v>
                </c:pt>
                <c:pt idx="20">
                  <c:v>542</c:v>
                </c:pt>
                <c:pt idx="21">
                  <c:v>609</c:v>
                </c:pt>
                <c:pt idx="22">
                  <c:v>698</c:v>
                </c:pt>
                <c:pt idx="23">
                  <c:v>757</c:v>
                </c:pt>
                <c:pt idx="24">
                  <c:v>865</c:v>
                </c:pt>
                <c:pt idx="25" formatCode="0">
                  <c:v>684</c:v>
                </c:pt>
                <c:pt idx="26" formatCode="0">
                  <c:v>674</c:v>
                </c:pt>
                <c:pt idx="27" formatCode="0">
                  <c:v>714</c:v>
                </c:pt>
                <c:pt idx="28" formatCode="0">
                  <c:v>788</c:v>
                </c:pt>
                <c:pt idx="29" formatCode="0">
                  <c:v>662</c:v>
                </c:pt>
                <c:pt idx="30" formatCode="0">
                  <c:v>827</c:v>
                </c:pt>
                <c:pt idx="31" formatCode="0">
                  <c:v>550</c:v>
                </c:pt>
                <c:pt idx="32" formatCode="0">
                  <c:v>490</c:v>
                </c:pt>
                <c:pt idx="33" formatCode="0">
                  <c:v>453</c:v>
                </c:pt>
                <c:pt idx="34" formatCode="0">
                  <c:v>427</c:v>
                </c:pt>
                <c:pt idx="35" formatCode="0">
                  <c:v>658</c:v>
                </c:pt>
                <c:pt idx="36" formatCode="0">
                  <c:v>811</c:v>
                </c:pt>
                <c:pt idx="37" formatCode="0">
                  <c:v>825</c:v>
                </c:pt>
              </c:numCache>
            </c:numRef>
          </c:xVal>
          <c:yVal>
            <c:numRef>
              <c:f>('Brazos R data revised'!$W$72:$W$96,'Brazos R data revised'!$W$164:$W$176)</c:f>
              <c:numCache>
                <c:formatCode>0.00</c:formatCode>
                <c:ptCount val="38"/>
                <c:pt idx="0">
                  <c:v>-2.4456642227573298</c:v>
                </c:pt>
                <c:pt idx="1">
                  <c:v>-2.5045448843677871</c:v>
                </c:pt>
                <c:pt idx="2">
                  <c:v>-2.7367596284719502</c:v>
                </c:pt>
                <c:pt idx="3">
                  <c:v>-2.7542915108615804</c:v>
                </c:pt>
                <c:pt idx="4">
                  <c:v>-2.9408572027059505</c:v>
                </c:pt>
                <c:pt idx="5">
                  <c:v>-3.006133142169229</c:v>
                </c:pt>
                <c:pt idx="6">
                  <c:v>-2.8337371900720729</c:v>
                </c:pt>
                <c:pt idx="7">
                  <c:v>-2.8406837849811719</c:v>
                </c:pt>
                <c:pt idx="8">
                  <c:v>-2.7318537980719562</c:v>
                </c:pt>
                <c:pt idx="9">
                  <c:v>-2.5763823882016479</c:v>
                </c:pt>
                <c:pt idx="10">
                  <c:v>-2.6312935670069058</c:v>
                </c:pt>
                <c:pt idx="11">
                  <c:v>-2.8410145752149387</c:v>
                </c:pt>
                <c:pt idx="12">
                  <c:v>-2.7094989476060718</c:v>
                </c:pt>
                <c:pt idx="13">
                  <c:v>-2.5626280838136957</c:v>
                </c:pt>
                <c:pt idx="14">
                  <c:v>-2.8494232164893494</c:v>
                </c:pt>
                <c:pt idx="15">
                  <c:v>-2.5166482413201363</c:v>
                </c:pt>
                <c:pt idx="16">
                  <c:v>-2.1980972462028872</c:v>
                </c:pt>
                <c:pt idx="17">
                  <c:v>-2.0250939539429478</c:v>
                </c:pt>
                <c:pt idx="18">
                  <c:v>-1.6890110764360688</c:v>
                </c:pt>
                <c:pt idx="19">
                  <c:v>-1.6771026280204708</c:v>
                </c:pt>
                <c:pt idx="20">
                  <c:v>-3.008202528697324</c:v>
                </c:pt>
                <c:pt idx="21">
                  <c:v>-2.7399316491126005</c:v>
                </c:pt>
                <c:pt idx="22">
                  <c:v>-2.2884029800211727</c:v>
                </c:pt>
                <c:pt idx="23">
                  <c:v>-1.6245069808515793</c:v>
                </c:pt>
                <c:pt idx="24">
                  <c:v>-1.4996804471718161</c:v>
                </c:pt>
                <c:pt idx="25">
                  <c:v>-1.8492523291145773</c:v>
                </c:pt>
                <c:pt idx="26">
                  <c:v>-1.2840972147243184</c:v>
                </c:pt>
                <c:pt idx="27">
                  <c:v>-1.1920548321787585</c:v>
                </c:pt>
                <c:pt idx="28">
                  <c:v>-0.77625150833412437</c:v>
                </c:pt>
                <c:pt idx="29">
                  <c:v>-1.3726662998153287</c:v>
                </c:pt>
                <c:pt idx="30">
                  <c:v>-0.63905625887942108</c:v>
                </c:pt>
                <c:pt idx="31">
                  <c:v>-2.1710285290110507</c:v>
                </c:pt>
                <c:pt idx="32">
                  <c:v>-2.1558948758162293</c:v>
                </c:pt>
                <c:pt idx="33">
                  <c:v>-2.7188171561285639</c:v>
                </c:pt>
                <c:pt idx="34">
                  <c:v>-1.6688889541533314</c:v>
                </c:pt>
                <c:pt idx="35">
                  <c:v>-1.2453947573736253</c:v>
                </c:pt>
                <c:pt idx="36">
                  <c:v>-0.73457193887953087</c:v>
                </c:pt>
                <c:pt idx="37">
                  <c:v>-0.33638319498296987</c:v>
                </c:pt>
              </c:numCache>
            </c:numRef>
          </c:yVal>
          <c:smooth val="0"/>
        </c:ser>
        <c:ser>
          <c:idx val="3"/>
          <c:order val="3"/>
          <c:tx>
            <c:v>BR, JAS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FF0000"/>
              </a:solidFill>
              <a:ln w="3175">
                <a:solidFill>
                  <a:schemeClr val="bg1"/>
                </a:solidFill>
              </a:ln>
            </c:spPr>
          </c:marker>
          <c:xVal>
            <c:numRef>
              <c:f>('Brazos R data revised'!$Z$97:$Z$122,'Brazos R data revised'!$Z$177:$Z$182)</c:f>
              <c:numCache>
                <c:formatCode>General</c:formatCode>
                <c:ptCount val="32"/>
                <c:pt idx="0">
                  <c:v>1003</c:v>
                </c:pt>
                <c:pt idx="1">
                  <c:v>1150</c:v>
                </c:pt>
                <c:pt idx="2">
                  <c:v>1152</c:v>
                </c:pt>
                <c:pt idx="4">
                  <c:v>716</c:v>
                </c:pt>
                <c:pt idx="5">
                  <c:v>641</c:v>
                </c:pt>
                <c:pt idx="6">
                  <c:v>870</c:v>
                </c:pt>
                <c:pt idx="7">
                  <c:v>962</c:v>
                </c:pt>
                <c:pt idx="8">
                  <c:v>1117</c:v>
                </c:pt>
                <c:pt idx="9">
                  <c:v>1158</c:v>
                </c:pt>
                <c:pt idx="10">
                  <c:v>1194</c:v>
                </c:pt>
                <c:pt idx="11">
                  <c:v>1282</c:v>
                </c:pt>
                <c:pt idx="12">
                  <c:v>1325</c:v>
                </c:pt>
                <c:pt idx="13">
                  <c:v>1267</c:v>
                </c:pt>
                <c:pt idx="14">
                  <c:v>1058</c:v>
                </c:pt>
                <c:pt idx="15">
                  <c:v>928</c:v>
                </c:pt>
                <c:pt idx="16">
                  <c:v>1180</c:v>
                </c:pt>
                <c:pt idx="17">
                  <c:v>1196</c:v>
                </c:pt>
                <c:pt idx="18">
                  <c:v>1287</c:v>
                </c:pt>
                <c:pt idx="19">
                  <c:v>1337</c:v>
                </c:pt>
                <c:pt idx="20">
                  <c:v>1303</c:v>
                </c:pt>
                <c:pt idx="21">
                  <c:v>1235</c:v>
                </c:pt>
                <c:pt idx="22">
                  <c:v>1056</c:v>
                </c:pt>
                <c:pt idx="23">
                  <c:v>1286</c:v>
                </c:pt>
                <c:pt idx="24">
                  <c:v>1239</c:v>
                </c:pt>
                <c:pt idx="25">
                  <c:v>1268</c:v>
                </c:pt>
                <c:pt idx="26" formatCode="0">
                  <c:v>1118</c:v>
                </c:pt>
                <c:pt idx="27" formatCode="0">
                  <c:v>1306</c:v>
                </c:pt>
                <c:pt idx="28" formatCode="0">
                  <c:v>1427</c:v>
                </c:pt>
                <c:pt idx="29" formatCode="0">
                  <c:v>978</c:v>
                </c:pt>
                <c:pt idx="30" formatCode="0">
                  <c:v>796</c:v>
                </c:pt>
                <c:pt idx="31" formatCode="0">
                  <c:v>800</c:v>
                </c:pt>
              </c:numCache>
            </c:numRef>
          </c:xVal>
          <c:yVal>
            <c:numRef>
              <c:f>('Brazos R data revised'!$W$97:$W$122,'Brazos R data revised'!$W$177:$W$182)</c:f>
              <c:numCache>
                <c:formatCode>0.00</c:formatCode>
                <c:ptCount val="32"/>
                <c:pt idx="0">
                  <c:v>-1.1186100978726778</c:v>
                </c:pt>
                <c:pt idx="1">
                  <c:v>-1.036904910132324</c:v>
                </c:pt>
                <c:pt idx="2">
                  <c:v>-0.97273160478160126</c:v>
                </c:pt>
                <c:pt idx="3">
                  <c:v>-2.1265279401595496</c:v>
                </c:pt>
                <c:pt idx="4">
                  <c:v>-2.277699076990892</c:v>
                </c:pt>
                <c:pt idx="5">
                  <c:v>-2.1377748081076149</c:v>
                </c:pt>
                <c:pt idx="6">
                  <c:v>-1.3392471837950093</c:v>
                </c:pt>
                <c:pt idx="7">
                  <c:v>-1.3177458186001796</c:v>
                </c:pt>
                <c:pt idx="8">
                  <c:v>-0.94170348085429345</c:v>
                </c:pt>
                <c:pt idx="9">
                  <c:v>-0.71537680291117622</c:v>
                </c:pt>
                <c:pt idx="10">
                  <c:v>-0.47429688054206753</c:v>
                </c:pt>
                <c:pt idx="11">
                  <c:v>-0.42510837278097302</c:v>
                </c:pt>
                <c:pt idx="12">
                  <c:v>-0.44710592332645271</c:v>
                </c:pt>
                <c:pt idx="13">
                  <c:v>-0.4656301764173838</c:v>
                </c:pt>
                <c:pt idx="14">
                  <c:v>-0.67865908696308219</c:v>
                </c:pt>
                <c:pt idx="15">
                  <c:v>-1.7094014553798504</c:v>
                </c:pt>
                <c:pt idx="16">
                  <c:v>-1.1954857482000394</c:v>
                </c:pt>
                <c:pt idx="17">
                  <c:v>-1.2895955697066406</c:v>
                </c:pt>
                <c:pt idx="18">
                  <c:v>-1.0660144507037854</c:v>
                </c:pt>
                <c:pt idx="19">
                  <c:v>-0.83108722668273538</c:v>
                </c:pt>
                <c:pt idx="20">
                  <c:v>-0.79602346190347406</c:v>
                </c:pt>
                <c:pt idx="21">
                  <c:v>-0.67031593597036654</c:v>
                </c:pt>
                <c:pt idx="22">
                  <c:v>-0.93974458137327321</c:v>
                </c:pt>
                <c:pt idx="23">
                  <c:v>-0.60084998687937841</c:v>
                </c:pt>
                <c:pt idx="24">
                  <c:v>-0.55147954448970982</c:v>
                </c:pt>
                <c:pt idx="25">
                  <c:v>-0.44405541607400334</c:v>
                </c:pt>
                <c:pt idx="26">
                  <c:v>1.3486622558241601</c:v>
                </c:pt>
                <c:pt idx="27">
                  <c:v>1.2346636715123407</c:v>
                </c:pt>
                <c:pt idx="28">
                  <c:v>1.3116964472007409</c:v>
                </c:pt>
                <c:pt idx="29">
                  <c:v>0.10224465499155944</c:v>
                </c:pt>
                <c:pt idx="30">
                  <c:v>-0.56090706615205832</c:v>
                </c:pt>
                <c:pt idx="31">
                  <c:v>-0.77352248890555009</c:v>
                </c:pt>
              </c:numCache>
            </c:numRef>
          </c:yVal>
          <c:smooth val="0"/>
        </c:ser>
        <c:ser>
          <c:idx val="4"/>
          <c:order val="4"/>
          <c:tx>
            <c:v>BR, OND</c:v>
          </c:tx>
          <c:spPr>
            <a:ln w="28575">
              <a:noFill/>
            </a:ln>
          </c:spPr>
          <c:marker>
            <c:symbol val="square"/>
            <c:size val="8"/>
            <c:spPr>
              <a:solidFill>
                <a:schemeClr val="accent6">
                  <a:lumMod val="75000"/>
                </a:schemeClr>
              </a:solidFill>
              <a:ln w="3175">
                <a:solidFill>
                  <a:schemeClr val="bg1"/>
                </a:solidFill>
              </a:ln>
            </c:spPr>
          </c:marker>
          <c:xVal>
            <c:numRef>
              <c:f>('Brazos R data revised'!$Z$123:$Z$145,'Brazos R data revised'!$Z$184:$Z$186)</c:f>
              <c:numCache>
                <c:formatCode>General</c:formatCode>
                <c:ptCount val="26"/>
                <c:pt idx="0">
                  <c:v>871</c:v>
                </c:pt>
                <c:pt idx="1">
                  <c:v>846</c:v>
                </c:pt>
                <c:pt idx="2">
                  <c:v>647</c:v>
                </c:pt>
                <c:pt idx="3">
                  <c:v>841</c:v>
                </c:pt>
                <c:pt idx="4">
                  <c:v>908</c:v>
                </c:pt>
                <c:pt idx="5">
                  <c:v>760</c:v>
                </c:pt>
                <c:pt idx="6">
                  <c:v>847</c:v>
                </c:pt>
                <c:pt idx="7">
                  <c:v>876</c:v>
                </c:pt>
                <c:pt idx="8">
                  <c:v>862</c:v>
                </c:pt>
                <c:pt idx="9">
                  <c:v>1027</c:v>
                </c:pt>
                <c:pt idx="10">
                  <c:v>876</c:v>
                </c:pt>
                <c:pt idx="11">
                  <c:v>899</c:v>
                </c:pt>
                <c:pt idx="12">
                  <c:v>880</c:v>
                </c:pt>
                <c:pt idx="13">
                  <c:v>915</c:v>
                </c:pt>
                <c:pt idx="14">
                  <c:v>915</c:v>
                </c:pt>
                <c:pt idx="15">
                  <c:v>985</c:v>
                </c:pt>
                <c:pt idx="16">
                  <c:v>985</c:v>
                </c:pt>
                <c:pt idx="17">
                  <c:v>925</c:v>
                </c:pt>
                <c:pt idx="18">
                  <c:v>923</c:v>
                </c:pt>
                <c:pt idx="19">
                  <c:v>900</c:v>
                </c:pt>
                <c:pt idx="20">
                  <c:v>913</c:v>
                </c:pt>
                <c:pt idx="21">
                  <c:v>980</c:v>
                </c:pt>
                <c:pt idx="22">
                  <c:v>961</c:v>
                </c:pt>
                <c:pt idx="23" formatCode="0">
                  <c:v>334</c:v>
                </c:pt>
                <c:pt idx="24" formatCode="0">
                  <c:v>543</c:v>
                </c:pt>
                <c:pt idx="25" formatCode="0">
                  <c:v>630</c:v>
                </c:pt>
              </c:numCache>
            </c:numRef>
          </c:xVal>
          <c:yVal>
            <c:numRef>
              <c:f>('Brazos R data revised'!$W$123:$W$145,'Brazos R data revised'!$W$184:$W$186)</c:f>
              <c:numCache>
                <c:formatCode>0.00</c:formatCode>
                <c:ptCount val="26"/>
                <c:pt idx="0">
                  <c:v>-3.259411095661652</c:v>
                </c:pt>
                <c:pt idx="1">
                  <c:v>-2.8570047762845663</c:v>
                </c:pt>
                <c:pt idx="2">
                  <c:v>-4.0069143264157567</c:v>
                </c:pt>
                <c:pt idx="3">
                  <c:v>-2.3697507619463449</c:v>
                </c:pt>
                <c:pt idx="4">
                  <c:v>-2.0008369537381281</c:v>
                </c:pt>
                <c:pt idx="5">
                  <c:v>-2.504713177323123</c:v>
                </c:pt>
                <c:pt idx="6">
                  <c:v>-2.2094828936864195</c:v>
                </c:pt>
                <c:pt idx="7">
                  <c:v>-1.9259129657899905</c:v>
                </c:pt>
                <c:pt idx="8">
                  <c:v>-1.5641938451661979</c:v>
                </c:pt>
                <c:pt idx="9">
                  <c:v>-1.4685541188284268</c:v>
                </c:pt>
                <c:pt idx="10">
                  <c:v>-1.6544995789844847</c:v>
                </c:pt>
                <c:pt idx="11">
                  <c:v>-1.5339265387765533</c:v>
                </c:pt>
                <c:pt idx="12">
                  <c:v>-1.3703094193997423</c:v>
                </c:pt>
                <c:pt idx="13">
                  <c:v>-1.390777065114051</c:v>
                </c:pt>
                <c:pt idx="14">
                  <c:v>-1.365099473217918</c:v>
                </c:pt>
                <c:pt idx="15">
                  <c:v>-1.0129319205941369</c:v>
                </c:pt>
                <c:pt idx="16">
                  <c:v>-1.2024747245424061</c:v>
                </c:pt>
                <c:pt idx="17">
                  <c:v>-1.2860819561269174</c:v>
                </c:pt>
                <c:pt idx="18">
                  <c:v>-1.2786391758671689</c:v>
                </c:pt>
                <c:pt idx="19">
                  <c:v>-1.37514722656858</c:v>
                </c:pt>
                <c:pt idx="20">
                  <c:v>-1.3113874090100639</c:v>
                </c:pt>
                <c:pt idx="21">
                  <c:v>-1.0598214362305542</c:v>
                </c:pt>
                <c:pt idx="22">
                  <c:v>-1.1609192014254752</c:v>
                </c:pt>
                <c:pt idx="23">
                  <c:v>-3.9340074603627455</c:v>
                </c:pt>
                <c:pt idx="24">
                  <c:v>-3.5345782530895593</c:v>
                </c:pt>
                <c:pt idx="25">
                  <c:v>-3.0046522985954445</c:v>
                </c:pt>
              </c:numCache>
            </c:numRef>
          </c:yVal>
          <c:smooth val="0"/>
        </c:ser>
        <c:ser>
          <c:idx val="5"/>
          <c:order val="5"/>
          <c:tx>
            <c:v>BRAA</c:v>
          </c:tx>
          <c:spPr>
            <a:ln w="28575">
              <a:noFill/>
            </a:ln>
          </c:spPr>
          <c:marker>
            <c:symbol val="square"/>
            <c:size val="8"/>
            <c:spPr>
              <a:noFill/>
              <a:ln w="15875">
                <a:solidFill>
                  <a:schemeClr val="tx1"/>
                </a:solidFill>
              </a:ln>
            </c:spPr>
          </c:marker>
          <c:xVal>
            <c:numRef>
              <c:f>'Brazos R data revised'!$Z$52:$Z$56</c:f>
              <c:numCache>
                <c:formatCode>General</c:formatCode>
                <c:ptCount val="5"/>
                <c:pt idx="0">
                  <c:v>1098</c:v>
                </c:pt>
                <c:pt idx="1">
                  <c:v>1091</c:v>
                </c:pt>
                <c:pt idx="2">
                  <c:v>1100</c:v>
                </c:pt>
                <c:pt idx="3">
                  <c:v>1102</c:v>
                </c:pt>
                <c:pt idx="4">
                  <c:v>1102</c:v>
                </c:pt>
              </c:numCache>
            </c:numRef>
          </c:xVal>
          <c:yVal>
            <c:numRef>
              <c:f>'Brazos R data revised'!$W$52:$W$56</c:f>
              <c:numCache>
                <c:formatCode>0.00</c:formatCode>
                <c:ptCount val="5"/>
                <c:pt idx="0">
                  <c:v>-3.7951672280259032</c:v>
                </c:pt>
                <c:pt idx="1">
                  <c:v>-3.8953966688571873</c:v>
                </c:pt>
                <c:pt idx="2">
                  <c:v>-3.9297237268354666</c:v>
                </c:pt>
                <c:pt idx="3">
                  <c:v>-3.8749290231428781</c:v>
                </c:pt>
                <c:pt idx="4">
                  <c:v>-3.9359598212728186</c:v>
                </c:pt>
              </c:numCache>
            </c:numRef>
          </c:yVal>
          <c:smooth val="0"/>
        </c:ser>
        <c:ser>
          <c:idx val="6"/>
          <c:order val="6"/>
          <c:tx>
            <c:v>Lake Whitney</c:v>
          </c:tx>
          <c:spPr>
            <a:ln w="28575">
              <a:noFill/>
            </a:ln>
          </c:spPr>
          <c:marker>
            <c:symbol val="plus"/>
            <c:size val="8"/>
            <c:spPr>
              <a:ln w="15875">
                <a:solidFill>
                  <a:schemeClr val="tx1"/>
                </a:solidFill>
              </a:ln>
            </c:spPr>
          </c:marker>
          <c:xVal>
            <c:numRef>
              <c:f>('Brazos R data revised'!$Y$421:$Y$423,'Brazos R data revised'!$Y$424:$Y$437,'Brazos R data revised'!$Y$420)</c:f>
              <c:numCache>
                <c:formatCode>General</c:formatCode>
                <c:ptCount val="18"/>
                <c:pt idx="0">
                  <c:v>1410</c:v>
                </c:pt>
                <c:pt idx="1">
                  <c:v>1433</c:v>
                </c:pt>
                <c:pt idx="2">
                  <c:v>1437</c:v>
                </c:pt>
                <c:pt idx="3">
                  <c:v>1356</c:v>
                </c:pt>
                <c:pt idx="4">
                  <c:v>1347</c:v>
                </c:pt>
                <c:pt idx="5">
                  <c:v>1359</c:v>
                </c:pt>
                <c:pt idx="6">
                  <c:v>1449</c:v>
                </c:pt>
                <c:pt idx="7">
                  <c:v>1507</c:v>
                </c:pt>
                <c:pt idx="8">
                  <c:v>1437</c:v>
                </c:pt>
                <c:pt idx="9">
                  <c:v>1482</c:v>
                </c:pt>
                <c:pt idx="10">
                  <c:v>1639</c:v>
                </c:pt>
                <c:pt idx="11">
                  <c:v>1466</c:v>
                </c:pt>
                <c:pt idx="12">
                  <c:v>1317</c:v>
                </c:pt>
                <c:pt idx="13">
                  <c:v>1332</c:v>
                </c:pt>
                <c:pt idx="14">
                  <c:v>1297</c:v>
                </c:pt>
                <c:pt idx="15">
                  <c:v>1440</c:v>
                </c:pt>
                <c:pt idx="16">
                  <c:v>1340</c:v>
                </c:pt>
                <c:pt idx="17" formatCode="0">
                  <c:v>1480</c:v>
                </c:pt>
              </c:numCache>
            </c:numRef>
          </c:xVal>
          <c:yVal>
            <c:numRef>
              <c:f>('Brazos R data revised'!$W$421:$W$423,'Brazos R data revised'!$W$424:$W$437,'Brazos R data revised'!$W$420)</c:f>
              <c:numCache>
                <c:formatCode>0.00</c:formatCode>
                <c:ptCount val="18"/>
                <c:pt idx="0">
                  <c:v>0.20715547616149088</c:v>
                </c:pt>
                <c:pt idx="1">
                  <c:v>0.35998056416166602</c:v>
                </c:pt>
                <c:pt idx="2">
                  <c:v>0.36469432499284071</c:v>
                </c:pt>
                <c:pt idx="3">
                  <c:v>-1.5097695493016985</c:v>
                </c:pt>
                <c:pt idx="4">
                  <c:v>-1.5297823584445789</c:v>
                </c:pt>
                <c:pt idx="5">
                  <c:v>-1.5357365826523779</c:v>
                </c:pt>
                <c:pt idx="6">
                  <c:v>-1.9207764147567161</c:v>
                </c:pt>
                <c:pt idx="7">
                  <c:v>-1.7413227129383282</c:v>
                </c:pt>
                <c:pt idx="8">
                  <c:v>-1.7418188982889782</c:v>
                </c:pt>
                <c:pt idx="9">
                  <c:v>-1.8949747765229201</c:v>
                </c:pt>
                <c:pt idx="10">
                  <c:v>-1.3369316521586425</c:v>
                </c:pt>
                <c:pt idx="11">
                  <c:v>-1.749096283431844</c:v>
                </c:pt>
                <c:pt idx="12">
                  <c:v>-1.1182793076389115</c:v>
                </c:pt>
                <c:pt idx="13">
                  <c:v>-1.2691196542364871</c:v>
                </c:pt>
                <c:pt idx="14">
                  <c:v>-1.2770586198468861</c:v>
                </c:pt>
                <c:pt idx="15">
                  <c:v>-1.822531715328032</c:v>
                </c:pt>
                <c:pt idx="16">
                  <c:v>-1.3485093103404742</c:v>
                </c:pt>
                <c:pt idx="17">
                  <c:v>1.1203196373796089</c:v>
                </c:pt>
              </c:numCache>
            </c:numRef>
          </c:yVal>
          <c:smooth val="0"/>
        </c:ser>
        <c:ser>
          <c:idx val="7"/>
          <c:order val="7"/>
          <c:tx>
            <c:v>LR</c:v>
          </c:tx>
          <c:spPr>
            <a:ln w="28575">
              <a:noFill/>
            </a:ln>
          </c:spPr>
          <c:marker>
            <c:symbol val="dash"/>
            <c:size val="8"/>
            <c:spPr>
              <a:solidFill>
                <a:schemeClr val="tx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c:spPr>
          </c:marker>
          <c:xVal>
            <c:numRef>
              <c:f>'Brazos R data revised'!$Y$414:$Y$419</c:f>
              <c:numCache>
                <c:formatCode>General</c:formatCode>
                <c:ptCount val="6"/>
                <c:pt idx="0">
                  <c:v>448</c:v>
                </c:pt>
                <c:pt idx="1">
                  <c:v>459</c:v>
                </c:pt>
                <c:pt idx="2">
                  <c:v>392</c:v>
                </c:pt>
                <c:pt idx="3">
                  <c:v>517</c:v>
                </c:pt>
                <c:pt idx="4">
                  <c:v>570</c:v>
                </c:pt>
                <c:pt idx="5" formatCode="0.00">
                  <c:v>660</c:v>
                </c:pt>
              </c:numCache>
            </c:numRef>
          </c:xVal>
          <c:yVal>
            <c:numRef>
              <c:f>'Brazos R data revised'!$W$414:$W$419</c:f>
              <c:numCache>
                <c:formatCode>0.00</c:formatCode>
                <c:ptCount val="6"/>
                <c:pt idx="0">
                  <c:v>-2.6232913264480673</c:v>
                </c:pt>
                <c:pt idx="1">
                  <c:v>-0.9165610006259467</c:v>
                </c:pt>
                <c:pt idx="2">
                  <c:v>-3.899770671167901</c:v>
                </c:pt>
                <c:pt idx="3">
                  <c:v>-2.665013426075574</c:v>
                </c:pt>
                <c:pt idx="4">
                  <c:v>-2.1611372024905791</c:v>
                </c:pt>
                <c:pt idx="5">
                  <c:v>-1.6309040856365375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636352"/>
        <c:axId val="71369856"/>
      </c:scatterChart>
      <c:valAx>
        <c:axId val="59636352"/>
        <c:scaling>
          <c:orientation val="minMax"/>
          <c:max val="18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Electrical conductivity (µS/cm)</a:t>
                </a:r>
              </a:p>
            </c:rich>
          </c:tx>
          <c:layout>
            <c:manualLayout>
              <c:xMode val="edge"/>
              <c:yMode val="edge"/>
              <c:x val="0.35686646142365103"/>
              <c:y val="0.9039889623591733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71369856"/>
        <c:crossesAt val="-60"/>
        <c:crossBetween val="midCat"/>
        <c:majorUnit val="300"/>
      </c:valAx>
      <c:valAx>
        <c:axId val="7136985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l-GR" dirty="0"/>
                  <a:t>δ</a:t>
                </a:r>
                <a:r>
                  <a:rPr lang="en-US" baseline="30000" dirty="0"/>
                  <a:t>18</a:t>
                </a:r>
                <a:r>
                  <a:rPr lang="en-US" dirty="0"/>
                  <a:t>O </a:t>
                </a:r>
                <a:r>
                  <a:rPr lang="el-GR" dirty="0" smtClean="0"/>
                  <a:t>‰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4.0487942092793536E-2"/>
              <c:y val="0.3349694256607354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59636352"/>
        <c:crossesAt val="0"/>
        <c:crossBetween val="midCat"/>
        <c:majorUnit val="1"/>
      </c:valAx>
    </c:plotArea>
    <c:legend>
      <c:legendPos val="b"/>
      <c:legendEntry>
        <c:idx val="0"/>
        <c:delete val="1"/>
      </c:legendEntry>
      <c:legendEntry>
        <c:idx val="8"/>
        <c:delete val="1"/>
      </c:legendEntry>
      <c:layout>
        <c:manualLayout>
          <c:xMode val="edge"/>
          <c:yMode val="edge"/>
          <c:x val="0.74366154077369495"/>
          <c:y val="0.53163509724191105"/>
          <c:w val="0.18761108012855857"/>
          <c:h val="0.28543749533686485"/>
        </c:manualLayout>
      </c:layout>
      <c:overlay val="0"/>
      <c:spPr>
        <a:ln>
          <a:solidFill>
            <a:sysClr val="windowText" lastClr="000000"/>
          </a:solidFill>
        </a:ln>
      </c:spPr>
    </c:legend>
    <c:plotVisOnly val="1"/>
    <c:dispBlanksAs val="gap"/>
    <c:showDLblsOverMax val="0"/>
  </c:chart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Reconstructed EC</a:t>
            </a:r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0.1518724048382841"/>
          <c:y val="0.11884371596407592"/>
          <c:w val="0.76506714438472967"/>
          <c:h val="0.59950863284946532"/>
        </c:manualLayout>
      </c:layout>
      <c:scatterChart>
        <c:scatterStyle val="lineMarker"/>
        <c:varyColors val="0"/>
        <c:ser>
          <c:idx val="1"/>
          <c:order val="0"/>
          <c:tx>
            <c:v>ECobs</c:v>
          </c:tx>
          <c:spPr>
            <a:ln w="28575"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TP3V_reduced!$DU$2:$DU$123</c:f>
              <c:numCache>
                <c:formatCode>m/d/yyyy</c:formatCode>
                <c:ptCount val="122"/>
                <c:pt idx="0">
                  <c:v>40937</c:v>
                </c:pt>
                <c:pt idx="1">
                  <c:v>40947</c:v>
                </c:pt>
                <c:pt idx="2">
                  <c:v>40950</c:v>
                </c:pt>
                <c:pt idx="3">
                  <c:v>40954</c:v>
                </c:pt>
                <c:pt idx="4">
                  <c:v>40957</c:v>
                </c:pt>
                <c:pt idx="5">
                  <c:v>40962</c:v>
                </c:pt>
                <c:pt idx="6">
                  <c:v>40964</c:v>
                </c:pt>
                <c:pt idx="7">
                  <c:v>40968</c:v>
                </c:pt>
                <c:pt idx="8">
                  <c:v>40971</c:v>
                </c:pt>
                <c:pt idx="9">
                  <c:v>40975</c:v>
                </c:pt>
                <c:pt idx="10">
                  <c:v>40989</c:v>
                </c:pt>
                <c:pt idx="11">
                  <c:v>40992</c:v>
                </c:pt>
                <c:pt idx="12">
                  <c:v>41003</c:v>
                </c:pt>
                <c:pt idx="13">
                  <c:v>41006</c:v>
                </c:pt>
                <c:pt idx="14">
                  <c:v>41010</c:v>
                </c:pt>
                <c:pt idx="15">
                  <c:v>41013</c:v>
                </c:pt>
                <c:pt idx="16">
                  <c:v>41017</c:v>
                </c:pt>
                <c:pt idx="17">
                  <c:v>41020</c:v>
                </c:pt>
                <c:pt idx="18">
                  <c:v>41024</c:v>
                </c:pt>
                <c:pt idx="19">
                  <c:v>41027</c:v>
                </c:pt>
                <c:pt idx="20">
                  <c:v>41031</c:v>
                </c:pt>
                <c:pt idx="21">
                  <c:v>41034</c:v>
                </c:pt>
                <c:pt idx="22">
                  <c:v>41038</c:v>
                </c:pt>
                <c:pt idx="23">
                  <c:v>41042</c:v>
                </c:pt>
                <c:pt idx="24">
                  <c:v>41045</c:v>
                </c:pt>
                <c:pt idx="25">
                  <c:v>41049</c:v>
                </c:pt>
                <c:pt idx="26">
                  <c:v>41052</c:v>
                </c:pt>
                <c:pt idx="27">
                  <c:v>41060</c:v>
                </c:pt>
                <c:pt idx="28">
                  <c:v>41064</c:v>
                </c:pt>
                <c:pt idx="29">
                  <c:v>41067</c:v>
                </c:pt>
                <c:pt idx="30">
                  <c:v>41071</c:v>
                </c:pt>
                <c:pt idx="31">
                  <c:v>41074</c:v>
                </c:pt>
                <c:pt idx="32">
                  <c:v>41078</c:v>
                </c:pt>
                <c:pt idx="33">
                  <c:v>41081</c:v>
                </c:pt>
                <c:pt idx="34">
                  <c:v>41085</c:v>
                </c:pt>
                <c:pt idx="35">
                  <c:v>41088</c:v>
                </c:pt>
                <c:pt idx="36">
                  <c:v>41092</c:v>
                </c:pt>
                <c:pt idx="37">
                  <c:v>41095</c:v>
                </c:pt>
                <c:pt idx="38">
                  <c:v>41099</c:v>
                </c:pt>
                <c:pt idx="39">
                  <c:v>41102</c:v>
                </c:pt>
                <c:pt idx="40">
                  <c:v>41106</c:v>
                </c:pt>
                <c:pt idx="41">
                  <c:v>41109</c:v>
                </c:pt>
                <c:pt idx="42">
                  <c:v>41113</c:v>
                </c:pt>
                <c:pt idx="43">
                  <c:v>41116</c:v>
                </c:pt>
                <c:pt idx="44">
                  <c:v>41120</c:v>
                </c:pt>
                <c:pt idx="45">
                  <c:v>41123</c:v>
                </c:pt>
                <c:pt idx="46">
                  <c:v>41127</c:v>
                </c:pt>
                <c:pt idx="47">
                  <c:v>41130</c:v>
                </c:pt>
                <c:pt idx="48">
                  <c:v>41134</c:v>
                </c:pt>
                <c:pt idx="49">
                  <c:v>41137</c:v>
                </c:pt>
                <c:pt idx="50">
                  <c:v>41141</c:v>
                </c:pt>
                <c:pt idx="51">
                  <c:v>41144</c:v>
                </c:pt>
                <c:pt idx="52">
                  <c:v>41151</c:v>
                </c:pt>
                <c:pt idx="53">
                  <c:v>41155</c:v>
                </c:pt>
                <c:pt idx="54">
                  <c:v>41158</c:v>
                </c:pt>
                <c:pt idx="55">
                  <c:v>41162</c:v>
                </c:pt>
                <c:pt idx="56">
                  <c:v>41165</c:v>
                </c:pt>
                <c:pt idx="57">
                  <c:v>41169</c:v>
                </c:pt>
                <c:pt idx="58">
                  <c:v>41172</c:v>
                </c:pt>
                <c:pt idx="59">
                  <c:v>41176</c:v>
                </c:pt>
                <c:pt idx="60">
                  <c:v>41179</c:v>
                </c:pt>
                <c:pt idx="61">
                  <c:v>41180</c:v>
                </c:pt>
                <c:pt idx="62">
                  <c:v>41184</c:v>
                </c:pt>
                <c:pt idx="63">
                  <c:v>41187</c:v>
                </c:pt>
                <c:pt idx="64">
                  <c:v>41191</c:v>
                </c:pt>
                <c:pt idx="65">
                  <c:v>41194</c:v>
                </c:pt>
                <c:pt idx="66">
                  <c:v>41199</c:v>
                </c:pt>
                <c:pt idx="67">
                  <c:v>41201</c:v>
                </c:pt>
                <c:pt idx="68">
                  <c:v>41205</c:v>
                </c:pt>
                <c:pt idx="69">
                  <c:v>41208</c:v>
                </c:pt>
                <c:pt idx="70">
                  <c:v>41211</c:v>
                </c:pt>
                <c:pt idx="71">
                  <c:v>41215</c:v>
                </c:pt>
                <c:pt idx="72">
                  <c:v>41219</c:v>
                </c:pt>
                <c:pt idx="73">
                  <c:v>41222</c:v>
                </c:pt>
                <c:pt idx="74">
                  <c:v>41226</c:v>
                </c:pt>
                <c:pt idx="75">
                  <c:v>41228</c:v>
                </c:pt>
                <c:pt idx="76">
                  <c:v>41233</c:v>
                </c:pt>
                <c:pt idx="77">
                  <c:v>41238</c:v>
                </c:pt>
                <c:pt idx="78">
                  <c:v>41240</c:v>
                </c:pt>
                <c:pt idx="79">
                  <c:v>41244</c:v>
                </c:pt>
                <c:pt idx="80">
                  <c:v>41248</c:v>
                </c:pt>
                <c:pt idx="81">
                  <c:v>41251</c:v>
                </c:pt>
                <c:pt idx="82">
                  <c:v>41254</c:v>
                </c:pt>
                <c:pt idx="83">
                  <c:v>41258</c:v>
                </c:pt>
                <c:pt idx="84">
                  <c:v>41261</c:v>
                </c:pt>
                <c:pt idx="85">
                  <c:v>41276</c:v>
                </c:pt>
                <c:pt idx="86">
                  <c:v>41279</c:v>
                </c:pt>
                <c:pt idx="87">
                  <c:v>41283</c:v>
                </c:pt>
                <c:pt idx="88">
                  <c:v>41286</c:v>
                </c:pt>
                <c:pt idx="89">
                  <c:v>41289</c:v>
                </c:pt>
                <c:pt idx="90">
                  <c:v>41293</c:v>
                </c:pt>
                <c:pt idx="91">
                  <c:v>41296</c:v>
                </c:pt>
                <c:pt idx="92">
                  <c:v>41300</c:v>
                </c:pt>
                <c:pt idx="93">
                  <c:v>41303</c:v>
                </c:pt>
                <c:pt idx="94">
                  <c:v>41307</c:v>
                </c:pt>
                <c:pt idx="95">
                  <c:v>41310</c:v>
                </c:pt>
                <c:pt idx="96">
                  <c:v>41314</c:v>
                </c:pt>
                <c:pt idx="97">
                  <c:v>41317</c:v>
                </c:pt>
                <c:pt idx="98">
                  <c:v>41324</c:v>
                </c:pt>
                <c:pt idx="99">
                  <c:v>41338</c:v>
                </c:pt>
                <c:pt idx="100">
                  <c:v>41343</c:v>
                </c:pt>
                <c:pt idx="101">
                  <c:v>41352</c:v>
                </c:pt>
                <c:pt idx="102">
                  <c:v>41359</c:v>
                </c:pt>
                <c:pt idx="103">
                  <c:v>41366</c:v>
                </c:pt>
                <c:pt idx="104">
                  <c:v>41373</c:v>
                </c:pt>
                <c:pt idx="105">
                  <c:v>41380</c:v>
                </c:pt>
                <c:pt idx="106">
                  <c:v>41387</c:v>
                </c:pt>
                <c:pt idx="107">
                  <c:v>41395</c:v>
                </c:pt>
                <c:pt idx="108">
                  <c:v>41402</c:v>
                </c:pt>
                <c:pt idx="109">
                  <c:v>41408</c:v>
                </c:pt>
                <c:pt idx="110">
                  <c:v>41410</c:v>
                </c:pt>
                <c:pt idx="111">
                  <c:v>41415</c:v>
                </c:pt>
                <c:pt idx="112">
                  <c:v>41421</c:v>
                </c:pt>
                <c:pt idx="113">
                  <c:v>41429</c:v>
                </c:pt>
                <c:pt idx="114">
                  <c:v>41436</c:v>
                </c:pt>
                <c:pt idx="115">
                  <c:v>41443</c:v>
                </c:pt>
                <c:pt idx="116">
                  <c:v>41457</c:v>
                </c:pt>
                <c:pt idx="117">
                  <c:v>41464</c:v>
                </c:pt>
                <c:pt idx="118">
                  <c:v>41468</c:v>
                </c:pt>
                <c:pt idx="119">
                  <c:v>41473</c:v>
                </c:pt>
                <c:pt idx="120">
                  <c:v>41480</c:v>
                </c:pt>
                <c:pt idx="121">
                  <c:v>41485</c:v>
                </c:pt>
              </c:numCache>
            </c:numRef>
          </c:xVal>
          <c:yVal>
            <c:numRef>
              <c:f>TP3V_reduced!$DZ$2:$DZ$123</c:f>
              <c:numCache>
                <c:formatCode>General</c:formatCode>
                <c:ptCount val="122"/>
                <c:pt idx="0">
                  <c:v>242</c:v>
                </c:pt>
                <c:pt idx="2">
                  <c:v>134</c:v>
                </c:pt>
                <c:pt idx="3">
                  <c:v>302</c:v>
                </c:pt>
                <c:pt idx="4">
                  <c:v>405</c:v>
                </c:pt>
                <c:pt idx="5">
                  <c:v>481</c:v>
                </c:pt>
                <c:pt idx="6">
                  <c:v>350</c:v>
                </c:pt>
                <c:pt idx="7">
                  <c:v>304</c:v>
                </c:pt>
                <c:pt idx="8">
                  <c:v>343</c:v>
                </c:pt>
                <c:pt idx="9">
                  <c:v>406</c:v>
                </c:pt>
                <c:pt idx="10">
                  <c:v>550</c:v>
                </c:pt>
                <c:pt idx="11">
                  <c:v>542</c:v>
                </c:pt>
                <c:pt idx="12">
                  <c:v>294</c:v>
                </c:pt>
                <c:pt idx="14">
                  <c:v>738</c:v>
                </c:pt>
                <c:pt idx="15">
                  <c:v>755</c:v>
                </c:pt>
                <c:pt idx="16">
                  <c:v>855</c:v>
                </c:pt>
                <c:pt idx="17">
                  <c:v>914</c:v>
                </c:pt>
                <c:pt idx="18">
                  <c:v>815</c:v>
                </c:pt>
                <c:pt idx="19">
                  <c:v>773</c:v>
                </c:pt>
                <c:pt idx="20">
                  <c:v>736</c:v>
                </c:pt>
                <c:pt idx="21">
                  <c:v>781</c:v>
                </c:pt>
                <c:pt idx="22">
                  <c:v>828</c:v>
                </c:pt>
                <c:pt idx="23">
                  <c:v>862</c:v>
                </c:pt>
                <c:pt idx="24">
                  <c:v>883</c:v>
                </c:pt>
                <c:pt idx="25">
                  <c:v>898</c:v>
                </c:pt>
                <c:pt idx="26">
                  <c:v>833</c:v>
                </c:pt>
                <c:pt idx="27">
                  <c:v>721</c:v>
                </c:pt>
                <c:pt idx="28">
                  <c:v>759</c:v>
                </c:pt>
                <c:pt idx="30">
                  <c:v>809</c:v>
                </c:pt>
                <c:pt idx="31">
                  <c:v>856</c:v>
                </c:pt>
                <c:pt idx="32">
                  <c:v>902</c:v>
                </c:pt>
                <c:pt idx="33">
                  <c:v>872</c:v>
                </c:pt>
                <c:pt idx="34">
                  <c:v>542</c:v>
                </c:pt>
                <c:pt idx="35">
                  <c:v>609</c:v>
                </c:pt>
                <c:pt idx="36">
                  <c:v>698</c:v>
                </c:pt>
                <c:pt idx="37">
                  <c:v>757</c:v>
                </c:pt>
                <c:pt idx="38">
                  <c:v>865</c:v>
                </c:pt>
                <c:pt idx="39">
                  <c:v>1003</c:v>
                </c:pt>
                <c:pt idx="40">
                  <c:v>1150</c:v>
                </c:pt>
                <c:pt idx="41">
                  <c:v>1152</c:v>
                </c:pt>
                <c:pt idx="43">
                  <c:v>716</c:v>
                </c:pt>
                <c:pt idx="44">
                  <c:v>641</c:v>
                </c:pt>
                <c:pt idx="45">
                  <c:v>870</c:v>
                </c:pt>
                <c:pt idx="46">
                  <c:v>962</c:v>
                </c:pt>
                <c:pt idx="47">
                  <c:v>1117</c:v>
                </c:pt>
                <c:pt idx="48">
                  <c:v>1158</c:v>
                </c:pt>
                <c:pt idx="49">
                  <c:v>1194</c:v>
                </c:pt>
                <c:pt idx="50">
                  <c:v>1282</c:v>
                </c:pt>
                <c:pt idx="51">
                  <c:v>1325</c:v>
                </c:pt>
                <c:pt idx="52">
                  <c:v>1267</c:v>
                </c:pt>
                <c:pt idx="53">
                  <c:v>1058</c:v>
                </c:pt>
                <c:pt idx="54">
                  <c:v>928</c:v>
                </c:pt>
                <c:pt idx="55">
                  <c:v>1180</c:v>
                </c:pt>
                <c:pt idx="56">
                  <c:v>1196</c:v>
                </c:pt>
                <c:pt idx="57">
                  <c:v>1287</c:v>
                </c:pt>
                <c:pt idx="58">
                  <c:v>1337</c:v>
                </c:pt>
                <c:pt idx="59">
                  <c:v>1303</c:v>
                </c:pt>
                <c:pt idx="60">
                  <c:v>1235</c:v>
                </c:pt>
                <c:pt idx="61">
                  <c:v>1056</c:v>
                </c:pt>
                <c:pt idx="62">
                  <c:v>1286</c:v>
                </c:pt>
                <c:pt idx="63">
                  <c:v>1239</c:v>
                </c:pt>
                <c:pt idx="64">
                  <c:v>1268</c:v>
                </c:pt>
                <c:pt idx="65">
                  <c:v>871</c:v>
                </c:pt>
                <c:pt idx="66">
                  <c:v>846</c:v>
                </c:pt>
                <c:pt idx="67">
                  <c:v>647</c:v>
                </c:pt>
                <c:pt idx="68">
                  <c:v>841</c:v>
                </c:pt>
                <c:pt idx="69">
                  <c:v>908</c:v>
                </c:pt>
                <c:pt idx="70">
                  <c:v>760</c:v>
                </c:pt>
                <c:pt idx="71">
                  <c:v>847</c:v>
                </c:pt>
                <c:pt idx="72">
                  <c:v>876</c:v>
                </c:pt>
                <c:pt idx="73">
                  <c:v>862</c:v>
                </c:pt>
                <c:pt idx="74">
                  <c:v>1027</c:v>
                </c:pt>
                <c:pt idx="75">
                  <c:v>876</c:v>
                </c:pt>
                <c:pt idx="76">
                  <c:v>899</c:v>
                </c:pt>
                <c:pt idx="77">
                  <c:v>880</c:v>
                </c:pt>
                <c:pt idx="78">
                  <c:v>915</c:v>
                </c:pt>
                <c:pt idx="79">
                  <c:v>915</c:v>
                </c:pt>
                <c:pt idx="80">
                  <c:v>985</c:v>
                </c:pt>
                <c:pt idx="81">
                  <c:v>985</c:v>
                </c:pt>
                <c:pt idx="82">
                  <c:v>925</c:v>
                </c:pt>
                <c:pt idx="83">
                  <c:v>923</c:v>
                </c:pt>
                <c:pt idx="84">
                  <c:v>900</c:v>
                </c:pt>
                <c:pt idx="85">
                  <c:v>913</c:v>
                </c:pt>
                <c:pt idx="86">
                  <c:v>980</c:v>
                </c:pt>
                <c:pt idx="87">
                  <c:v>961</c:v>
                </c:pt>
                <c:pt idx="88">
                  <c:v>983</c:v>
                </c:pt>
                <c:pt idx="89">
                  <c:v>884</c:v>
                </c:pt>
                <c:pt idx="90">
                  <c:v>347</c:v>
                </c:pt>
                <c:pt idx="91">
                  <c:v>364</c:v>
                </c:pt>
                <c:pt idx="92">
                  <c:v>307</c:v>
                </c:pt>
                <c:pt idx="93">
                  <c:v>398</c:v>
                </c:pt>
                <c:pt idx="94">
                  <c:v>457</c:v>
                </c:pt>
                <c:pt idx="95">
                  <c:v>523</c:v>
                </c:pt>
                <c:pt idx="96">
                  <c:v>593</c:v>
                </c:pt>
                <c:pt idx="97">
                  <c:v>588</c:v>
                </c:pt>
                <c:pt idx="98">
                  <c:v>573</c:v>
                </c:pt>
                <c:pt idx="99">
                  <c:v>624</c:v>
                </c:pt>
                <c:pt idx="100">
                  <c:v>672</c:v>
                </c:pt>
                <c:pt idx="101">
                  <c:v>477</c:v>
                </c:pt>
                <c:pt idx="102">
                  <c:v>664</c:v>
                </c:pt>
                <c:pt idx="103">
                  <c:v>677</c:v>
                </c:pt>
                <c:pt idx="104">
                  <c:v>679</c:v>
                </c:pt>
                <c:pt idx="105">
                  <c:v>598</c:v>
                </c:pt>
                <c:pt idx="106">
                  <c:v>684</c:v>
                </c:pt>
                <c:pt idx="107">
                  <c:v>674</c:v>
                </c:pt>
                <c:pt idx="108">
                  <c:v>714</c:v>
                </c:pt>
                <c:pt idx="109">
                  <c:v>788</c:v>
                </c:pt>
                <c:pt idx="110">
                  <c:v>662</c:v>
                </c:pt>
                <c:pt idx="111">
                  <c:v>827</c:v>
                </c:pt>
                <c:pt idx="112">
                  <c:v>550</c:v>
                </c:pt>
                <c:pt idx="113">
                  <c:v>490</c:v>
                </c:pt>
                <c:pt idx="114">
                  <c:v>453</c:v>
                </c:pt>
                <c:pt idx="115">
                  <c:v>427</c:v>
                </c:pt>
                <c:pt idx="116">
                  <c:v>658</c:v>
                </c:pt>
                <c:pt idx="117">
                  <c:v>811</c:v>
                </c:pt>
                <c:pt idx="118">
                  <c:v>825</c:v>
                </c:pt>
                <c:pt idx="119">
                  <c:v>1118</c:v>
                </c:pt>
                <c:pt idx="120">
                  <c:v>1306</c:v>
                </c:pt>
                <c:pt idx="121">
                  <c:v>1427</c:v>
                </c:pt>
              </c:numCache>
            </c:numRef>
          </c:yVal>
          <c:smooth val="0"/>
        </c:ser>
        <c:ser>
          <c:idx val="0"/>
          <c:order val="1"/>
          <c:tx>
            <c:v>ECrec</c:v>
          </c:tx>
          <c:spPr>
            <a:ln w="3810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TP3V_reduced!$FP$2:$FP$63</c:f>
              <c:numCache>
                <c:formatCode>m/d/yyyy</c:formatCode>
                <c:ptCount val="62"/>
                <c:pt idx="0">
                  <c:v>41495</c:v>
                </c:pt>
                <c:pt idx="1">
                  <c:v>41487.5</c:v>
                </c:pt>
                <c:pt idx="2">
                  <c:v>41480</c:v>
                </c:pt>
                <c:pt idx="3">
                  <c:v>41472.5</c:v>
                </c:pt>
                <c:pt idx="4">
                  <c:v>41465</c:v>
                </c:pt>
                <c:pt idx="5">
                  <c:v>41463</c:v>
                </c:pt>
                <c:pt idx="6">
                  <c:v>41461</c:v>
                </c:pt>
                <c:pt idx="7">
                  <c:v>41459</c:v>
                </c:pt>
                <c:pt idx="8">
                  <c:v>41457</c:v>
                </c:pt>
                <c:pt idx="9">
                  <c:v>41452.578947368376</c:v>
                </c:pt>
                <c:pt idx="10">
                  <c:v>41450.36842105259</c:v>
                </c:pt>
                <c:pt idx="11">
                  <c:v>41448.157894736803</c:v>
                </c:pt>
                <c:pt idx="12">
                  <c:v>41445.947368421017</c:v>
                </c:pt>
                <c:pt idx="13">
                  <c:v>41443.736842105231</c:v>
                </c:pt>
                <c:pt idx="14">
                  <c:v>41441.526315789444</c:v>
                </c:pt>
                <c:pt idx="15">
                  <c:v>41439.315789473658</c:v>
                </c:pt>
                <c:pt idx="16">
                  <c:v>41434.894736842078</c:v>
                </c:pt>
                <c:pt idx="17">
                  <c:v>41432.684210526291</c:v>
                </c:pt>
                <c:pt idx="18">
                  <c:v>41430.473684210505</c:v>
                </c:pt>
                <c:pt idx="19">
                  <c:v>41428.263157894718</c:v>
                </c:pt>
                <c:pt idx="20">
                  <c:v>41426.052631578932</c:v>
                </c:pt>
                <c:pt idx="21">
                  <c:v>41423.842105263146</c:v>
                </c:pt>
                <c:pt idx="22">
                  <c:v>41421.631578947359</c:v>
                </c:pt>
                <c:pt idx="23">
                  <c:v>41419.421052631573</c:v>
                </c:pt>
                <c:pt idx="24">
                  <c:v>41417.210526315786</c:v>
                </c:pt>
                <c:pt idx="25">
                  <c:v>41415</c:v>
                </c:pt>
                <c:pt idx="26">
                  <c:v>41411</c:v>
                </c:pt>
                <c:pt idx="27">
                  <c:v>41407</c:v>
                </c:pt>
                <c:pt idx="28">
                  <c:v>41403</c:v>
                </c:pt>
                <c:pt idx="29">
                  <c:v>41399</c:v>
                </c:pt>
                <c:pt idx="30">
                  <c:v>41395</c:v>
                </c:pt>
                <c:pt idx="31">
                  <c:v>41389.333333333328</c:v>
                </c:pt>
                <c:pt idx="32">
                  <c:v>41383.666666666664</c:v>
                </c:pt>
                <c:pt idx="33">
                  <c:v>41378</c:v>
                </c:pt>
                <c:pt idx="34">
                  <c:v>41375.25</c:v>
                </c:pt>
                <c:pt idx="35">
                  <c:v>41372.5</c:v>
                </c:pt>
                <c:pt idx="36">
                  <c:v>41369.75</c:v>
                </c:pt>
                <c:pt idx="37">
                  <c:v>41367</c:v>
                </c:pt>
                <c:pt idx="38">
                  <c:v>41361</c:v>
                </c:pt>
                <c:pt idx="39">
                  <c:v>41350</c:v>
                </c:pt>
                <c:pt idx="40">
                  <c:v>41344.799999999988</c:v>
                </c:pt>
                <c:pt idx="41">
                  <c:v>41339.599999999991</c:v>
                </c:pt>
                <c:pt idx="42">
                  <c:v>41334.399999999994</c:v>
                </c:pt>
                <c:pt idx="43">
                  <c:v>41329.199999999997</c:v>
                </c:pt>
                <c:pt idx="44">
                  <c:v>41324</c:v>
                </c:pt>
                <c:pt idx="45">
                  <c:v>41208</c:v>
                </c:pt>
                <c:pt idx="46">
                  <c:v>41201</c:v>
                </c:pt>
                <c:pt idx="47">
                  <c:v>41194</c:v>
                </c:pt>
                <c:pt idx="48">
                  <c:v>41187</c:v>
                </c:pt>
                <c:pt idx="49">
                  <c:v>41185.307692307659</c:v>
                </c:pt>
                <c:pt idx="50">
                  <c:v>41183.615384615354</c:v>
                </c:pt>
                <c:pt idx="51">
                  <c:v>41181.923076923049</c:v>
                </c:pt>
                <c:pt idx="52">
                  <c:v>41180.230769230744</c:v>
                </c:pt>
                <c:pt idx="53">
                  <c:v>41178.538461538439</c:v>
                </c:pt>
                <c:pt idx="54">
                  <c:v>41176.846153846134</c:v>
                </c:pt>
                <c:pt idx="55">
                  <c:v>41175.153846153829</c:v>
                </c:pt>
                <c:pt idx="56">
                  <c:v>41173.461538461524</c:v>
                </c:pt>
                <c:pt idx="57">
                  <c:v>41171.76923076922</c:v>
                </c:pt>
                <c:pt idx="58">
                  <c:v>41170.076923076915</c:v>
                </c:pt>
                <c:pt idx="59">
                  <c:v>41168.38461538461</c:v>
                </c:pt>
                <c:pt idx="60">
                  <c:v>41166.692307692305</c:v>
                </c:pt>
                <c:pt idx="61">
                  <c:v>41165</c:v>
                </c:pt>
              </c:numCache>
            </c:numRef>
          </c:xVal>
          <c:yVal>
            <c:numRef>
              <c:f>TP3V_reduced!$FU$2:$FU$63</c:f>
              <c:numCache>
                <c:formatCode>0.00</c:formatCode>
                <c:ptCount val="62"/>
                <c:pt idx="0">
                  <c:v>676.27019295129753</c:v>
                </c:pt>
                <c:pt idx="1">
                  <c:v>677.76155737018848</c:v>
                </c:pt>
                <c:pt idx="2">
                  <c:v>752.48932314567924</c:v>
                </c:pt>
                <c:pt idx="3">
                  <c:v>867.61615089532506</c:v>
                </c:pt>
                <c:pt idx="4">
                  <c:v>1072.9033916001242</c:v>
                </c:pt>
                <c:pt idx="5">
                  <c:v>1091.0374688810439</c:v>
                </c:pt>
                <c:pt idx="6">
                  <c:v>1055.6691923589838</c:v>
                </c:pt>
                <c:pt idx="7">
                  <c:v>1060.4975863010441</c:v>
                </c:pt>
                <c:pt idx="8">
                  <c:v>1060.3265723216296</c:v>
                </c:pt>
                <c:pt idx="9">
                  <c:v>1016.8037560897184</c:v>
                </c:pt>
                <c:pt idx="10">
                  <c:v>897.91902186373591</c:v>
                </c:pt>
                <c:pt idx="11">
                  <c:v>851.07694894505403</c:v>
                </c:pt>
                <c:pt idx="12">
                  <c:v>800.20082275907953</c:v>
                </c:pt>
                <c:pt idx="13">
                  <c:v>734.17832660771819</c:v>
                </c:pt>
                <c:pt idx="14">
                  <c:v>748.10212646421121</c:v>
                </c:pt>
                <c:pt idx="15">
                  <c:v>724.8134318976978</c:v>
                </c:pt>
                <c:pt idx="16">
                  <c:v>665.32657446156009</c:v>
                </c:pt>
                <c:pt idx="17">
                  <c:v>666.38496205422621</c:v>
                </c:pt>
                <c:pt idx="18">
                  <c:v>667.75793651730726</c:v>
                </c:pt>
                <c:pt idx="19">
                  <c:v>680.64378493854315</c:v>
                </c:pt>
                <c:pt idx="20">
                  <c:v>629.0474202943584</c:v>
                </c:pt>
                <c:pt idx="21">
                  <c:v>588.68118305415544</c:v>
                </c:pt>
                <c:pt idx="22">
                  <c:v>596.34751682531771</c:v>
                </c:pt>
                <c:pt idx="23">
                  <c:v>588.8993215616515</c:v>
                </c:pt>
                <c:pt idx="24">
                  <c:v>546.95401360609503</c:v>
                </c:pt>
                <c:pt idx="25">
                  <c:v>525.25232148581642</c:v>
                </c:pt>
                <c:pt idx="26">
                  <c:v>547.4176728630332</c:v>
                </c:pt>
                <c:pt idx="27">
                  <c:v>502.35202607415528</c:v>
                </c:pt>
                <c:pt idx="28">
                  <c:v>623.21743092541237</c:v>
                </c:pt>
                <c:pt idx="29">
                  <c:v>752.81954054925359</c:v>
                </c:pt>
                <c:pt idx="30">
                  <c:v>667.14630391290677</c:v>
                </c:pt>
                <c:pt idx="31">
                  <c:v>795.00776477970931</c:v>
                </c:pt>
                <c:pt idx="32">
                  <c:v>780.4524754113296</c:v>
                </c:pt>
                <c:pt idx="33">
                  <c:v>736.87483523474145</c:v>
                </c:pt>
                <c:pt idx="34">
                  <c:v>747.84010538525013</c:v>
                </c:pt>
                <c:pt idx="35">
                  <c:v>834.76532205432522</c:v>
                </c:pt>
                <c:pt idx="36">
                  <c:v>778.35700495113178</c:v>
                </c:pt>
                <c:pt idx="37">
                  <c:v>749.30015050567124</c:v>
                </c:pt>
                <c:pt idx="38">
                  <c:v>788.08967830578911</c:v>
                </c:pt>
                <c:pt idx="39">
                  <c:v>780.32770650728276</c:v>
                </c:pt>
                <c:pt idx="40">
                  <c:v>791.46063283060494</c:v>
                </c:pt>
                <c:pt idx="41">
                  <c:v>918.79365292597413</c:v>
                </c:pt>
                <c:pt idx="42">
                  <c:v>910.97402039396229</c:v>
                </c:pt>
                <c:pt idx="43">
                  <c:v>854.58191307385096</c:v>
                </c:pt>
                <c:pt idx="44">
                  <c:v>847.50347617523016</c:v>
                </c:pt>
                <c:pt idx="45">
                  <c:v>956.53053644253998</c:v>
                </c:pt>
                <c:pt idx="46">
                  <c:v>876.01052750628901</c:v>
                </c:pt>
                <c:pt idx="47">
                  <c:v>807.50578241102744</c:v>
                </c:pt>
                <c:pt idx="48">
                  <c:v>736.7633247035975</c:v>
                </c:pt>
                <c:pt idx="49">
                  <c:v>856.23161357781032</c:v>
                </c:pt>
                <c:pt idx="50">
                  <c:v>907.65349058599509</c:v>
                </c:pt>
                <c:pt idx="51">
                  <c:v>977.1413637861541</c:v>
                </c:pt>
                <c:pt idx="52">
                  <c:v>975.58544955273692</c:v>
                </c:pt>
                <c:pt idx="53">
                  <c:v>952.54540245661428</c:v>
                </c:pt>
                <c:pt idx="54">
                  <c:v>911.14845041212823</c:v>
                </c:pt>
                <c:pt idx="55">
                  <c:v>899.62868737295298</c:v>
                </c:pt>
                <c:pt idx="56">
                  <c:v>923.00340994694557</c:v>
                </c:pt>
                <c:pt idx="57">
                  <c:v>948.19213077679308</c:v>
                </c:pt>
                <c:pt idx="58">
                  <c:v>996.35548032051111</c:v>
                </c:pt>
                <c:pt idx="59">
                  <c:v>983.16019758874631</c:v>
                </c:pt>
                <c:pt idx="60">
                  <c:v>996.49708499040821</c:v>
                </c:pt>
                <c:pt idx="61">
                  <c:v>967.5831665681917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592320"/>
        <c:axId val="87598592"/>
      </c:scatterChart>
      <c:valAx>
        <c:axId val="87592320"/>
        <c:scaling>
          <c:orientation val="minMax"/>
          <c:max val="41495"/>
          <c:min val="41122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2012-2013</a:t>
                </a:r>
              </a:p>
            </c:rich>
          </c:tx>
          <c:overlay val="0"/>
        </c:title>
        <c:numFmt formatCode="[$-409]mmmmm;@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7598592"/>
        <c:crosses val="autoZero"/>
        <c:crossBetween val="midCat"/>
        <c:majorUnit val="32"/>
      </c:valAx>
      <c:valAx>
        <c:axId val="8759859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EC (µS/cm)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759232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25818911524948268"/>
          <c:y val="0.55706108165050805"/>
          <c:w val="0.56668471996555991"/>
          <c:h val="0.1375585194707804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Reconstructed %LW</a:t>
            </a:r>
          </a:p>
        </c:rich>
      </c:tx>
      <c:layout>
        <c:manualLayout>
          <c:xMode val="edge"/>
          <c:yMode val="edge"/>
          <c:x val="0.31406082983150424"/>
          <c:y val="0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2218285214348207"/>
          <c:y val="0.13010425780110821"/>
          <c:w val="0.7956430446194227"/>
          <c:h val="0.58874450123441013"/>
        </c:manualLayout>
      </c:layout>
      <c:scatterChart>
        <c:scatterStyle val="lineMarker"/>
        <c:varyColors val="0"/>
        <c:ser>
          <c:idx val="1"/>
          <c:order val="0"/>
          <c:tx>
            <c:v>%LWobs</c:v>
          </c:tx>
          <c:spPr>
            <a:ln w="28575"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TP3V_reduced!$ED$6:$ED$656</c:f>
              <c:numCache>
                <c:formatCode>m/d/yyyy</c:formatCode>
                <c:ptCount val="651"/>
                <c:pt idx="0">
                  <c:v>40912</c:v>
                </c:pt>
                <c:pt idx="1">
                  <c:v>40913</c:v>
                </c:pt>
                <c:pt idx="2">
                  <c:v>40914</c:v>
                </c:pt>
                <c:pt idx="3">
                  <c:v>40915</c:v>
                </c:pt>
                <c:pt idx="4">
                  <c:v>40916</c:v>
                </c:pt>
                <c:pt idx="5">
                  <c:v>40917</c:v>
                </c:pt>
                <c:pt idx="6">
                  <c:v>40918</c:v>
                </c:pt>
                <c:pt idx="7">
                  <c:v>40919</c:v>
                </c:pt>
                <c:pt idx="8">
                  <c:v>40920</c:v>
                </c:pt>
                <c:pt idx="9">
                  <c:v>40921</c:v>
                </c:pt>
                <c:pt idx="10">
                  <c:v>40922</c:v>
                </c:pt>
                <c:pt idx="11">
                  <c:v>40923</c:v>
                </c:pt>
                <c:pt idx="12">
                  <c:v>40924</c:v>
                </c:pt>
                <c:pt idx="13">
                  <c:v>40925</c:v>
                </c:pt>
                <c:pt idx="14">
                  <c:v>40926</c:v>
                </c:pt>
                <c:pt idx="15">
                  <c:v>40927</c:v>
                </c:pt>
                <c:pt idx="16">
                  <c:v>40928</c:v>
                </c:pt>
                <c:pt idx="17">
                  <c:v>40929</c:v>
                </c:pt>
                <c:pt idx="18">
                  <c:v>40930</c:v>
                </c:pt>
                <c:pt idx="19">
                  <c:v>40931</c:v>
                </c:pt>
                <c:pt idx="20">
                  <c:v>40932</c:v>
                </c:pt>
                <c:pt idx="21">
                  <c:v>40933</c:v>
                </c:pt>
                <c:pt idx="22">
                  <c:v>40934</c:v>
                </c:pt>
                <c:pt idx="23">
                  <c:v>40935</c:v>
                </c:pt>
                <c:pt idx="24">
                  <c:v>40936</c:v>
                </c:pt>
                <c:pt idx="25">
                  <c:v>40937</c:v>
                </c:pt>
                <c:pt idx="26">
                  <c:v>40938</c:v>
                </c:pt>
                <c:pt idx="27">
                  <c:v>40939</c:v>
                </c:pt>
                <c:pt idx="28">
                  <c:v>40940</c:v>
                </c:pt>
                <c:pt idx="29">
                  <c:v>40941</c:v>
                </c:pt>
                <c:pt idx="30">
                  <c:v>40942</c:v>
                </c:pt>
                <c:pt idx="31">
                  <c:v>40943</c:v>
                </c:pt>
                <c:pt idx="32">
                  <c:v>40944</c:v>
                </c:pt>
                <c:pt idx="33">
                  <c:v>40945</c:v>
                </c:pt>
                <c:pt idx="34">
                  <c:v>40946</c:v>
                </c:pt>
                <c:pt idx="35">
                  <c:v>40947</c:v>
                </c:pt>
                <c:pt idx="36">
                  <c:v>40948</c:v>
                </c:pt>
                <c:pt idx="37">
                  <c:v>40949</c:v>
                </c:pt>
                <c:pt idx="38">
                  <c:v>40950</c:v>
                </c:pt>
                <c:pt idx="39">
                  <c:v>40951</c:v>
                </c:pt>
                <c:pt idx="40">
                  <c:v>40952</c:v>
                </c:pt>
                <c:pt idx="41">
                  <c:v>40953</c:v>
                </c:pt>
                <c:pt idx="42">
                  <c:v>40954</c:v>
                </c:pt>
                <c:pt idx="43">
                  <c:v>40955</c:v>
                </c:pt>
                <c:pt idx="44">
                  <c:v>40956</c:v>
                </c:pt>
                <c:pt idx="45">
                  <c:v>40957</c:v>
                </c:pt>
                <c:pt idx="46">
                  <c:v>40958</c:v>
                </c:pt>
                <c:pt idx="47">
                  <c:v>40959</c:v>
                </c:pt>
                <c:pt idx="48">
                  <c:v>40960</c:v>
                </c:pt>
                <c:pt idx="49">
                  <c:v>40961</c:v>
                </c:pt>
                <c:pt idx="50">
                  <c:v>40962</c:v>
                </c:pt>
                <c:pt idx="51">
                  <c:v>40963</c:v>
                </c:pt>
                <c:pt idx="52">
                  <c:v>40964</c:v>
                </c:pt>
                <c:pt idx="53">
                  <c:v>40965</c:v>
                </c:pt>
                <c:pt idx="54">
                  <c:v>40966</c:v>
                </c:pt>
                <c:pt idx="55">
                  <c:v>40967</c:v>
                </c:pt>
                <c:pt idx="56">
                  <c:v>40968</c:v>
                </c:pt>
                <c:pt idx="57">
                  <c:v>40969</c:v>
                </c:pt>
                <c:pt idx="58">
                  <c:v>40970</c:v>
                </c:pt>
                <c:pt idx="59">
                  <c:v>40971</c:v>
                </c:pt>
                <c:pt idx="60">
                  <c:v>40972</c:v>
                </c:pt>
                <c:pt idx="61">
                  <c:v>40973</c:v>
                </c:pt>
                <c:pt idx="62">
                  <c:v>40974</c:v>
                </c:pt>
                <c:pt idx="63">
                  <c:v>40975</c:v>
                </c:pt>
                <c:pt idx="64">
                  <c:v>40976</c:v>
                </c:pt>
                <c:pt idx="65">
                  <c:v>40977</c:v>
                </c:pt>
                <c:pt idx="66">
                  <c:v>40978</c:v>
                </c:pt>
                <c:pt idx="67">
                  <c:v>40979</c:v>
                </c:pt>
                <c:pt idx="68">
                  <c:v>40980</c:v>
                </c:pt>
                <c:pt idx="69">
                  <c:v>40981</c:v>
                </c:pt>
                <c:pt idx="70">
                  <c:v>40982</c:v>
                </c:pt>
                <c:pt idx="71">
                  <c:v>40983</c:v>
                </c:pt>
                <c:pt idx="72">
                  <c:v>40984</c:v>
                </c:pt>
                <c:pt idx="73">
                  <c:v>40985</c:v>
                </c:pt>
                <c:pt idx="74">
                  <c:v>40986</c:v>
                </c:pt>
                <c:pt idx="75">
                  <c:v>40987</c:v>
                </c:pt>
                <c:pt idx="76">
                  <c:v>40988</c:v>
                </c:pt>
                <c:pt idx="77">
                  <c:v>40989</c:v>
                </c:pt>
                <c:pt idx="78">
                  <c:v>40990</c:v>
                </c:pt>
                <c:pt idx="79">
                  <c:v>40991</c:v>
                </c:pt>
                <c:pt idx="80">
                  <c:v>40992</c:v>
                </c:pt>
                <c:pt idx="81">
                  <c:v>40993</c:v>
                </c:pt>
                <c:pt idx="82">
                  <c:v>40994</c:v>
                </c:pt>
                <c:pt idx="83">
                  <c:v>40995</c:v>
                </c:pt>
                <c:pt idx="84">
                  <c:v>40996</c:v>
                </c:pt>
                <c:pt idx="85">
                  <c:v>40997</c:v>
                </c:pt>
                <c:pt idx="86">
                  <c:v>40998</c:v>
                </c:pt>
                <c:pt idx="87">
                  <c:v>40999</c:v>
                </c:pt>
                <c:pt idx="88">
                  <c:v>41000</c:v>
                </c:pt>
                <c:pt idx="89">
                  <c:v>41001</c:v>
                </c:pt>
                <c:pt idx="90">
                  <c:v>41002</c:v>
                </c:pt>
                <c:pt idx="91">
                  <c:v>41003</c:v>
                </c:pt>
                <c:pt idx="92">
                  <c:v>41004</c:v>
                </c:pt>
                <c:pt idx="93">
                  <c:v>41005</c:v>
                </c:pt>
                <c:pt idx="94">
                  <c:v>41006</c:v>
                </c:pt>
                <c:pt idx="95">
                  <c:v>41007</c:v>
                </c:pt>
                <c:pt idx="96">
                  <c:v>41008</c:v>
                </c:pt>
                <c:pt idx="97">
                  <c:v>41009</c:v>
                </c:pt>
                <c:pt idx="98">
                  <c:v>41010</c:v>
                </c:pt>
                <c:pt idx="99">
                  <c:v>41011</c:v>
                </c:pt>
                <c:pt idx="100">
                  <c:v>41012</c:v>
                </c:pt>
                <c:pt idx="101">
                  <c:v>41013</c:v>
                </c:pt>
                <c:pt idx="102">
                  <c:v>41014</c:v>
                </c:pt>
                <c:pt idx="103">
                  <c:v>41015</c:v>
                </c:pt>
                <c:pt idx="104">
                  <c:v>41016</c:v>
                </c:pt>
                <c:pt idx="105">
                  <c:v>41017</c:v>
                </c:pt>
                <c:pt idx="106">
                  <c:v>41018</c:v>
                </c:pt>
                <c:pt idx="107">
                  <c:v>41019</c:v>
                </c:pt>
                <c:pt idx="108">
                  <c:v>41020</c:v>
                </c:pt>
                <c:pt idx="109">
                  <c:v>41021</c:v>
                </c:pt>
                <c:pt idx="110">
                  <c:v>41022</c:v>
                </c:pt>
                <c:pt idx="111">
                  <c:v>41023</c:v>
                </c:pt>
                <c:pt idx="112">
                  <c:v>41024</c:v>
                </c:pt>
                <c:pt idx="113">
                  <c:v>41025</c:v>
                </c:pt>
                <c:pt idx="114">
                  <c:v>41026</c:v>
                </c:pt>
                <c:pt idx="115">
                  <c:v>41027</c:v>
                </c:pt>
                <c:pt idx="116">
                  <c:v>41028</c:v>
                </c:pt>
                <c:pt idx="117">
                  <c:v>41029</c:v>
                </c:pt>
                <c:pt idx="118">
                  <c:v>41030</c:v>
                </c:pt>
                <c:pt idx="119">
                  <c:v>41031</c:v>
                </c:pt>
                <c:pt idx="120">
                  <c:v>41032</c:v>
                </c:pt>
                <c:pt idx="121">
                  <c:v>41033</c:v>
                </c:pt>
                <c:pt idx="122">
                  <c:v>41034</c:v>
                </c:pt>
                <c:pt idx="123">
                  <c:v>41035</c:v>
                </c:pt>
                <c:pt idx="124">
                  <c:v>41036</c:v>
                </c:pt>
                <c:pt idx="125">
                  <c:v>41037</c:v>
                </c:pt>
                <c:pt idx="126">
                  <c:v>41038</c:v>
                </c:pt>
                <c:pt idx="127">
                  <c:v>41039</c:v>
                </c:pt>
                <c:pt idx="128">
                  <c:v>41040</c:v>
                </c:pt>
                <c:pt idx="129">
                  <c:v>41041</c:v>
                </c:pt>
                <c:pt idx="130">
                  <c:v>41042</c:v>
                </c:pt>
                <c:pt idx="131">
                  <c:v>41043</c:v>
                </c:pt>
                <c:pt idx="132">
                  <c:v>41044</c:v>
                </c:pt>
                <c:pt idx="133">
                  <c:v>41045</c:v>
                </c:pt>
                <c:pt idx="134">
                  <c:v>41046</c:v>
                </c:pt>
                <c:pt idx="135">
                  <c:v>41047</c:v>
                </c:pt>
                <c:pt idx="136">
                  <c:v>41048</c:v>
                </c:pt>
                <c:pt idx="137">
                  <c:v>41049</c:v>
                </c:pt>
                <c:pt idx="138">
                  <c:v>41050</c:v>
                </c:pt>
                <c:pt idx="139">
                  <c:v>41051</c:v>
                </c:pt>
                <c:pt idx="140">
                  <c:v>41052</c:v>
                </c:pt>
                <c:pt idx="141">
                  <c:v>41053</c:v>
                </c:pt>
                <c:pt idx="142">
                  <c:v>41054</c:v>
                </c:pt>
                <c:pt idx="143">
                  <c:v>41055</c:v>
                </c:pt>
                <c:pt idx="144">
                  <c:v>41056</c:v>
                </c:pt>
                <c:pt idx="145">
                  <c:v>41057</c:v>
                </c:pt>
                <c:pt idx="146">
                  <c:v>41058</c:v>
                </c:pt>
                <c:pt idx="147">
                  <c:v>41059</c:v>
                </c:pt>
                <c:pt idx="148">
                  <c:v>41060</c:v>
                </c:pt>
                <c:pt idx="149">
                  <c:v>41061</c:v>
                </c:pt>
                <c:pt idx="150">
                  <c:v>41062</c:v>
                </c:pt>
                <c:pt idx="151">
                  <c:v>41063</c:v>
                </c:pt>
                <c:pt idx="152">
                  <c:v>41064</c:v>
                </c:pt>
                <c:pt idx="153">
                  <c:v>41065</c:v>
                </c:pt>
                <c:pt idx="154">
                  <c:v>41066</c:v>
                </c:pt>
                <c:pt idx="155">
                  <c:v>41067</c:v>
                </c:pt>
                <c:pt idx="156">
                  <c:v>41068</c:v>
                </c:pt>
                <c:pt idx="157">
                  <c:v>41069</c:v>
                </c:pt>
                <c:pt idx="158">
                  <c:v>41070</c:v>
                </c:pt>
                <c:pt idx="159">
                  <c:v>41071</c:v>
                </c:pt>
                <c:pt idx="160">
                  <c:v>41072</c:v>
                </c:pt>
                <c:pt idx="161">
                  <c:v>41073</c:v>
                </c:pt>
                <c:pt idx="162">
                  <c:v>41074</c:v>
                </c:pt>
                <c:pt idx="163">
                  <c:v>41075</c:v>
                </c:pt>
                <c:pt idx="164">
                  <c:v>41076</c:v>
                </c:pt>
                <c:pt idx="165">
                  <c:v>41077</c:v>
                </c:pt>
                <c:pt idx="166">
                  <c:v>41078</c:v>
                </c:pt>
                <c:pt idx="167">
                  <c:v>41079</c:v>
                </c:pt>
                <c:pt idx="168">
                  <c:v>41080</c:v>
                </c:pt>
                <c:pt idx="169">
                  <c:v>41081</c:v>
                </c:pt>
                <c:pt idx="170">
                  <c:v>41082</c:v>
                </c:pt>
                <c:pt idx="171">
                  <c:v>41083</c:v>
                </c:pt>
                <c:pt idx="172">
                  <c:v>41084</c:v>
                </c:pt>
                <c:pt idx="173">
                  <c:v>41085</c:v>
                </c:pt>
                <c:pt idx="174">
                  <c:v>41086</c:v>
                </c:pt>
                <c:pt idx="175">
                  <c:v>41087</c:v>
                </c:pt>
                <c:pt idx="176">
                  <c:v>41088</c:v>
                </c:pt>
                <c:pt idx="177">
                  <c:v>41089</c:v>
                </c:pt>
                <c:pt idx="178">
                  <c:v>41090</c:v>
                </c:pt>
                <c:pt idx="179">
                  <c:v>41091</c:v>
                </c:pt>
                <c:pt idx="180">
                  <c:v>41092</c:v>
                </c:pt>
                <c:pt idx="181">
                  <c:v>41093</c:v>
                </c:pt>
                <c:pt idx="182">
                  <c:v>41094</c:v>
                </c:pt>
                <c:pt idx="183">
                  <c:v>41095</c:v>
                </c:pt>
                <c:pt idx="184">
                  <c:v>41096</c:v>
                </c:pt>
                <c:pt idx="185">
                  <c:v>41097</c:v>
                </c:pt>
                <c:pt idx="186">
                  <c:v>41098</c:v>
                </c:pt>
                <c:pt idx="187">
                  <c:v>41099</c:v>
                </c:pt>
                <c:pt idx="188">
                  <c:v>41100</c:v>
                </c:pt>
                <c:pt idx="189">
                  <c:v>41101</c:v>
                </c:pt>
                <c:pt idx="190">
                  <c:v>41102</c:v>
                </c:pt>
                <c:pt idx="191">
                  <c:v>41103</c:v>
                </c:pt>
                <c:pt idx="192">
                  <c:v>41104</c:v>
                </c:pt>
                <c:pt idx="193">
                  <c:v>41105</c:v>
                </c:pt>
                <c:pt idx="194">
                  <c:v>41106</c:v>
                </c:pt>
                <c:pt idx="195">
                  <c:v>41107</c:v>
                </c:pt>
                <c:pt idx="196">
                  <c:v>41108</c:v>
                </c:pt>
                <c:pt idx="197">
                  <c:v>41109</c:v>
                </c:pt>
                <c:pt idx="198">
                  <c:v>41110</c:v>
                </c:pt>
                <c:pt idx="199">
                  <c:v>41111</c:v>
                </c:pt>
                <c:pt idx="200">
                  <c:v>41112</c:v>
                </c:pt>
                <c:pt idx="201">
                  <c:v>41113</c:v>
                </c:pt>
                <c:pt idx="202">
                  <c:v>41114</c:v>
                </c:pt>
                <c:pt idx="203">
                  <c:v>41115</c:v>
                </c:pt>
                <c:pt idx="204">
                  <c:v>41116</c:v>
                </c:pt>
                <c:pt idx="205">
                  <c:v>41117</c:v>
                </c:pt>
                <c:pt idx="206">
                  <c:v>41118</c:v>
                </c:pt>
                <c:pt idx="207">
                  <c:v>41119</c:v>
                </c:pt>
                <c:pt idx="208">
                  <c:v>41120</c:v>
                </c:pt>
                <c:pt idx="209">
                  <c:v>41121</c:v>
                </c:pt>
                <c:pt idx="210">
                  <c:v>41122</c:v>
                </c:pt>
                <c:pt idx="211">
                  <c:v>41123</c:v>
                </c:pt>
                <c:pt idx="212">
                  <c:v>41124</c:v>
                </c:pt>
                <c:pt idx="213">
                  <c:v>41125</c:v>
                </c:pt>
                <c:pt idx="214">
                  <c:v>41126</c:v>
                </c:pt>
                <c:pt idx="215">
                  <c:v>41127</c:v>
                </c:pt>
                <c:pt idx="216">
                  <c:v>41128</c:v>
                </c:pt>
                <c:pt idx="217">
                  <c:v>41129</c:v>
                </c:pt>
                <c:pt idx="218">
                  <c:v>41130</c:v>
                </c:pt>
                <c:pt idx="219">
                  <c:v>41131</c:v>
                </c:pt>
                <c:pt idx="220">
                  <c:v>41132</c:v>
                </c:pt>
                <c:pt idx="221">
                  <c:v>41133</c:v>
                </c:pt>
                <c:pt idx="222">
                  <c:v>41134</c:v>
                </c:pt>
                <c:pt idx="223">
                  <c:v>41135</c:v>
                </c:pt>
                <c:pt idx="224">
                  <c:v>41136</c:v>
                </c:pt>
                <c:pt idx="225">
                  <c:v>41137</c:v>
                </c:pt>
                <c:pt idx="226">
                  <c:v>41138</c:v>
                </c:pt>
                <c:pt idx="227">
                  <c:v>41139</c:v>
                </c:pt>
                <c:pt idx="228">
                  <c:v>41140</c:v>
                </c:pt>
                <c:pt idx="229">
                  <c:v>41141</c:v>
                </c:pt>
                <c:pt idx="230">
                  <c:v>41142</c:v>
                </c:pt>
                <c:pt idx="231">
                  <c:v>41143</c:v>
                </c:pt>
                <c:pt idx="232">
                  <c:v>41144</c:v>
                </c:pt>
                <c:pt idx="233">
                  <c:v>41145</c:v>
                </c:pt>
                <c:pt idx="234">
                  <c:v>41146</c:v>
                </c:pt>
                <c:pt idx="235">
                  <c:v>41147</c:v>
                </c:pt>
                <c:pt idx="236">
                  <c:v>41148</c:v>
                </c:pt>
                <c:pt idx="237">
                  <c:v>41149</c:v>
                </c:pt>
                <c:pt idx="238">
                  <c:v>41150</c:v>
                </c:pt>
                <c:pt idx="239">
                  <c:v>41151</c:v>
                </c:pt>
                <c:pt idx="240">
                  <c:v>41152</c:v>
                </c:pt>
                <c:pt idx="241">
                  <c:v>41153</c:v>
                </c:pt>
                <c:pt idx="242">
                  <c:v>41154</c:v>
                </c:pt>
                <c:pt idx="243">
                  <c:v>41155</c:v>
                </c:pt>
                <c:pt idx="244">
                  <c:v>41156</c:v>
                </c:pt>
                <c:pt idx="245">
                  <c:v>41157</c:v>
                </c:pt>
                <c:pt idx="246">
                  <c:v>41158</c:v>
                </c:pt>
                <c:pt idx="247">
                  <c:v>41159</c:v>
                </c:pt>
                <c:pt idx="248">
                  <c:v>41160</c:v>
                </c:pt>
                <c:pt idx="249">
                  <c:v>41161</c:v>
                </c:pt>
                <c:pt idx="250">
                  <c:v>41162</c:v>
                </c:pt>
                <c:pt idx="251">
                  <c:v>41163</c:v>
                </c:pt>
                <c:pt idx="252">
                  <c:v>41164</c:v>
                </c:pt>
                <c:pt idx="253">
                  <c:v>41165</c:v>
                </c:pt>
                <c:pt idx="254">
                  <c:v>41166</c:v>
                </c:pt>
                <c:pt idx="255">
                  <c:v>41167</c:v>
                </c:pt>
                <c:pt idx="256">
                  <c:v>41168</c:v>
                </c:pt>
                <c:pt idx="257">
                  <c:v>41169</c:v>
                </c:pt>
                <c:pt idx="258">
                  <c:v>41170</c:v>
                </c:pt>
                <c:pt idx="259">
                  <c:v>41171</c:v>
                </c:pt>
                <c:pt idx="260">
                  <c:v>41172</c:v>
                </c:pt>
                <c:pt idx="261">
                  <c:v>41173</c:v>
                </c:pt>
                <c:pt idx="262">
                  <c:v>41174</c:v>
                </c:pt>
                <c:pt idx="263">
                  <c:v>41175</c:v>
                </c:pt>
                <c:pt idx="264">
                  <c:v>41176</c:v>
                </c:pt>
                <c:pt idx="265">
                  <c:v>41177</c:v>
                </c:pt>
                <c:pt idx="266">
                  <c:v>41178</c:v>
                </c:pt>
                <c:pt idx="267">
                  <c:v>41179</c:v>
                </c:pt>
                <c:pt idx="268">
                  <c:v>41180</c:v>
                </c:pt>
                <c:pt idx="269">
                  <c:v>41181</c:v>
                </c:pt>
                <c:pt idx="270">
                  <c:v>41182</c:v>
                </c:pt>
                <c:pt idx="271">
                  <c:v>41183</c:v>
                </c:pt>
                <c:pt idx="272">
                  <c:v>41184</c:v>
                </c:pt>
                <c:pt idx="273">
                  <c:v>41185</c:v>
                </c:pt>
                <c:pt idx="274">
                  <c:v>41186</c:v>
                </c:pt>
                <c:pt idx="275">
                  <c:v>41187</c:v>
                </c:pt>
                <c:pt idx="276">
                  <c:v>41188</c:v>
                </c:pt>
                <c:pt idx="277">
                  <c:v>41189</c:v>
                </c:pt>
                <c:pt idx="278">
                  <c:v>41190</c:v>
                </c:pt>
                <c:pt idx="279">
                  <c:v>41191</c:v>
                </c:pt>
                <c:pt idx="280">
                  <c:v>41192</c:v>
                </c:pt>
                <c:pt idx="281">
                  <c:v>41193</c:v>
                </c:pt>
                <c:pt idx="282">
                  <c:v>41194</c:v>
                </c:pt>
                <c:pt idx="283">
                  <c:v>41195</c:v>
                </c:pt>
                <c:pt idx="284">
                  <c:v>41196</c:v>
                </c:pt>
                <c:pt idx="285">
                  <c:v>41197</c:v>
                </c:pt>
                <c:pt idx="286">
                  <c:v>41198</c:v>
                </c:pt>
                <c:pt idx="287">
                  <c:v>41199</c:v>
                </c:pt>
                <c:pt idx="288">
                  <c:v>41200</c:v>
                </c:pt>
                <c:pt idx="289">
                  <c:v>41201</c:v>
                </c:pt>
                <c:pt idx="290">
                  <c:v>41202</c:v>
                </c:pt>
                <c:pt idx="291">
                  <c:v>41203</c:v>
                </c:pt>
                <c:pt idx="292">
                  <c:v>41204</c:v>
                </c:pt>
                <c:pt idx="293">
                  <c:v>41205</c:v>
                </c:pt>
                <c:pt idx="294">
                  <c:v>41206</c:v>
                </c:pt>
                <c:pt idx="295">
                  <c:v>41207</c:v>
                </c:pt>
                <c:pt idx="296">
                  <c:v>41208</c:v>
                </c:pt>
                <c:pt idx="297">
                  <c:v>41209</c:v>
                </c:pt>
                <c:pt idx="298">
                  <c:v>41210</c:v>
                </c:pt>
                <c:pt idx="299">
                  <c:v>41211</c:v>
                </c:pt>
                <c:pt idx="300">
                  <c:v>41212</c:v>
                </c:pt>
                <c:pt idx="301">
                  <c:v>41213</c:v>
                </c:pt>
                <c:pt idx="302">
                  <c:v>41214</c:v>
                </c:pt>
                <c:pt idx="303">
                  <c:v>41215</c:v>
                </c:pt>
                <c:pt idx="304">
                  <c:v>41216</c:v>
                </c:pt>
                <c:pt idx="305">
                  <c:v>41217</c:v>
                </c:pt>
                <c:pt idx="306">
                  <c:v>41218</c:v>
                </c:pt>
                <c:pt idx="307">
                  <c:v>41219</c:v>
                </c:pt>
                <c:pt idx="308">
                  <c:v>41220</c:v>
                </c:pt>
                <c:pt idx="309">
                  <c:v>41221</c:v>
                </c:pt>
                <c:pt idx="310">
                  <c:v>41222</c:v>
                </c:pt>
                <c:pt idx="311">
                  <c:v>41223</c:v>
                </c:pt>
                <c:pt idx="312">
                  <c:v>41224</c:v>
                </c:pt>
                <c:pt idx="313">
                  <c:v>41225</c:v>
                </c:pt>
                <c:pt idx="314">
                  <c:v>41226</c:v>
                </c:pt>
                <c:pt idx="315">
                  <c:v>41227</c:v>
                </c:pt>
                <c:pt idx="316">
                  <c:v>41228</c:v>
                </c:pt>
                <c:pt idx="317">
                  <c:v>41229</c:v>
                </c:pt>
                <c:pt idx="318">
                  <c:v>41230</c:v>
                </c:pt>
                <c:pt idx="319">
                  <c:v>41231</c:v>
                </c:pt>
                <c:pt idx="320">
                  <c:v>41232</c:v>
                </c:pt>
                <c:pt idx="321">
                  <c:v>41233</c:v>
                </c:pt>
                <c:pt idx="322">
                  <c:v>41234</c:v>
                </c:pt>
                <c:pt idx="323">
                  <c:v>41235</c:v>
                </c:pt>
                <c:pt idx="324">
                  <c:v>41236</c:v>
                </c:pt>
                <c:pt idx="325">
                  <c:v>41237</c:v>
                </c:pt>
                <c:pt idx="326">
                  <c:v>41238</c:v>
                </c:pt>
                <c:pt idx="327">
                  <c:v>41239</c:v>
                </c:pt>
                <c:pt idx="328">
                  <c:v>41240</c:v>
                </c:pt>
                <c:pt idx="329">
                  <c:v>41241</c:v>
                </c:pt>
                <c:pt idx="330">
                  <c:v>41242</c:v>
                </c:pt>
                <c:pt idx="331">
                  <c:v>41243</c:v>
                </c:pt>
                <c:pt idx="332">
                  <c:v>41244</c:v>
                </c:pt>
                <c:pt idx="333">
                  <c:v>41245</c:v>
                </c:pt>
                <c:pt idx="334">
                  <c:v>41246</c:v>
                </c:pt>
                <c:pt idx="335">
                  <c:v>41247</c:v>
                </c:pt>
                <c:pt idx="336">
                  <c:v>41248</c:v>
                </c:pt>
                <c:pt idx="337">
                  <c:v>41249</c:v>
                </c:pt>
                <c:pt idx="338">
                  <c:v>41250</c:v>
                </c:pt>
                <c:pt idx="339">
                  <c:v>41251</c:v>
                </c:pt>
                <c:pt idx="340">
                  <c:v>41252</c:v>
                </c:pt>
                <c:pt idx="341">
                  <c:v>41253</c:v>
                </c:pt>
                <c:pt idx="342">
                  <c:v>41254</c:v>
                </c:pt>
                <c:pt idx="343">
                  <c:v>41255</c:v>
                </c:pt>
                <c:pt idx="344">
                  <c:v>41256</c:v>
                </c:pt>
                <c:pt idx="345">
                  <c:v>41257</c:v>
                </c:pt>
                <c:pt idx="346">
                  <c:v>41258</c:v>
                </c:pt>
                <c:pt idx="347">
                  <c:v>41259</c:v>
                </c:pt>
                <c:pt idx="348">
                  <c:v>41260</c:v>
                </c:pt>
                <c:pt idx="349">
                  <c:v>41261</c:v>
                </c:pt>
                <c:pt idx="350">
                  <c:v>41262</c:v>
                </c:pt>
                <c:pt idx="351">
                  <c:v>41263</c:v>
                </c:pt>
                <c:pt idx="352">
                  <c:v>41264</c:v>
                </c:pt>
                <c:pt idx="353">
                  <c:v>41265</c:v>
                </c:pt>
                <c:pt idx="354">
                  <c:v>41266</c:v>
                </c:pt>
                <c:pt idx="355">
                  <c:v>41267</c:v>
                </c:pt>
                <c:pt idx="356">
                  <c:v>41268</c:v>
                </c:pt>
                <c:pt idx="357">
                  <c:v>41269</c:v>
                </c:pt>
                <c:pt idx="358">
                  <c:v>41270</c:v>
                </c:pt>
                <c:pt idx="359">
                  <c:v>41271</c:v>
                </c:pt>
                <c:pt idx="360">
                  <c:v>41272</c:v>
                </c:pt>
                <c:pt idx="361">
                  <c:v>41273</c:v>
                </c:pt>
                <c:pt idx="362">
                  <c:v>41274</c:v>
                </c:pt>
                <c:pt idx="363">
                  <c:v>41275</c:v>
                </c:pt>
                <c:pt idx="364">
                  <c:v>41276</c:v>
                </c:pt>
                <c:pt idx="365">
                  <c:v>41277</c:v>
                </c:pt>
                <c:pt idx="366">
                  <c:v>41278</c:v>
                </c:pt>
                <c:pt idx="367">
                  <c:v>41279</c:v>
                </c:pt>
                <c:pt idx="368">
                  <c:v>41280</c:v>
                </c:pt>
                <c:pt idx="369">
                  <c:v>41281</c:v>
                </c:pt>
                <c:pt idx="370">
                  <c:v>41282</c:v>
                </c:pt>
                <c:pt idx="371">
                  <c:v>41283</c:v>
                </c:pt>
                <c:pt idx="372">
                  <c:v>41284</c:v>
                </c:pt>
                <c:pt idx="373">
                  <c:v>41285</c:v>
                </c:pt>
                <c:pt idx="374">
                  <c:v>41286</c:v>
                </c:pt>
                <c:pt idx="375">
                  <c:v>41287</c:v>
                </c:pt>
                <c:pt idx="376">
                  <c:v>41288</c:v>
                </c:pt>
                <c:pt idx="377">
                  <c:v>41289</c:v>
                </c:pt>
                <c:pt idx="378">
                  <c:v>41290</c:v>
                </c:pt>
                <c:pt idx="379">
                  <c:v>41291</c:v>
                </c:pt>
                <c:pt idx="380">
                  <c:v>41292</c:v>
                </c:pt>
                <c:pt idx="381">
                  <c:v>41293</c:v>
                </c:pt>
                <c:pt idx="382">
                  <c:v>41294</c:v>
                </c:pt>
                <c:pt idx="383">
                  <c:v>41295</c:v>
                </c:pt>
                <c:pt idx="384">
                  <c:v>41296</c:v>
                </c:pt>
                <c:pt idx="385">
                  <c:v>41297</c:v>
                </c:pt>
                <c:pt idx="386">
                  <c:v>41298</c:v>
                </c:pt>
                <c:pt idx="387">
                  <c:v>41299</c:v>
                </c:pt>
                <c:pt idx="388">
                  <c:v>41300</c:v>
                </c:pt>
                <c:pt idx="389">
                  <c:v>41301</c:v>
                </c:pt>
                <c:pt idx="390">
                  <c:v>41302</c:v>
                </c:pt>
                <c:pt idx="391">
                  <c:v>41303</c:v>
                </c:pt>
                <c:pt idx="392">
                  <c:v>41304</c:v>
                </c:pt>
                <c:pt idx="393">
                  <c:v>41305</c:v>
                </c:pt>
                <c:pt idx="394">
                  <c:v>41306</c:v>
                </c:pt>
                <c:pt idx="395">
                  <c:v>41307</c:v>
                </c:pt>
                <c:pt idx="396">
                  <c:v>41308</c:v>
                </c:pt>
                <c:pt idx="397">
                  <c:v>41309</c:v>
                </c:pt>
                <c:pt idx="398">
                  <c:v>41310</c:v>
                </c:pt>
                <c:pt idx="399">
                  <c:v>41311</c:v>
                </c:pt>
                <c:pt idx="400">
                  <c:v>41312</c:v>
                </c:pt>
                <c:pt idx="401">
                  <c:v>41313</c:v>
                </c:pt>
                <c:pt idx="402">
                  <c:v>41314</c:v>
                </c:pt>
                <c:pt idx="403">
                  <c:v>41315</c:v>
                </c:pt>
                <c:pt idx="404">
                  <c:v>41316</c:v>
                </c:pt>
                <c:pt idx="405">
                  <c:v>41317</c:v>
                </c:pt>
                <c:pt idx="406">
                  <c:v>41318</c:v>
                </c:pt>
                <c:pt idx="407">
                  <c:v>41319</c:v>
                </c:pt>
                <c:pt idx="408">
                  <c:v>41320</c:v>
                </c:pt>
                <c:pt idx="409">
                  <c:v>41321</c:v>
                </c:pt>
                <c:pt idx="410">
                  <c:v>41322</c:v>
                </c:pt>
                <c:pt idx="411">
                  <c:v>41323</c:v>
                </c:pt>
                <c:pt idx="412">
                  <c:v>41324</c:v>
                </c:pt>
                <c:pt idx="413">
                  <c:v>41325</c:v>
                </c:pt>
                <c:pt idx="414">
                  <c:v>41326</c:v>
                </c:pt>
                <c:pt idx="415">
                  <c:v>41327</c:v>
                </c:pt>
                <c:pt idx="416">
                  <c:v>41328</c:v>
                </c:pt>
                <c:pt idx="417">
                  <c:v>41329</c:v>
                </c:pt>
                <c:pt idx="418">
                  <c:v>41330</c:v>
                </c:pt>
                <c:pt idx="419">
                  <c:v>41331</c:v>
                </c:pt>
                <c:pt idx="420">
                  <c:v>41332</c:v>
                </c:pt>
                <c:pt idx="421">
                  <c:v>41333</c:v>
                </c:pt>
                <c:pt idx="422">
                  <c:v>41334</c:v>
                </c:pt>
                <c:pt idx="423">
                  <c:v>41335</c:v>
                </c:pt>
                <c:pt idx="424">
                  <c:v>41336</c:v>
                </c:pt>
                <c:pt idx="425">
                  <c:v>41337</c:v>
                </c:pt>
                <c:pt idx="426">
                  <c:v>41338</c:v>
                </c:pt>
                <c:pt idx="427">
                  <c:v>41339</c:v>
                </c:pt>
                <c:pt idx="428">
                  <c:v>41340</c:v>
                </c:pt>
                <c:pt idx="429">
                  <c:v>41341</c:v>
                </c:pt>
                <c:pt idx="430">
                  <c:v>41342</c:v>
                </c:pt>
                <c:pt idx="431">
                  <c:v>41343</c:v>
                </c:pt>
                <c:pt idx="432">
                  <c:v>41344</c:v>
                </c:pt>
                <c:pt idx="433">
                  <c:v>41345</c:v>
                </c:pt>
                <c:pt idx="434">
                  <c:v>41346</c:v>
                </c:pt>
                <c:pt idx="435">
                  <c:v>41347</c:v>
                </c:pt>
                <c:pt idx="436">
                  <c:v>41348</c:v>
                </c:pt>
                <c:pt idx="437">
                  <c:v>41349</c:v>
                </c:pt>
                <c:pt idx="438">
                  <c:v>41350</c:v>
                </c:pt>
                <c:pt idx="439">
                  <c:v>41351</c:v>
                </c:pt>
                <c:pt idx="440">
                  <c:v>41352</c:v>
                </c:pt>
                <c:pt idx="441">
                  <c:v>41353</c:v>
                </c:pt>
                <c:pt idx="442">
                  <c:v>41354</c:v>
                </c:pt>
                <c:pt idx="443">
                  <c:v>41355</c:v>
                </c:pt>
                <c:pt idx="444">
                  <c:v>41356</c:v>
                </c:pt>
                <c:pt idx="445">
                  <c:v>41357</c:v>
                </c:pt>
                <c:pt idx="446">
                  <c:v>41358</c:v>
                </c:pt>
                <c:pt idx="447">
                  <c:v>41359</c:v>
                </c:pt>
                <c:pt idx="448">
                  <c:v>41360</c:v>
                </c:pt>
                <c:pt idx="449">
                  <c:v>41361</c:v>
                </c:pt>
                <c:pt idx="450">
                  <c:v>41362</c:v>
                </c:pt>
                <c:pt idx="451">
                  <c:v>41363</c:v>
                </c:pt>
                <c:pt idx="452">
                  <c:v>41364</c:v>
                </c:pt>
                <c:pt idx="453">
                  <c:v>41365</c:v>
                </c:pt>
                <c:pt idx="454">
                  <c:v>41366</c:v>
                </c:pt>
                <c:pt idx="455">
                  <c:v>41367</c:v>
                </c:pt>
                <c:pt idx="456">
                  <c:v>41368</c:v>
                </c:pt>
                <c:pt idx="457">
                  <c:v>41369</c:v>
                </c:pt>
                <c:pt idx="458">
                  <c:v>41370</c:v>
                </c:pt>
                <c:pt idx="459">
                  <c:v>41371</c:v>
                </c:pt>
                <c:pt idx="460">
                  <c:v>41372</c:v>
                </c:pt>
                <c:pt idx="461">
                  <c:v>41373</c:v>
                </c:pt>
                <c:pt idx="462">
                  <c:v>41374</c:v>
                </c:pt>
                <c:pt idx="463">
                  <c:v>41375</c:v>
                </c:pt>
                <c:pt idx="464">
                  <c:v>41376</c:v>
                </c:pt>
                <c:pt idx="465">
                  <c:v>41377</c:v>
                </c:pt>
                <c:pt idx="466">
                  <c:v>41378</c:v>
                </c:pt>
                <c:pt idx="467">
                  <c:v>41379</c:v>
                </c:pt>
                <c:pt idx="468">
                  <c:v>41380</c:v>
                </c:pt>
                <c:pt idx="469">
                  <c:v>41381</c:v>
                </c:pt>
                <c:pt idx="470">
                  <c:v>41382</c:v>
                </c:pt>
                <c:pt idx="471">
                  <c:v>41383</c:v>
                </c:pt>
                <c:pt idx="472">
                  <c:v>41384</c:v>
                </c:pt>
                <c:pt idx="473">
                  <c:v>41385</c:v>
                </c:pt>
                <c:pt idx="474">
                  <c:v>41386</c:v>
                </c:pt>
                <c:pt idx="475">
                  <c:v>41387</c:v>
                </c:pt>
                <c:pt idx="476">
                  <c:v>41388</c:v>
                </c:pt>
                <c:pt idx="477">
                  <c:v>41389</c:v>
                </c:pt>
                <c:pt idx="478">
                  <c:v>41390</c:v>
                </c:pt>
                <c:pt idx="479">
                  <c:v>41391</c:v>
                </c:pt>
                <c:pt idx="480">
                  <c:v>41392</c:v>
                </c:pt>
                <c:pt idx="481">
                  <c:v>41393</c:v>
                </c:pt>
                <c:pt idx="482">
                  <c:v>41394</c:v>
                </c:pt>
                <c:pt idx="483">
                  <c:v>41395</c:v>
                </c:pt>
                <c:pt idx="484">
                  <c:v>41396</c:v>
                </c:pt>
                <c:pt idx="485">
                  <c:v>41397</c:v>
                </c:pt>
                <c:pt idx="486">
                  <c:v>41398</c:v>
                </c:pt>
                <c:pt idx="487">
                  <c:v>41399</c:v>
                </c:pt>
                <c:pt idx="488">
                  <c:v>41400</c:v>
                </c:pt>
                <c:pt idx="489">
                  <c:v>41401</c:v>
                </c:pt>
                <c:pt idx="490">
                  <c:v>41402</c:v>
                </c:pt>
                <c:pt idx="491">
                  <c:v>41403</c:v>
                </c:pt>
                <c:pt idx="492">
                  <c:v>41404</c:v>
                </c:pt>
                <c:pt idx="493">
                  <c:v>41405</c:v>
                </c:pt>
                <c:pt idx="494">
                  <c:v>41406</c:v>
                </c:pt>
                <c:pt idx="495">
                  <c:v>41407</c:v>
                </c:pt>
                <c:pt idx="496">
                  <c:v>41408</c:v>
                </c:pt>
                <c:pt idx="497">
                  <c:v>41409</c:v>
                </c:pt>
                <c:pt idx="498">
                  <c:v>41410</c:v>
                </c:pt>
                <c:pt idx="499">
                  <c:v>41411</c:v>
                </c:pt>
                <c:pt idx="500">
                  <c:v>41412</c:v>
                </c:pt>
                <c:pt idx="501">
                  <c:v>41413</c:v>
                </c:pt>
                <c:pt idx="502">
                  <c:v>41414</c:v>
                </c:pt>
                <c:pt idx="503">
                  <c:v>41415</c:v>
                </c:pt>
                <c:pt idx="504">
                  <c:v>41416</c:v>
                </c:pt>
                <c:pt idx="505">
                  <c:v>41417</c:v>
                </c:pt>
                <c:pt idx="506">
                  <c:v>41418</c:v>
                </c:pt>
                <c:pt idx="507">
                  <c:v>41419</c:v>
                </c:pt>
                <c:pt idx="508">
                  <c:v>41420</c:v>
                </c:pt>
                <c:pt idx="509">
                  <c:v>41421</c:v>
                </c:pt>
                <c:pt idx="510">
                  <c:v>41422</c:v>
                </c:pt>
                <c:pt idx="511">
                  <c:v>41423</c:v>
                </c:pt>
                <c:pt idx="512">
                  <c:v>41424</c:v>
                </c:pt>
                <c:pt idx="513">
                  <c:v>41425</c:v>
                </c:pt>
                <c:pt idx="514">
                  <c:v>41426</c:v>
                </c:pt>
                <c:pt idx="515">
                  <c:v>41427</c:v>
                </c:pt>
                <c:pt idx="516">
                  <c:v>41428</c:v>
                </c:pt>
                <c:pt idx="517">
                  <c:v>41429</c:v>
                </c:pt>
                <c:pt idx="518">
                  <c:v>41430</c:v>
                </c:pt>
                <c:pt idx="519">
                  <c:v>41431</c:v>
                </c:pt>
                <c:pt idx="520">
                  <c:v>41432</c:v>
                </c:pt>
                <c:pt idx="521">
                  <c:v>41433</c:v>
                </c:pt>
                <c:pt idx="522">
                  <c:v>41434</c:v>
                </c:pt>
                <c:pt idx="523">
                  <c:v>41435</c:v>
                </c:pt>
                <c:pt idx="524">
                  <c:v>41436</c:v>
                </c:pt>
                <c:pt idx="525">
                  <c:v>41437</c:v>
                </c:pt>
                <c:pt idx="526">
                  <c:v>41438</c:v>
                </c:pt>
                <c:pt idx="527">
                  <c:v>41439</c:v>
                </c:pt>
                <c:pt idx="528">
                  <c:v>41440</c:v>
                </c:pt>
                <c:pt idx="529">
                  <c:v>41441</c:v>
                </c:pt>
                <c:pt idx="530">
                  <c:v>41442</c:v>
                </c:pt>
                <c:pt idx="531">
                  <c:v>41443</c:v>
                </c:pt>
                <c:pt idx="532">
                  <c:v>41444</c:v>
                </c:pt>
                <c:pt idx="533">
                  <c:v>41445</c:v>
                </c:pt>
                <c:pt idx="534">
                  <c:v>41446</c:v>
                </c:pt>
                <c:pt idx="535">
                  <c:v>41447</c:v>
                </c:pt>
                <c:pt idx="536">
                  <c:v>41448</c:v>
                </c:pt>
                <c:pt idx="537">
                  <c:v>41449</c:v>
                </c:pt>
                <c:pt idx="538">
                  <c:v>41450</c:v>
                </c:pt>
                <c:pt idx="539">
                  <c:v>41451</c:v>
                </c:pt>
                <c:pt idx="540">
                  <c:v>41452</c:v>
                </c:pt>
                <c:pt idx="541">
                  <c:v>41453</c:v>
                </c:pt>
                <c:pt idx="542">
                  <c:v>41454</c:v>
                </c:pt>
                <c:pt idx="543">
                  <c:v>41455</c:v>
                </c:pt>
                <c:pt idx="544">
                  <c:v>41456</c:v>
                </c:pt>
                <c:pt idx="545">
                  <c:v>41457</c:v>
                </c:pt>
                <c:pt idx="546">
                  <c:v>41458</c:v>
                </c:pt>
                <c:pt idx="547">
                  <c:v>41459</c:v>
                </c:pt>
                <c:pt idx="548">
                  <c:v>41460</c:v>
                </c:pt>
                <c:pt idx="549">
                  <c:v>41461</c:v>
                </c:pt>
                <c:pt idx="550">
                  <c:v>41462</c:v>
                </c:pt>
                <c:pt idx="551">
                  <c:v>41463</c:v>
                </c:pt>
                <c:pt idx="552">
                  <c:v>41464</c:v>
                </c:pt>
                <c:pt idx="553">
                  <c:v>41465</c:v>
                </c:pt>
                <c:pt idx="554">
                  <c:v>41466</c:v>
                </c:pt>
                <c:pt idx="555">
                  <c:v>41467</c:v>
                </c:pt>
                <c:pt idx="556">
                  <c:v>41468</c:v>
                </c:pt>
                <c:pt idx="557">
                  <c:v>41469</c:v>
                </c:pt>
                <c:pt idx="558">
                  <c:v>41470</c:v>
                </c:pt>
                <c:pt idx="559">
                  <c:v>41471</c:v>
                </c:pt>
                <c:pt idx="560">
                  <c:v>41472</c:v>
                </c:pt>
                <c:pt idx="561">
                  <c:v>41473</c:v>
                </c:pt>
                <c:pt idx="562">
                  <c:v>41474</c:v>
                </c:pt>
                <c:pt idx="563">
                  <c:v>41475</c:v>
                </c:pt>
                <c:pt idx="564">
                  <c:v>41476</c:v>
                </c:pt>
                <c:pt idx="565">
                  <c:v>41477</c:v>
                </c:pt>
                <c:pt idx="566">
                  <c:v>41478</c:v>
                </c:pt>
                <c:pt idx="567">
                  <c:v>41479</c:v>
                </c:pt>
                <c:pt idx="568">
                  <c:v>41480</c:v>
                </c:pt>
                <c:pt idx="569">
                  <c:v>41481</c:v>
                </c:pt>
                <c:pt idx="570">
                  <c:v>41482</c:v>
                </c:pt>
                <c:pt idx="571">
                  <c:v>41483</c:v>
                </c:pt>
                <c:pt idx="572">
                  <c:v>41484</c:v>
                </c:pt>
                <c:pt idx="573">
                  <c:v>41485</c:v>
                </c:pt>
                <c:pt idx="574">
                  <c:v>41486</c:v>
                </c:pt>
                <c:pt idx="575">
                  <c:v>41487</c:v>
                </c:pt>
                <c:pt idx="576">
                  <c:v>41488</c:v>
                </c:pt>
                <c:pt idx="577">
                  <c:v>41489</c:v>
                </c:pt>
                <c:pt idx="578">
                  <c:v>41490</c:v>
                </c:pt>
                <c:pt idx="579">
                  <c:v>41491</c:v>
                </c:pt>
                <c:pt idx="580">
                  <c:v>41492</c:v>
                </c:pt>
                <c:pt idx="581">
                  <c:v>41493</c:v>
                </c:pt>
                <c:pt idx="582">
                  <c:v>41494</c:v>
                </c:pt>
                <c:pt idx="583">
                  <c:v>41495</c:v>
                </c:pt>
                <c:pt idx="584">
                  <c:v>41496</c:v>
                </c:pt>
                <c:pt idx="585">
                  <c:v>41497</c:v>
                </c:pt>
                <c:pt idx="586">
                  <c:v>41498</c:v>
                </c:pt>
                <c:pt idx="587">
                  <c:v>41499</c:v>
                </c:pt>
                <c:pt idx="588">
                  <c:v>41500</c:v>
                </c:pt>
                <c:pt idx="589">
                  <c:v>41501</c:v>
                </c:pt>
                <c:pt idx="590">
                  <c:v>41502</c:v>
                </c:pt>
                <c:pt idx="591">
                  <c:v>41503</c:v>
                </c:pt>
                <c:pt idx="592">
                  <c:v>41504</c:v>
                </c:pt>
                <c:pt idx="593">
                  <c:v>41505</c:v>
                </c:pt>
                <c:pt idx="594">
                  <c:v>41506</c:v>
                </c:pt>
                <c:pt idx="595">
                  <c:v>41507</c:v>
                </c:pt>
                <c:pt idx="596">
                  <c:v>41508</c:v>
                </c:pt>
                <c:pt idx="597">
                  <c:v>41509</c:v>
                </c:pt>
                <c:pt idx="598">
                  <c:v>41510</c:v>
                </c:pt>
                <c:pt idx="599">
                  <c:v>41511</c:v>
                </c:pt>
                <c:pt idx="600">
                  <c:v>41512</c:v>
                </c:pt>
                <c:pt idx="601">
                  <c:v>41513</c:v>
                </c:pt>
                <c:pt idx="602">
                  <c:v>41514</c:v>
                </c:pt>
                <c:pt idx="603">
                  <c:v>41515</c:v>
                </c:pt>
                <c:pt idx="604">
                  <c:v>41516</c:v>
                </c:pt>
                <c:pt idx="605">
                  <c:v>41517</c:v>
                </c:pt>
                <c:pt idx="606">
                  <c:v>41518</c:v>
                </c:pt>
                <c:pt idx="607">
                  <c:v>41519</c:v>
                </c:pt>
                <c:pt idx="608">
                  <c:v>41520</c:v>
                </c:pt>
                <c:pt idx="609">
                  <c:v>41521</c:v>
                </c:pt>
                <c:pt idx="610">
                  <c:v>41522</c:v>
                </c:pt>
                <c:pt idx="611">
                  <c:v>41523</c:v>
                </c:pt>
                <c:pt idx="612">
                  <c:v>41524</c:v>
                </c:pt>
                <c:pt idx="613">
                  <c:v>41525</c:v>
                </c:pt>
                <c:pt idx="614">
                  <c:v>41526</c:v>
                </c:pt>
                <c:pt idx="615">
                  <c:v>41527</c:v>
                </c:pt>
                <c:pt idx="616">
                  <c:v>41528</c:v>
                </c:pt>
                <c:pt idx="617">
                  <c:v>41529</c:v>
                </c:pt>
                <c:pt idx="618">
                  <c:v>41530</c:v>
                </c:pt>
                <c:pt idx="619">
                  <c:v>41531</c:v>
                </c:pt>
                <c:pt idx="620">
                  <c:v>41532</c:v>
                </c:pt>
                <c:pt idx="621">
                  <c:v>41533</c:v>
                </c:pt>
                <c:pt idx="622">
                  <c:v>41534</c:v>
                </c:pt>
                <c:pt idx="623">
                  <c:v>41535</c:v>
                </c:pt>
                <c:pt idx="624">
                  <c:v>41536</c:v>
                </c:pt>
                <c:pt idx="625">
                  <c:v>41537</c:v>
                </c:pt>
                <c:pt idx="626">
                  <c:v>41538</c:v>
                </c:pt>
                <c:pt idx="627">
                  <c:v>41539</c:v>
                </c:pt>
                <c:pt idx="628">
                  <c:v>41540</c:v>
                </c:pt>
                <c:pt idx="629">
                  <c:v>41541</c:v>
                </c:pt>
                <c:pt idx="630">
                  <c:v>41542</c:v>
                </c:pt>
                <c:pt idx="631">
                  <c:v>41543</c:v>
                </c:pt>
                <c:pt idx="632">
                  <c:v>41544</c:v>
                </c:pt>
                <c:pt idx="633">
                  <c:v>41545</c:v>
                </c:pt>
                <c:pt idx="634">
                  <c:v>41546</c:v>
                </c:pt>
                <c:pt idx="635">
                  <c:v>41547</c:v>
                </c:pt>
                <c:pt idx="636">
                  <c:v>41548</c:v>
                </c:pt>
                <c:pt idx="637">
                  <c:v>41549</c:v>
                </c:pt>
                <c:pt idx="638">
                  <c:v>41550</c:v>
                </c:pt>
                <c:pt idx="639">
                  <c:v>41551</c:v>
                </c:pt>
                <c:pt idx="640">
                  <c:v>41552</c:v>
                </c:pt>
                <c:pt idx="641">
                  <c:v>41553</c:v>
                </c:pt>
                <c:pt idx="642">
                  <c:v>41554</c:v>
                </c:pt>
                <c:pt idx="643">
                  <c:v>41555</c:v>
                </c:pt>
                <c:pt idx="644">
                  <c:v>41556</c:v>
                </c:pt>
                <c:pt idx="645">
                  <c:v>41557</c:v>
                </c:pt>
                <c:pt idx="646">
                  <c:v>41558</c:v>
                </c:pt>
                <c:pt idx="647">
                  <c:v>41559</c:v>
                </c:pt>
                <c:pt idx="648">
                  <c:v>41560</c:v>
                </c:pt>
                <c:pt idx="649">
                  <c:v>41561</c:v>
                </c:pt>
                <c:pt idx="650">
                  <c:v>41562</c:v>
                </c:pt>
              </c:numCache>
            </c:numRef>
          </c:xVal>
          <c:yVal>
            <c:numRef>
              <c:f>TP3V_reduced!$EK$6:$EK$656</c:f>
              <c:numCache>
                <c:formatCode>General</c:formatCode>
                <c:ptCount val="651"/>
                <c:pt idx="0">
                  <c:v>0.32343275338304339</c:v>
                </c:pt>
                <c:pt idx="1">
                  <c:v>0.34134363159428738</c:v>
                </c:pt>
                <c:pt idx="2">
                  <c:v>0.38639063015506436</c:v>
                </c:pt>
                <c:pt idx="3">
                  <c:v>0.39686546933242967</c:v>
                </c:pt>
                <c:pt idx="4">
                  <c:v>63.170540910647034</c:v>
                </c:pt>
                <c:pt idx="5">
                  <c:v>47.422552043176559</c:v>
                </c:pt>
                <c:pt idx="6">
                  <c:v>0.16800315593171714</c:v>
                </c:pt>
                <c:pt idx="7">
                  <c:v>0.11769168927745957</c:v>
                </c:pt>
                <c:pt idx="8">
                  <c:v>0.10842977502083143</c:v>
                </c:pt>
                <c:pt idx="9">
                  <c:v>11.343262708901475</c:v>
                </c:pt>
                <c:pt idx="10">
                  <c:v>0.11594396594396596</c:v>
                </c:pt>
                <c:pt idx="11">
                  <c:v>2.0438928621511709</c:v>
                </c:pt>
                <c:pt idx="12">
                  <c:v>0.21683947417144978</c:v>
                </c:pt>
                <c:pt idx="13">
                  <c:v>0.25072789552558339</c:v>
                </c:pt>
                <c:pt idx="14">
                  <c:v>0.27293171754835704</c:v>
                </c:pt>
                <c:pt idx="15">
                  <c:v>0.31816082586253736</c:v>
                </c:pt>
                <c:pt idx="16">
                  <c:v>0.33838485986709044</c:v>
                </c:pt>
                <c:pt idx="17">
                  <c:v>0.3423414206372406</c:v>
                </c:pt>
                <c:pt idx="18">
                  <c:v>0.37766849403418257</c:v>
                </c:pt>
                <c:pt idx="19">
                  <c:v>0.39287151962428718</c:v>
                </c:pt>
                <c:pt idx="20">
                  <c:v>0.38135786388798437</c:v>
                </c:pt>
                <c:pt idx="21">
                  <c:v>9.7587701024914611E-2</c:v>
                </c:pt>
                <c:pt idx="22">
                  <c:v>6.3996918049628159E-3</c:v>
                </c:pt>
                <c:pt idx="23">
                  <c:v>5.8851463057974594E-3</c:v>
                </c:pt>
                <c:pt idx="24">
                  <c:v>1.2340755102685957E-2</c:v>
                </c:pt>
                <c:pt idx="25">
                  <c:v>2.9573748137673293E-2</c:v>
                </c:pt>
                <c:pt idx="26">
                  <c:v>5.1818503606035141E-2</c:v>
                </c:pt>
                <c:pt idx="27">
                  <c:v>7.0124543440512555E-2</c:v>
                </c:pt>
                <c:pt idx="28">
                  <c:v>8.5479162104955861E-2</c:v>
                </c:pt>
                <c:pt idx="29">
                  <c:v>7.0124543440512555E-2</c:v>
                </c:pt>
                <c:pt idx="30">
                  <c:v>6.0994219051091099E-2</c:v>
                </c:pt>
                <c:pt idx="31">
                  <c:v>8.1898028685114099E-3</c:v>
                </c:pt>
                <c:pt idx="32">
                  <c:v>6.0058666365813522E-3</c:v>
                </c:pt>
                <c:pt idx="33">
                  <c:v>9.5995114794141037E-3</c:v>
                </c:pt>
                <c:pt idx="34">
                  <c:v>3.5168613555148498E-2</c:v>
                </c:pt>
                <c:pt idx="35">
                  <c:v>5.6574561615380908E-2</c:v>
                </c:pt>
                <c:pt idx="36">
                  <c:v>7.3192300481219941E-2</c:v>
                </c:pt>
                <c:pt idx="37">
                  <c:v>8.9393939393939414E-2</c:v>
                </c:pt>
                <c:pt idx="38">
                  <c:v>0.10549950454913973</c:v>
                </c:pt>
                <c:pt idx="39">
                  <c:v>0.11594396594396596</c:v>
                </c:pt>
                <c:pt idx="40">
                  <c:v>0.12510949684862729</c:v>
                </c:pt>
                <c:pt idx="41">
                  <c:v>0.14528594467187694</c:v>
                </c:pt>
                <c:pt idx="42">
                  <c:v>0.16377429730107679</c:v>
                </c:pt>
                <c:pt idx="43">
                  <c:v>0.16516006205048653</c:v>
                </c:pt>
                <c:pt idx="44">
                  <c:v>0.16286330134890836</c:v>
                </c:pt>
                <c:pt idx="45">
                  <c:v>3.0183500425246777E-2</c:v>
                </c:pt>
                <c:pt idx="46">
                  <c:v>4.9624789725467274E-3</c:v>
                </c:pt>
                <c:pt idx="47">
                  <c:v>4.5569861595869286E-3</c:v>
                </c:pt>
                <c:pt idx="48">
                  <c:v>8.5484777483376042E-3</c:v>
                </c:pt>
                <c:pt idx="49">
                  <c:v>1.7047058994774458E-2</c:v>
                </c:pt>
                <c:pt idx="50">
                  <c:v>2.3053680045668393E-2</c:v>
                </c:pt>
                <c:pt idx="51">
                  <c:v>5.2394863859957042</c:v>
                </c:pt>
                <c:pt idx="52">
                  <c:v>6.0467460552135694</c:v>
                </c:pt>
                <c:pt idx="53">
                  <c:v>6.7078990941852528</c:v>
                </c:pt>
                <c:pt idx="54">
                  <c:v>9.5772894352001892</c:v>
                </c:pt>
                <c:pt idx="55">
                  <c:v>5.275212828250981E-2</c:v>
                </c:pt>
                <c:pt idx="56">
                  <c:v>5.8263270484055531E-2</c:v>
                </c:pt>
                <c:pt idx="57">
                  <c:v>7.5068905839369274E-2</c:v>
                </c:pt>
                <c:pt idx="58">
                  <c:v>8.9393939393939414E-2</c:v>
                </c:pt>
                <c:pt idx="59">
                  <c:v>9.7587701024914611E-2</c:v>
                </c:pt>
                <c:pt idx="60">
                  <c:v>0.10095250409447463</c:v>
                </c:pt>
                <c:pt idx="61">
                  <c:v>37.997027294838311</c:v>
                </c:pt>
                <c:pt idx="62">
                  <c:v>37.678585713142951</c:v>
                </c:pt>
                <c:pt idx="63">
                  <c:v>36.795562846652608</c:v>
                </c:pt>
                <c:pt idx="64">
                  <c:v>39.811265727856018</c:v>
                </c:pt>
                <c:pt idx="65">
                  <c:v>77.37790378635448</c:v>
                </c:pt>
                <c:pt idx="66">
                  <c:v>6.3301983676558024E-2</c:v>
                </c:pt>
                <c:pt idx="67">
                  <c:v>1.5170140283156955E-2</c:v>
                </c:pt>
                <c:pt idx="68">
                  <c:v>0.4741274898913671</c:v>
                </c:pt>
                <c:pt idx="69">
                  <c:v>1.0364067574623234E-2</c:v>
                </c:pt>
                <c:pt idx="70">
                  <c:v>1.9389579642721148E-2</c:v>
                </c:pt>
                <c:pt idx="71">
                  <c:v>3.3556345090398565E-2</c:v>
                </c:pt>
                <c:pt idx="72">
                  <c:v>4.3861653121605941E-2</c:v>
                </c:pt>
                <c:pt idx="73">
                  <c:v>5.1139688223221701E-2</c:v>
                </c:pt>
                <c:pt idx="74">
                  <c:v>35.715386560834212</c:v>
                </c:pt>
                <c:pt idx="75">
                  <c:v>35.422332487405775</c:v>
                </c:pt>
                <c:pt idx="76">
                  <c:v>8.3963327606112657</c:v>
                </c:pt>
                <c:pt idx="77">
                  <c:v>2.1174951655361518</c:v>
                </c:pt>
                <c:pt idx="78">
                  <c:v>1.5953049652906577</c:v>
                </c:pt>
                <c:pt idx="79">
                  <c:v>2.3376200845906499E-3</c:v>
                </c:pt>
                <c:pt idx="80">
                  <c:v>4.1812649957550478</c:v>
                </c:pt>
                <c:pt idx="81">
                  <c:v>7.5764009016092677</c:v>
                </c:pt>
                <c:pt idx="82">
                  <c:v>8.6459379730092127</c:v>
                </c:pt>
                <c:pt idx="83">
                  <c:v>6.1991265350686984</c:v>
                </c:pt>
                <c:pt idx="84">
                  <c:v>6.0058666365813522E-3</c:v>
                </c:pt>
                <c:pt idx="85">
                  <c:v>5.2673518178495042</c:v>
                </c:pt>
                <c:pt idx="86">
                  <c:v>5.4760216829346318</c:v>
                </c:pt>
                <c:pt idx="87">
                  <c:v>7.6661137907076684</c:v>
                </c:pt>
                <c:pt idx="88">
                  <c:v>10.948903339979758</c:v>
                </c:pt>
                <c:pt idx="89">
                  <c:v>13.082478292406391</c:v>
                </c:pt>
                <c:pt idx="90">
                  <c:v>15.150405281257875</c:v>
                </c:pt>
                <c:pt idx="91">
                  <c:v>17.707615965887115</c:v>
                </c:pt>
                <c:pt idx="92">
                  <c:v>18.048143767848384</c:v>
                </c:pt>
                <c:pt idx="93">
                  <c:v>20.204572609552102</c:v>
                </c:pt>
                <c:pt idx="94">
                  <c:v>23.864350895425908</c:v>
                </c:pt>
                <c:pt idx="95">
                  <c:v>28.21149003780063</c:v>
                </c:pt>
                <c:pt idx="96">
                  <c:v>31.556170523420651</c:v>
                </c:pt>
                <c:pt idx="97">
                  <c:v>30.948815545650316</c:v>
                </c:pt>
                <c:pt idx="98">
                  <c:v>31.433055278252482</c:v>
                </c:pt>
                <c:pt idx="99">
                  <c:v>32.87950655740606</c:v>
                </c:pt>
                <c:pt idx="100">
                  <c:v>37.775802807472644</c:v>
                </c:pt>
                <c:pt idx="101">
                  <c:v>23.661925716180711</c:v>
                </c:pt>
                <c:pt idx="102">
                  <c:v>27.408074055026997</c:v>
                </c:pt>
                <c:pt idx="103">
                  <c:v>27.825364510044608</c:v>
                </c:pt>
                <c:pt idx="104">
                  <c:v>15.559011404300859</c:v>
                </c:pt>
                <c:pt idx="105">
                  <c:v>16.354293253706466</c:v>
                </c:pt>
                <c:pt idx="106">
                  <c:v>16.38393651471478</c:v>
                </c:pt>
                <c:pt idx="107">
                  <c:v>15.990448117607553</c:v>
                </c:pt>
                <c:pt idx="108">
                  <c:v>18.226763873949245</c:v>
                </c:pt>
                <c:pt idx="109">
                  <c:v>20.729929467434491</c:v>
                </c:pt>
                <c:pt idx="110">
                  <c:v>25.328818581027463</c:v>
                </c:pt>
                <c:pt idx="111">
                  <c:v>9.5976288844979347</c:v>
                </c:pt>
                <c:pt idx="112">
                  <c:v>10.764475373285588</c:v>
                </c:pt>
                <c:pt idx="113">
                  <c:v>10.966002428397973</c:v>
                </c:pt>
                <c:pt idx="114">
                  <c:v>9.4486344302663987</c:v>
                </c:pt>
                <c:pt idx="115">
                  <c:v>29.348020486139344</c:v>
                </c:pt>
                <c:pt idx="116">
                  <c:v>30.471035451615574</c:v>
                </c:pt>
                <c:pt idx="117">
                  <c:v>3.3142275643696357</c:v>
                </c:pt>
                <c:pt idx="118">
                  <c:v>20.513347022587268</c:v>
                </c:pt>
                <c:pt idx="119">
                  <c:v>3.0125857414258572</c:v>
                </c:pt>
                <c:pt idx="120">
                  <c:v>4.113211663736946</c:v>
                </c:pt>
                <c:pt idx="121">
                  <c:v>23.287458712841556</c:v>
                </c:pt>
                <c:pt idx="122">
                  <c:v>25.452904496225791</c:v>
                </c:pt>
                <c:pt idx="123">
                  <c:v>28.238550285514506</c:v>
                </c:pt>
                <c:pt idx="124">
                  <c:v>25.06189159956736</c:v>
                </c:pt>
                <c:pt idx="125">
                  <c:v>26.006940359957646</c:v>
                </c:pt>
                <c:pt idx="126">
                  <c:v>25.582970203745141</c:v>
                </c:pt>
                <c:pt idx="127">
                  <c:v>26.378518431280177</c:v>
                </c:pt>
                <c:pt idx="128">
                  <c:v>12.333417359885726</c:v>
                </c:pt>
                <c:pt idx="129">
                  <c:v>14.271273277680946</c:v>
                </c:pt>
                <c:pt idx="130">
                  <c:v>13.64709420344335</c:v>
                </c:pt>
                <c:pt idx="131">
                  <c:v>8.0763395627887744E-2</c:v>
                </c:pt>
                <c:pt idx="132">
                  <c:v>19.8468122550196</c:v>
                </c:pt>
                <c:pt idx="133">
                  <c:v>22.903826924825015</c:v>
                </c:pt>
                <c:pt idx="134">
                  <c:v>20.192642876800292</c:v>
                </c:pt>
                <c:pt idx="135">
                  <c:v>9.9241589695788515E-2</c:v>
                </c:pt>
                <c:pt idx="136">
                  <c:v>0.12578133390613255</c:v>
                </c:pt>
                <c:pt idx="137">
                  <c:v>0.15675946995047518</c:v>
                </c:pt>
                <c:pt idx="138">
                  <c:v>0.18098439190233351</c:v>
                </c:pt>
                <c:pt idx="139">
                  <c:v>0.20154018241266566</c:v>
                </c:pt>
                <c:pt idx="140">
                  <c:v>0.22093001320505568</c:v>
                </c:pt>
                <c:pt idx="141">
                  <c:v>0.23465237427369268</c:v>
                </c:pt>
                <c:pt idx="142">
                  <c:v>0.24965892133873377</c:v>
                </c:pt>
                <c:pt idx="143">
                  <c:v>0.26312064704560773</c:v>
                </c:pt>
                <c:pt idx="144">
                  <c:v>0.26916800735463114</c:v>
                </c:pt>
                <c:pt idx="145">
                  <c:v>0.27420978693514397</c:v>
                </c:pt>
                <c:pt idx="146">
                  <c:v>0.28011241329825404</c:v>
                </c:pt>
                <c:pt idx="147">
                  <c:v>0.2927143214196451</c:v>
                </c:pt>
                <c:pt idx="148">
                  <c:v>0.30570347167841294</c:v>
                </c:pt>
                <c:pt idx="149">
                  <c:v>0.31305800588078053</c:v>
                </c:pt>
                <c:pt idx="150">
                  <c:v>64.527277920594102</c:v>
                </c:pt>
                <c:pt idx="151">
                  <c:v>42.250066295412353</c:v>
                </c:pt>
                <c:pt idx="152">
                  <c:v>0.22474573018614474</c:v>
                </c:pt>
                <c:pt idx="153">
                  <c:v>0.24043317593923219</c:v>
                </c:pt>
                <c:pt idx="154">
                  <c:v>0.28281815986476699</c:v>
                </c:pt>
                <c:pt idx="155">
                  <c:v>66.125036432526954</c:v>
                </c:pt>
                <c:pt idx="156">
                  <c:v>44.405884033133383</c:v>
                </c:pt>
                <c:pt idx="157">
                  <c:v>29.340997741736807</c:v>
                </c:pt>
                <c:pt idx="158">
                  <c:v>11.999857153060496</c:v>
                </c:pt>
                <c:pt idx="159">
                  <c:v>0.11047542684652394</c:v>
                </c:pt>
                <c:pt idx="160">
                  <c:v>30.21989393351442</c:v>
                </c:pt>
                <c:pt idx="161">
                  <c:v>15.68679692125518</c:v>
                </c:pt>
                <c:pt idx="162">
                  <c:v>22.024560722259974</c:v>
                </c:pt>
                <c:pt idx="163">
                  <c:v>40.915636462437163</c:v>
                </c:pt>
                <c:pt idx="164">
                  <c:v>24.098878534196807</c:v>
                </c:pt>
                <c:pt idx="165">
                  <c:v>0.20471071490998077</c:v>
                </c:pt>
                <c:pt idx="166">
                  <c:v>0.23750760494828638</c:v>
                </c:pt>
                <c:pt idx="167">
                  <c:v>35.147719215315519</c:v>
                </c:pt>
                <c:pt idx="168">
                  <c:v>0.31389707853122489</c:v>
                </c:pt>
                <c:pt idx="169">
                  <c:v>43.810518163897491</c:v>
                </c:pt>
                <c:pt idx="170">
                  <c:v>41.028880866425979</c:v>
                </c:pt>
                <c:pt idx="171">
                  <c:v>100</c:v>
                </c:pt>
                <c:pt idx="172">
                  <c:v>0.23465237427369268</c:v>
                </c:pt>
                <c:pt idx="173">
                  <c:v>36.618018846242236</c:v>
                </c:pt>
                <c:pt idx="174">
                  <c:v>77.49076582122629</c:v>
                </c:pt>
                <c:pt idx="175">
                  <c:v>88.480170980764669</c:v>
                </c:pt>
                <c:pt idx="176">
                  <c:v>100</c:v>
                </c:pt>
                <c:pt idx="177">
                  <c:v>9.5804797701992417</c:v>
                </c:pt>
                <c:pt idx="178">
                  <c:v>0</c:v>
                </c:pt>
                <c:pt idx="179">
                  <c:v>63.325263285316545</c:v>
                </c:pt>
                <c:pt idx="180">
                  <c:v>4.0654257185265141</c:v>
                </c:pt>
                <c:pt idx="181">
                  <c:v>49.362032347655614</c:v>
                </c:pt>
                <c:pt idx="182">
                  <c:v>41.648768746528418</c:v>
                </c:pt>
                <c:pt idx="183">
                  <c:v>98.494112786614323</c:v>
                </c:pt>
                <c:pt idx="184">
                  <c:v>31.609150069019915</c:v>
                </c:pt>
                <c:pt idx="185">
                  <c:v>32.502504508114605</c:v>
                </c:pt>
                <c:pt idx="186">
                  <c:v>9.2043774589215452</c:v>
                </c:pt>
                <c:pt idx="187">
                  <c:v>5.2205692254375329</c:v>
                </c:pt>
                <c:pt idx="188">
                  <c:v>12.561277763029821</c:v>
                </c:pt>
                <c:pt idx="189">
                  <c:v>16.849959820916084</c:v>
                </c:pt>
                <c:pt idx="190">
                  <c:v>0.10549950454913973</c:v>
                </c:pt>
                <c:pt idx="191">
                  <c:v>24.949059807559276</c:v>
                </c:pt>
                <c:pt idx="192">
                  <c:v>30.990938207952507</c:v>
                </c:pt>
                <c:pt idx="193">
                  <c:v>31.632016632016629</c:v>
                </c:pt>
                <c:pt idx="194">
                  <c:v>35.709945388816244</c:v>
                </c:pt>
                <c:pt idx="195">
                  <c:v>4.2314471864695244</c:v>
                </c:pt>
                <c:pt idx="196">
                  <c:v>23.060595173941682</c:v>
                </c:pt>
                <c:pt idx="197">
                  <c:v>3.2516854154331956</c:v>
                </c:pt>
                <c:pt idx="198">
                  <c:v>41.398561529690383</c:v>
                </c:pt>
                <c:pt idx="199">
                  <c:v>47.961081190935879</c:v>
                </c:pt>
                <c:pt idx="200">
                  <c:v>34.794665773909159</c:v>
                </c:pt>
                <c:pt idx="201">
                  <c:v>40.380053564596352</c:v>
                </c:pt>
                <c:pt idx="202">
                  <c:v>44.083108778896616</c:v>
                </c:pt>
                <c:pt idx="203">
                  <c:v>46.771710014016513</c:v>
                </c:pt>
                <c:pt idx="204">
                  <c:v>52.719568567026187</c:v>
                </c:pt>
                <c:pt idx="205">
                  <c:v>56.140728774008252</c:v>
                </c:pt>
                <c:pt idx="206">
                  <c:v>44.819959787972941</c:v>
                </c:pt>
                <c:pt idx="207">
                  <c:v>75.258498426217372</c:v>
                </c:pt>
                <c:pt idx="208">
                  <c:v>83.954403955319535</c:v>
                </c:pt>
                <c:pt idx="209">
                  <c:v>51.496393222613655</c:v>
                </c:pt>
                <c:pt idx="210">
                  <c:v>55.226649607018828</c:v>
                </c:pt>
                <c:pt idx="211">
                  <c:v>79.122334920306344</c:v>
                </c:pt>
                <c:pt idx="212">
                  <c:v>8.0019925568296113</c:v>
                </c:pt>
                <c:pt idx="213">
                  <c:v>7.7816699276071208</c:v>
                </c:pt>
                <c:pt idx="214">
                  <c:v>100</c:v>
                </c:pt>
                <c:pt idx="215">
                  <c:v>100</c:v>
                </c:pt>
                <c:pt idx="216">
                  <c:v>55.035119129596474</c:v>
                </c:pt>
                <c:pt idx="217">
                  <c:v>51.131203007518799</c:v>
                </c:pt>
                <c:pt idx="218">
                  <c:v>85.99437488659045</c:v>
                </c:pt>
                <c:pt idx="219">
                  <c:v>100</c:v>
                </c:pt>
                <c:pt idx="220">
                  <c:v>71.776284955475703</c:v>
                </c:pt>
                <c:pt idx="221">
                  <c:v>0.18382514518913831</c:v>
                </c:pt>
                <c:pt idx="222">
                  <c:v>0.22736361871481267</c:v>
                </c:pt>
                <c:pt idx="223">
                  <c:v>0.2848820238384821</c:v>
                </c:pt>
                <c:pt idx="224">
                  <c:v>4.6059166486719931</c:v>
                </c:pt>
                <c:pt idx="225">
                  <c:v>2.9379157427937912</c:v>
                </c:pt>
                <c:pt idx="226">
                  <c:v>100</c:v>
                </c:pt>
                <c:pt idx="227">
                  <c:v>0.15910202418149708</c:v>
                </c:pt>
                <c:pt idx="228">
                  <c:v>0.13025803581359138</c:v>
                </c:pt>
                <c:pt idx="229">
                  <c:v>63.67463974120183</c:v>
                </c:pt>
                <c:pt idx="230">
                  <c:v>7.4590790395516221E-2</c:v>
                </c:pt>
                <c:pt idx="231">
                  <c:v>35.346474746831412</c:v>
                </c:pt>
                <c:pt idx="232">
                  <c:v>52.915430895686811</c:v>
                </c:pt>
                <c:pt idx="233">
                  <c:v>47.626115735633334</c:v>
                </c:pt>
                <c:pt idx="234">
                  <c:v>90.325105702205448</c:v>
                </c:pt>
                <c:pt idx="235">
                  <c:v>0.12097407292635058</c:v>
                </c:pt>
                <c:pt idx="236">
                  <c:v>0.12084924156433806</c:v>
                </c:pt>
                <c:pt idx="237">
                  <c:v>0.14280575539568346</c:v>
                </c:pt>
                <c:pt idx="238">
                  <c:v>79.667084710979367</c:v>
                </c:pt>
                <c:pt idx="239">
                  <c:v>84.747208854667946</c:v>
                </c:pt>
                <c:pt idx="240">
                  <c:v>59.727961790052952</c:v>
                </c:pt>
                <c:pt idx="241">
                  <c:v>83.415281216837641</c:v>
                </c:pt>
                <c:pt idx="242">
                  <c:v>83.410556897940396</c:v>
                </c:pt>
                <c:pt idx="243">
                  <c:v>91.473785528252733</c:v>
                </c:pt>
                <c:pt idx="244">
                  <c:v>88.035045005964648</c:v>
                </c:pt>
                <c:pt idx="245">
                  <c:v>85.893714651584673</c:v>
                </c:pt>
                <c:pt idx="246">
                  <c:v>84.566642004016487</c:v>
                </c:pt>
                <c:pt idx="247">
                  <c:v>66.251806665974456</c:v>
                </c:pt>
                <c:pt idx="248">
                  <c:v>91.547069089415871</c:v>
                </c:pt>
                <c:pt idx="249">
                  <c:v>86.109027978079027</c:v>
                </c:pt>
                <c:pt idx="250">
                  <c:v>1.0210490991415904</c:v>
                </c:pt>
                <c:pt idx="251">
                  <c:v>75.798563766930286</c:v>
                </c:pt>
                <c:pt idx="252">
                  <c:v>79.683363489191521</c:v>
                </c:pt>
                <c:pt idx="253">
                  <c:v>8.0012918371057182</c:v>
                </c:pt>
                <c:pt idx="254">
                  <c:v>69.272924579489953</c:v>
                </c:pt>
                <c:pt idx="255">
                  <c:v>75.334247238125968</c:v>
                </c:pt>
                <c:pt idx="256">
                  <c:v>65.849569884567316</c:v>
                </c:pt>
                <c:pt idx="257">
                  <c:v>52.503422415332423</c:v>
                </c:pt>
                <c:pt idx="258">
                  <c:v>60.216081090336282</c:v>
                </c:pt>
                <c:pt idx="259">
                  <c:v>5.9473643672724821</c:v>
                </c:pt>
                <c:pt idx="260">
                  <c:v>59.832770153782498</c:v>
                </c:pt>
                <c:pt idx="261">
                  <c:v>84.735976987877535</c:v>
                </c:pt>
                <c:pt idx="262">
                  <c:v>93.623629656728241</c:v>
                </c:pt>
                <c:pt idx="263">
                  <c:v>95.417070557624612</c:v>
                </c:pt>
                <c:pt idx="264">
                  <c:v>60.510776298898726</c:v>
                </c:pt>
                <c:pt idx="265">
                  <c:v>72.02983761299096</c:v>
                </c:pt>
                <c:pt idx="266">
                  <c:v>77.366891718656532</c:v>
                </c:pt>
                <c:pt idx="267">
                  <c:v>79.849128395717202</c:v>
                </c:pt>
                <c:pt idx="268">
                  <c:v>80.157643455544559</c:v>
                </c:pt>
                <c:pt idx="269">
                  <c:v>76.047346380651234</c:v>
                </c:pt>
                <c:pt idx="270">
                  <c:v>24.462254789710713</c:v>
                </c:pt>
                <c:pt idx="271">
                  <c:v>19.525169990286273</c:v>
                </c:pt>
                <c:pt idx="272">
                  <c:v>14.107323590138051</c:v>
                </c:pt>
                <c:pt idx="273">
                  <c:v>19.798022839611388</c:v>
                </c:pt>
                <c:pt idx="274">
                  <c:v>27.360961903974886</c:v>
                </c:pt>
                <c:pt idx="275">
                  <c:v>34.132571306484351</c:v>
                </c:pt>
                <c:pt idx="276">
                  <c:v>42.295249012864602</c:v>
                </c:pt>
                <c:pt idx="277">
                  <c:v>46.92078659465448</c:v>
                </c:pt>
                <c:pt idx="278">
                  <c:v>47.43036709041565</c:v>
                </c:pt>
                <c:pt idx="279">
                  <c:v>49.776645180632592</c:v>
                </c:pt>
                <c:pt idx="280">
                  <c:v>54.490511880082927</c:v>
                </c:pt>
                <c:pt idx="281">
                  <c:v>52.153392330383483</c:v>
                </c:pt>
                <c:pt idx="282">
                  <c:v>49.541542794554843</c:v>
                </c:pt>
                <c:pt idx="283">
                  <c:v>0.18916976255855275</c:v>
                </c:pt>
                <c:pt idx="284">
                  <c:v>0.18616277221427438</c:v>
                </c:pt>
                <c:pt idx="285">
                  <c:v>0.19451087859159608</c:v>
                </c:pt>
                <c:pt idx="286">
                  <c:v>0.21724169912817662</c:v>
                </c:pt>
                <c:pt idx="287">
                  <c:v>0.25509692877368767</c:v>
                </c:pt>
                <c:pt idx="288">
                  <c:v>0.27877886217567249</c:v>
                </c:pt>
                <c:pt idx="289">
                  <c:v>0.2949257114077059</c:v>
                </c:pt>
                <c:pt idx="290">
                  <c:v>0.32165613842351004</c:v>
                </c:pt>
                <c:pt idx="291">
                  <c:v>0.34639160011830816</c:v>
                </c:pt>
                <c:pt idx="292">
                  <c:v>0.37404982433727246</c:v>
                </c:pt>
                <c:pt idx="293">
                  <c:v>0.38895715709066758</c:v>
                </c:pt>
                <c:pt idx="294">
                  <c:v>100</c:v>
                </c:pt>
                <c:pt idx="295">
                  <c:v>0.38135786388798437</c:v>
                </c:pt>
                <c:pt idx="296">
                  <c:v>0.30892904246900554</c:v>
                </c:pt>
                <c:pt idx="297">
                  <c:v>0.31056748872977991</c:v>
                </c:pt>
                <c:pt idx="298">
                  <c:v>0.36701660921341273</c:v>
                </c:pt>
                <c:pt idx="299">
                  <c:v>0.37524831784684398</c:v>
                </c:pt>
                <c:pt idx="300">
                  <c:v>0.38766964581264485</c:v>
                </c:pt>
                <c:pt idx="301">
                  <c:v>0.41961662486563961</c:v>
                </c:pt>
                <c:pt idx="302">
                  <c:v>0.45909447275578208</c:v>
                </c:pt>
                <c:pt idx="303">
                  <c:v>0.49603981363828886</c:v>
                </c:pt>
                <c:pt idx="304">
                  <c:v>0.48374638579099549</c:v>
                </c:pt>
                <c:pt idx="305">
                  <c:v>0.39957352439440469</c:v>
                </c:pt>
                <c:pt idx="306">
                  <c:v>0.46272224417226399</c:v>
                </c:pt>
                <c:pt idx="307">
                  <c:v>0.47015254917703742</c:v>
                </c:pt>
                <c:pt idx="308">
                  <c:v>0.46827269092363061</c:v>
                </c:pt>
                <c:pt idx="309">
                  <c:v>0.51119598428633795</c:v>
                </c:pt>
                <c:pt idx="310">
                  <c:v>0.55216878830740224</c:v>
                </c:pt>
                <c:pt idx="311">
                  <c:v>0.56009086561453858</c:v>
                </c:pt>
                <c:pt idx="312">
                  <c:v>0.57101413944417367</c:v>
                </c:pt>
                <c:pt idx="313">
                  <c:v>0.49394770139181787</c:v>
                </c:pt>
                <c:pt idx="314">
                  <c:v>0.49603981363828886</c:v>
                </c:pt>
                <c:pt idx="315">
                  <c:v>0.50897435897435905</c:v>
                </c:pt>
                <c:pt idx="316">
                  <c:v>0.55216878830740224</c:v>
                </c:pt>
                <c:pt idx="317">
                  <c:v>0.59722080571137182</c:v>
                </c:pt>
                <c:pt idx="318">
                  <c:v>1.9594260267194459</c:v>
                </c:pt>
                <c:pt idx="319">
                  <c:v>4.241912119748914</c:v>
                </c:pt>
                <c:pt idx="320">
                  <c:v>5.0779680900985458</c:v>
                </c:pt>
                <c:pt idx="321">
                  <c:v>6.8015992003997994</c:v>
                </c:pt>
                <c:pt idx="322">
                  <c:v>0.60028190671450543</c:v>
                </c:pt>
                <c:pt idx="323">
                  <c:v>7.0604270786006351</c:v>
                </c:pt>
                <c:pt idx="324">
                  <c:v>13.191972737599395</c:v>
                </c:pt>
                <c:pt idx="325">
                  <c:v>7.5791003332099223</c:v>
                </c:pt>
                <c:pt idx="326">
                  <c:v>0.46640780565511752</c:v>
                </c:pt>
                <c:pt idx="327">
                  <c:v>0.50242385242385257</c:v>
                </c:pt>
                <c:pt idx="328">
                  <c:v>0.48777592669720954</c:v>
                </c:pt>
                <c:pt idx="329">
                  <c:v>0.5249439713133125</c:v>
                </c:pt>
                <c:pt idx="330">
                  <c:v>0.56278231619413754</c:v>
                </c:pt>
                <c:pt idx="331">
                  <c:v>0.58237195425161614</c:v>
                </c:pt>
                <c:pt idx="332">
                  <c:v>9.2128935532233882</c:v>
                </c:pt>
                <c:pt idx="333">
                  <c:v>17.41828517290384</c:v>
                </c:pt>
                <c:pt idx="334">
                  <c:v>0.50897435897435905</c:v>
                </c:pt>
                <c:pt idx="335">
                  <c:v>0.48981597657883735</c:v>
                </c:pt>
                <c:pt idx="336">
                  <c:v>0.47588378707842349</c:v>
                </c:pt>
                <c:pt idx="337">
                  <c:v>40.480139676996949</c:v>
                </c:pt>
                <c:pt idx="338">
                  <c:v>78.067525544202582</c:v>
                </c:pt>
                <c:pt idx="339">
                  <c:v>40.657606313020608</c:v>
                </c:pt>
                <c:pt idx="340">
                  <c:v>34.851559564073654</c:v>
                </c:pt>
                <c:pt idx="341">
                  <c:v>0</c:v>
                </c:pt>
                <c:pt idx="342">
                  <c:v>24.70337594231399</c:v>
                </c:pt>
                <c:pt idx="343">
                  <c:v>27.360968952575909</c:v>
                </c:pt>
                <c:pt idx="344">
                  <c:v>58.25324447562258</c:v>
                </c:pt>
                <c:pt idx="345">
                  <c:v>29.257570229843115</c:v>
                </c:pt>
                <c:pt idx="346">
                  <c:v>26.634008635004982</c:v>
                </c:pt>
                <c:pt idx="347">
                  <c:v>27.294318534616576</c:v>
                </c:pt>
                <c:pt idx="348">
                  <c:v>0.39025324891702767</c:v>
                </c:pt>
                <c:pt idx="349">
                  <c:v>30.003235198964735</c:v>
                </c:pt>
                <c:pt idx="350">
                  <c:v>26.643685365089308</c:v>
                </c:pt>
                <c:pt idx="351">
                  <c:v>0.39686546933242967</c:v>
                </c:pt>
                <c:pt idx="352">
                  <c:v>0.40094145840465595</c:v>
                </c:pt>
                <c:pt idx="353">
                  <c:v>0.40934987766515207</c:v>
                </c:pt>
                <c:pt idx="354">
                  <c:v>0.44177668804224823</c:v>
                </c:pt>
                <c:pt idx="355">
                  <c:v>0.45730183522061696</c:v>
                </c:pt>
                <c:pt idx="356">
                  <c:v>0.54446768944676904</c:v>
                </c:pt>
                <c:pt idx="357">
                  <c:v>0.5226015171798305</c:v>
                </c:pt>
                <c:pt idx="358">
                  <c:v>0.47395791177660873</c:v>
                </c:pt>
                <c:pt idx="359">
                  <c:v>0.45730183522061696</c:v>
                </c:pt>
                <c:pt idx="360">
                  <c:v>0.47395791177660873</c:v>
                </c:pt>
                <c:pt idx="361">
                  <c:v>0.46827269092363061</c:v>
                </c:pt>
                <c:pt idx="362">
                  <c:v>0.47782537739698089</c:v>
                </c:pt>
                <c:pt idx="363">
                  <c:v>0.41515420063807162</c:v>
                </c:pt>
                <c:pt idx="364">
                  <c:v>0.38385775155686658</c:v>
                </c:pt>
                <c:pt idx="365">
                  <c:v>0.39821489289357359</c:v>
                </c:pt>
                <c:pt idx="366">
                  <c:v>0.41961662486563961</c:v>
                </c:pt>
                <c:pt idx="367">
                  <c:v>0.43041161337743478</c:v>
                </c:pt>
                <c:pt idx="368">
                  <c:v>0.43520995912300259</c:v>
                </c:pt>
                <c:pt idx="369">
                  <c:v>0.42264525442078676</c:v>
                </c:pt>
                <c:pt idx="370">
                  <c:v>0.4122316085885252</c:v>
                </c:pt>
                <c:pt idx="371">
                  <c:v>9.9241589695788515E-2</c:v>
                </c:pt>
                <c:pt idx="372">
                  <c:v>1.3554819967361489E-2</c:v>
                </c:pt>
                <c:pt idx="373">
                  <c:v>6.9710894578008482E-3</c:v>
                </c:pt>
                <c:pt idx="374">
                  <c:v>1.0646721393441879E-2</c:v>
                </c:pt>
                <c:pt idx="375">
                  <c:v>2.5294270102157623E-2</c:v>
                </c:pt>
                <c:pt idx="376">
                  <c:v>4.8593419360192534E-2</c:v>
                </c:pt>
                <c:pt idx="377">
                  <c:v>6.9707160288078107E-2</c:v>
                </c:pt>
                <c:pt idx="378">
                  <c:v>9.3684505239580856E-2</c:v>
                </c:pt>
                <c:pt idx="379">
                  <c:v>62.812911148144899</c:v>
                </c:pt>
                <c:pt idx="380">
                  <c:v>68.615264654618841</c:v>
                </c:pt>
                <c:pt idx="381">
                  <c:v>43.520975580123924</c:v>
                </c:pt>
                <c:pt idx="382">
                  <c:v>24.576712136127124</c:v>
                </c:pt>
                <c:pt idx="383">
                  <c:v>0.182678209327718</c:v>
                </c:pt>
                <c:pt idx="384">
                  <c:v>0.1991413024995749</c:v>
                </c:pt>
                <c:pt idx="385">
                  <c:v>0.21098000360295446</c:v>
                </c:pt>
                <c:pt idx="386">
                  <c:v>0.22517785041338204</c:v>
                </c:pt>
                <c:pt idx="387">
                  <c:v>0.23847485237222565</c:v>
                </c:pt>
                <c:pt idx="388">
                  <c:v>0.24754808708518286</c:v>
                </c:pt>
                <c:pt idx="389">
                  <c:v>0.26490612983487899</c:v>
                </c:pt>
                <c:pt idx="390">
                  <c:v>0.27549988238061635</c:v>
                </c:pt>
                <c:pt idx="391">
                  <c:v>0.27680217442684946</c:v>
                </c:pt>
                <c:pt idx="392">
                  <c:v>0.26312064704560773</c:v>
                </c:pt>
                <c:pt idx="393">
                  <c:v>0.2590466710904667</c:v>
                </c:pt>
                <c:pt idx="394">
                  <c:v>0.26855079110295804</c:v>
                </c:pt>
                <c:pt idx="395">
                  <c:v>0.27811683685585376</c:v>
                </c:pt>
                <c:pt idx="396">
                  <c:v>0.2814587839461668</c:v>
                </c:pt>
                <c:pt idx="397">
                  <c:v>0.2934477574542721</c:v>
                </c:pt>
                <c:pt idx="398">
                  <c:v>0.30021789284798772</c:v>
                </c:pt>
                <c:pt idx="399">
                  <c:v>0.31139324647700084</c:v>
                </c:pt>
                <c:pt idx="400">
                  <c:v>0.3225419994491876</c:v>
                </c:pt>
                <c:pt idx="401">
                  <c:v>0.33740996830884473</c:v>
                </c:pt>
                <c:pt idx="402">
                  <c:v>0.33936540133294696</c:v>
                </c:pt>
                <c:pt idx="403">
                  <c:v>0.32077513010134212</c:v>
                </c:pt>
                <c:pt idx="404">
                  <c:v>0.11864552730219836</c:v>
                </c:pt>
                <c:pt idx="405">
                  <c:v>5.347472718140725E-2</c:v>
                </c:pt>
                <c:pt idx="406">
                  <c:v>5.8848801567760428E-2</c:v>
                </c:pt>
                <c:pt idx="407">
                  <c:v>0.10095250409447463</c:v>
                </c:pt>
                <c:pt idx="408">
                  <c:v>0.14211260769324111</c:v>
                </c:pt>
                <c:pt idx="409">
                  <c:v>0.16354559419075548</c:v>
                </c:pt>
                <c:pt idx="410">
                  <c:v>0.21212642637203405</c:v>
                </c:pt>
                <c:pt idx="411">
                  <c:v>0.25454249076287766</c:v>
                </c:pt>
                <c:pt idx="412">
                  <c:v>0.2848820238384821</c:v>
                </c:pt>
                <c:pt idx="413">
                  <c:v>0.31816082586253736</c:v>
                </c:pt>
                <c:pt idx="414">
                  <c:v>0.3403516419645452</c:v>
                </c:pt>
                <c:pt idx="415">
                  <c:v>0.32343275338304339</c:v>
                </c:pt>
                <c:pt idx="416">
                  <c:v>0.33451870894030278</c:v>
                </c:pt>
                <c:pt idx="417">
                  <c:v>0.36933144118574585</c:v>
                </c:pt>
                <c:pt idx="418">
                  <c:v>0.38512002630713582</c:v>
                </c:pt>
                <c:pt idx="419">
                  <c:v>0.36587004061230866</c:v>
                </c:pt>
                <c:pt idx="420">
                  <c:v>0.37766849403418257</c:v>
                </c:pt>
                <c:pt idx="421">
                  <c:v>0.36359826140950019</c:v>
                </c:pt>
                <c:pt idx="422">
                  <c:v>0.37404982433727246</c:v>
                </c:pt>
                <c:pt idx="423">
                  <c:v>0.37645451623272264</c:v>
                </c:pt>
                <c:pt idx="424">
                  <c:v>0.40650815688996877</c:v>
                </c:pt>
                <c:pt idx="425">
                  <c:v>0.46272224417226399</c:v>
                </c:pt>
                <c:pt idx="426">
                  <c:v>0.46272224417226399</c:v>
                </c:pt>
                <c:pt idx="427">
                  <c:v>0.4051020408163265</c:v>
                </c:pt>
                <c:pt idx="428">
                  <c:v>100</c:v>
                </c:pt>
                <c:pt idx="429">
                  <c:v>0</c:v>
                </c:pt>
                <c:pt idx="430">
                  <c:v>0.1732214169501553</c:v>
                </c:pt>
                <c:pt idx="431">
                  <c:v>0.19354652123615934</c:v>
                </c:pt>
                <c:pt idx="432">
                  <c:v>0.16872928972770496</c:v>
                </c:pt>
                <c:pt idx="433">
                  <c:v>5.6033204152911353E-2</c:v>
                </c:pt>
                <c:pt idx="434">
                  <c:v>5.6574561615380908E-2</c:v>
                </c:pt>
                <c:pt idx="435">
                  <c:v>9.5988033767723982E-2</c:v>
                </c:pt>
                <c:pt idx="436">
                  <c:v>0.14582866392728178</c:v>
                </c:pt>
                <c:pt idx="437">
                  <c:v>0.1932271902326349</c:v>
                </c:pt>
                <c:pt idx="438">
                  <c:v>0.22824985382966287</c:v>
                </c:pt>
                <c:pt idx="439">
                  <c:v>0.25621308247648217</c:v>
                </c:pt>
                <c:pt idx="440">
                  <c:v>0.28557668861253355</c:v>
                </c:pt>
                <c:pt idx="441">
                  <c:v>0.30254456212864894</c:v>
                </c:pt>
                <c:pt idx="442">
                  <c:v>0.30650353310651662</c:v>
                </c:pt>
                <c:pt idx="443">
                  <c:v>0.31305800588078053</c:v>
                </c:pt>
                <c:pt idx="444">
                  <c:v>0.29053584718432152</c:v>
                </c:pt>
                <c:pt idx="445">
                  <c:v>0.2949257114077059</c:v>
                </c:pt>
                <c:pt idx="446">
                  <c:v>0.30254456212864894</c:v>
                </c:pt>
                <c:pt idx="447">
                  <c:v>0.31558879008353546</c:v>
                </c:pt>
                <c:pt idx="448">
                  <c:v>0.33740996830884473</c:v>
                </c:pt>
                <c:pt idx="449">
                  <c:v>0.36135452020981179</c:v>
                </c:pt>
                <c:pt idx="450">
                  <c:v>0.37645451623272264</c:v>
                </c:pt>
                <c:pt idx="451">
                  <c:v>0.42264525442078676</c:v>
                </c:pt>
                <c:pt idx="452">
                  <c:v>0.44513492968453067</c:v>
                </c:pt>
                <c:pt idx="453">
                  <c:v>0.44513492968453067</c:v>
                </c:pt>
                <c:pt idx="454">
                  <c:v>0.40370561875215438</c:v>
                </c:pt>
                <c:pt idx="455">
                  <c:v>0.24242392879321051</c:v>
                </c:pt>
                <c:pt idx="456">
                  <c:v>0.17987252342190141</c:v>
                </c:pt>
                <c:pt idx="457">
                  <c:v>0.18616277221427438</c:v>
                </c:pt>
                <c:pt idx="458">
                  <c:v>0.78522863618184247</c:v>
                </c:pt>
                <c:pt idx="459">
                  <c:v>0.18211009174311929</c:v>
                </c:pt>
                <c:pt idx="460">
                  <c:v>2.0773383227787372</c:v>
                </c:pt>
                <c:pt idx="461">
                  <c:v>0.2667160100204965</c:v>
                </c:pt>
                <c:pt idx="462">
                  <c:v>0.2934477574542721</c:v>
                </c:pt>
                <c:pt idx="463">
                  <c:v>0.29868655955113493</c:v>
                </c:pt>
                <c:pt idx="464">
                  <c:v>0.31139324647700084</c:v>
                </c:pt>
                <c:pt idx="465">
                  <c:v>0.3225419994491876</c:v>
                </c:pt>
                <c:pt idx="466">
                  <c:v>0.30254456212864894</c:v>
                </c:pt>
                <c:pt idx="467">
                  <c:v>0.2934477574542721</c:v>
                </c:pt>
                <c:pt idx="468">
                  <c:v>0.34435460158776832</c:v>
                </c:pt>
                <c:pt idx="469">
                  <c:v>0.37889032675509549</c:v>
                </c:pt>
                <c:pt idx="470">
                  <c:v>0.3624729186010523</c:v>
                </c:pt>
                <c:pt idx="471">
                  <c:v>41.949317738791414</c:v>
                </c:pt>
                <c:pt idx="472">
                  <c:v>0.31729883500406397</c:v>
                </c:pt>
                <c:pt idx="473">
                  <c:v>0.34537009731642587</c:v>
                </c:pt>
                <c:pt idx="474">
                  <c:v>0.28213683449771143</c:v>
                </c:pt>
                <c:pt idx="475">
                  <c:v>0.29125839343446902</c:v>
                </c:pt>
                <c:pt idx="476">
                  <c:v>0.32980850464657846</c:v>
                </c:pt>
                <c:pt idx="477">
                  <c:v>45.634656164798535</c:v>
                </c:pt>
                <c:pt idx="478">
                  <c:v>0.39686546933242967</c:v>
                </c:pt>
                <c:pt idx="479">
                  <c:v>0.42883559135847676</c:v>
                </c:pt>
                <c:pt idx="480">
                  <c:v>36.357931183726464</c:v>
                </c:pt>
                <c:pt idx="481">
                  <c:v>0.27166550684295987</c:v>
                </c:pt>
                <c:pt idx="482">
                  <c:v>76.254242517741432</c:v>
                </c:pt>
                <c:pt idx="483">
                  <c:v>0.36473061351603864</c:v>
                </c:pt>
                <c:pt idx="484">
                  <c:v>80.515790383950176</c:v>
                </c:pt>
                <c:pt idx="485">
                  <c:v>0.37645451623272264</c:v>
                </c:pt>
                <c:pt idx="486">
                  <c:v>0.38766964581264485</c:v>
                </c:pt>
                <c:pt idx="487">
                  <c:v>71.248162305204346</c:v>
                </c:pt>
                <c:pt idx="488">
                  <c:v>0.36587004061230866</c:v>
                </c:pt>
                <c:pt idx="489">
                  <c:v>84.36076164569873</c:v>
                </c:pt>
                <c:pt idx="490">
                  <c:v>0.37766849403418257</c:v>
                </c:pt>
                <c:pt idx="491">
                  <c:v>45.327748112686422</c:v>
                </c:pt>
                <c:pt idx="492">
                  <c:v>7.2288747608172346E-2</c:v>
                </c:pt>
                <c:pt idx="493">
                  <c:v>17.709946620554845</c:v>
                </c:pt>
                <c:pt idx="494">
                  <c:v>0.13040307315443717</c:v>
                </c:pt>
                <c:pt idx="495">
                  <c:v>26.248234881155351</c:v>
                </c:pt>
                <c:pt idx="496">
                  <c:v>0.13506515972782843</c:v>
                </c:pt>
                <c:pt idx="497">
                  <c:v>43.048818651228288</c:v>
                </c:pt>
                <c:pt idx="498">
                  <c:v>0.16539330603022173</c:v>
                </c:pt>
                <c:pt idx="499">
                  <c:v>17.519072661284348</c:v>
                </c:pt>
                <c:pt idx="500">
                  <c:v>6.808615778152434E-2</c:v>
                </c:pt>
                <c:pt idx="501">
                  <c:v>16.55988000923006</c:v>
                </c:pt>
                <c:pt idx="502">
                  <c:v>0.15468894465724478</c:v>
                </c:pt>
                <c:pt idx="503">
                  <c:v>0.19386690945207749</c:v>
                </c:pt>
                <c:pt idx="504">
                  <c:v>14.765986051592304</c:v>
                </c:pt>
                <c:pt idx="505">
                  <c:v>5.2515582260885173E-2</c:v>
                </c:pt>
                <c:pt idx="506">
                  <c:v>7.8071461902539843E-2</c:v>
                </c:pt>
                <c:pt idx="507">
                  <c:v>13.254704117807472</c:v>
                </c:pt>
                <c:pt idx="508">
                  <c:v>0.15307149392236311</c:v>
                </c:pt>
                <c:pt idx="509">
                  <c:v>0.11985978917203972</c:v>
                </c:pt>
                <c:pt idx="510">
                  <c:v>8.80497706939328E-2</c:v>
                </c:pt>
                <c:pt idx="511">
                  <c:v>0.10272344531181478</c:v>
                </c:pt>
                <c:pt idx="512">
                  <c:v>0.14368175683965159</c:v>
                </c:pt>
                <c:pt idx="513">
                  <c:v>6.5638666867742419</c:v>
                </c:pt>
                <c:pt idx="514">
                  <c:v>5.737061368370453</c:v>
                </c:pt>
                <c:pt idx="515">
                  <c:v>0.19196033437141455</c:v>
                </c:pt>
                <c:pt idx="516">
                  <c:v>0.23418316336732659</c:v>
                </c:pt>
                <c:pt idx="517">
                  <c:v>0.27944404676688145</c:v>
                </c:pt>
                <c:pt idx="518">
                  <c:v>42.378411876872782</c:v>
                </c:pt>
                <c:pt idx="519">
                  <c:v>0.32432844087510387</c:v>
                </c:pt>
                <c:pt idx="520">
                  <c:v>0.33936540133294696</c:v>
                </c:pt>
                <c:pt idx="521">
                  <c:v>50.403353369186952</c:v>
                </c:pt>
                <c:pt idx="522">
                  <c:v>0.40094145840465595</c:v>
                </c:pt>
                <c:pt idx="523">
                  <c:v>0.43041161337743478</c:v>
                </c:pt>
                <c:pt idx="524">
                  <c:v>70.830310358726322</c:v>
                </c:pt>
                <c:pt idx="525">
                  <c:v>0.47588378707842349</c:v>
                </c:pt>
                <c:pt idx="526">
                  <c:v>0.47015254917703742</c:v>
                </c:pt>
                <c:pt idx="527">
                  <c:v>6.8563162970106077</c:v>
                </c:pt>
                <c:pt idx="528">
                  <c:v>0.39552516041877744</c:v>
                </c:pt>
                <c:pt idx="529">
                  <c:v>0.46272224417226399</c:v>
                </c:pt>
                <c:pt idx="530">
                  <c:v>0.5249439713133125</c:v>
                </c:pt>
                <c:pt idx="531">
                  <c:v>0.58528235882058977</c:v>
                </c:pt>
                <c:pt idx="532">
                  <c:v>89.432234432234438</c:v>
                </c:pt>
                <c:pt idx="533">
                  <c:v>89.04196576477085</c:v>
                </c:pt>
                <c:pt idx="534">
                  <c:v>100</c:v>
                </c:pt>
                <c:pt idx="535">
                  <c:v>59.492044063647484</c:v>
                </c:pt>
                <c:pt idx="536">
                  <c:v>67.321237993596569</c:v>
                </c:pt>
                <c:pt idx="537">
                  <c:v>65.914315569487968</c:v>
                </c:pt>
                <c:pt idx="538">
                  <c:v>100</c:v>
                </c:pt>
                <c:pt idx="539">
                  <c:v>100</c:v>
                </c:pt>
                <c:pt idx="540">
                  <c:v>100</c:v>
                </c:pt>
                <c:pt idx="541">
                  <c:v>96.964671953857248</c:v>
                </c:pt>
                <c:pt idx="542">
                  <c:v>96.069758922240595</c:v>
                </c:pt>
                <c:pt idx="543">
                  <c:v>97.400372873456064</c:v>
                </c:pt>
                <c:pt idx="544">
                  <c:v>94.948287749942537</c:v>
                </c:pt>
                <c:pt idx="545">
                  <c:v>99.174555529900715</c:v>
                </c:pt>
                <c:pt idx="546">
                  <c:v>98.046213681079848</c:v>
                </c:pt>
                <c:pt idx="547">
                  <c:v>99.98533062514106</c:v>
                </c:pt>
                <c:pt idx="548">
                  <c:v>100</c:v>
                </c:pt>
                <c:pt idx="549">
                  <c:v>100</c:v>
                </c:pt>
                <c:pt idx="550">
                  <c:v>98.053321075614804</c:v>
                </c:pt>
                <c:pt idx="551">
                  <c:v>97.819403324982929</c:v>
                </c:pt>
                <c:pt idx="552">
                  <c:v>97.377868666212223</c:v>
                </c:pt>
                <c:pt idx="553">
                  <c:v>96.929571206398577</c:v>
                </c:pt>
                <c:pt idx="554">
                  <c:v>96.500781075652753</c:v>
                </c:pt>
                <c:pt idx="555">
                  <c:v>92.041838088918382</c:v>
                </c:pt>
                <c:pt idx="556">
                  <c:v>93.291953003768569</c:v>
                </c:pt>
                <c:pt idx="557">
                  <c:v>71.938113458659132</c:v>
                </c:pt>
                <c:pt idx="558">
                  <c:v>27.695954867362861</c:v>
                </c:pt>
                <c:pt idx="559">
                  <c:v>1.0837658893003703</c:v>
                </c:pt>
                <c:pt idx="560">
                  <c:v>28.805152466738292</c:v>
                </c:pt>
                <c:pt idx="561">
                  <c:v>0.35065692121429531</c:v>
                </c:pt>
                <c:pt idx="562">
                  <c:v>13.305236843792065</c:v>
                </c:pt>
                <c:pt idx="563">
                  <c:v>14.640193426768299</c:v>
                </c:pt>
                <c:pt idx="564">
                  <c:v>19.205432574056246</c:v>
                </c:pt>
                <c:pt idx="565">
                  <c:v>1.8950721622675852</c:v>
                </c:pt>
                <c:pt idx="566">
                  <c:v>3.4847247181833034</c:v>
                </c:pt>
                <c:pt idx="567">
                  <c:v>4.1652021089630935</c:v>
                </c:pt>
                <c:pt idx="568">
                  <c:v>1.8181818181818181</c:v>
                </c:pt>
                <c:pt idx="569">
                  <c:v>77.778226893020744</c:v>
                </c:pt>
                <c:pt idx="570">
                  <c:v>4.4422432185309351</c:v>
                </c:pt>
                <c:pt idx="571">
                  <c:v>2.5800065984823486</c:v>
                </c:pt>
                <c:pt idx="572">
                  <c:v>4.8729521899030415</c:v>
                </c:pt>
                <c:pt idx="573">
                  <c:v>3.8970459709840934</c:v>
                </c:pt>
                <c:pt idx="574">
                  <c:v>18.807887416134836</c:v>
                </c:pt>
                <c:pt idx="575">
                  <c:v>0.2160394761114186</c:v>
                </c:pt>
                <c:pt idx="576">
                  <c:v>64.142151820613051</c:v>
                </c:pt>
                <c:pt idx="577">
                  <c:v>3.3268660123259526</c:v>
                </c:pt>
                <c:pt idx="578">
                  <c:v>68.303549867181843</c:v>
                </c:pt>
                <c:pt idx="579">
                  <c:v>96.283981127836441</c:v>
                </c:pt>
                <c:pt idx="580">
                  <c:v>1.7107853861299496</c:v>
                </c:pt>
                <c:pt idx="581">
                  <c:v>1.4949340470273369</c:v>
                </c:pt>
                <c:pt idx="582">
                  <c:v>46.099608282036932</c:v>
                </c:pt>
                <c:pt idx="583">
                  <c:v>57.331766716513563</c:v>
                </c:pt>
                <c:pt idx="584">
                  <c:v>3.3192894557048507</c:v>
                </c:pt>
                <c:pt idx="585">
                  <c:v>3.1955711466783594</c:v>
                </c:pt>
                <c:pt idx="586">
                  <c:v>2.8798656392017388</c:v>
                </c:pt>
                <c:pt idx="587">
                  <c:v>2.8798656392017388</c:v>
                </c:pt>
                <c:pt idx="588">
                  <c:v>1.6922743994806317</c:v>
                </c:pt>
                <c:pt idx="589">
                  <c:v>3.2381692957120638</c:v>
                </c:pt>
                <c:pt idx="590">
                  <c:v>3.3192894557048507</c:v>
                </c:pt>
                <c:pt idx="591">
                  <c:v>0.23750760494828638</c:v>
                </c:pt>
                <c:pt idx="592">
                  <c:v>2.574633456986398</c:v>
                </c:pt>
                <c:pt idx="593">
                  <c:v>3.1070134299722869</c:v>
                </c:pt>
                <c:pt idx="594">
                  <c:v>3.6247202188510319</c:v>
                </c:pt>
                <c:pt idx="595">
                  <c:v>2.1837475565484499</c:v>
                </c:pt>
                <c:pt idx="596">
                  <c:v>6.8368598589389764</c:v>
                </c:pt>
                <c:pt idx="597">
                  <c:v>4.5818924866394211</c:v>
                </c:pt>
                <c:pt idx="598">
                  <c:v>4.65506228042159</c:v>
                </c:pt>
                <c:pt idx="599">
                  <c:v>0.36838464199239013</c:v>
                </c:pt>
                <c:pt idx="600">
                  <c:v>1.5385816932208685</c:v>
                </c:pt>
                <c:pt idx="601">
                  <c:v>0.89110383814340977</c:v>
                </c:pt>
                <c:pt idx="602">
                  <c:v>0.63220180629087497</c:v>
                </c:pt>
                <c:pt idx="603">
                  <c:v>7.259850211657441</c:v>
                </c:pt>
                <c:pt idx="604">
                  <c:v>0.35694910088387688</c:v>
                </c:pt>
                <c:pt idx="605">
                  <c:v>4.092951418140971</c:v>
                </c:pt>
                <c:pt idx="606">
                  <c:v>4.003021148036253</c:v>
                </c:pt>
                <c:pt idx="607">
                  <c:v>4.0814897787734523</c:v>
                </c:pt>
                <c:pt idx="608">
                  <c:v>4.1277258566978192</c:v>
                </c:pt>
                <c:pt idx="609">
                  <c:v>4.1512389632583302</c:v>
                </c:pt>
                <c:pt idx="610">
                  <c:v>4.3494479259922407</c:v>
                </c:pt>
                <c:pt idx="611">
                  <c:v>0.3624729186010523</c:v>
                </c:pt>
                <c:pt idx="612">
                  <c:v>6.7540139351711606</c:v>
                </c:pt>
                <c:pt idx="613">
                  <c:v>4.0251311792322557</c:v>
                </c:pt>
                <c:pt idx="614">
                  <c:v>4.3365069919666759</c:v>
                </c:pt>
                <c:pt idx="615">
                  <c:v>4.5390843973839923</c:v>
                </c:pt>
                <c:pt idx="616">
                  <c:v>2.5217671718800383</c:v>
                </c:pt>
                <c:pt idx="617">
                  <c:v>4.9897295446764804</c:v>
                </c:pt>
                <c:pt idx="618">
                  <c:v>0.67419461972766515</c:v>
                </c:pt>
                <c:pt idx="619">
                  <c:v>0.64423992383370343</c:v>
                </c:pt>
                <c:pt idx="620">
                  <c:v>23.051697290563684</c:v>
                </c:pt>
                <c:pt idx="621">
                  <c:v>4.248032643544156</c:v>
                </c:pt>
                <c:pt idx="622">
                  <c:v>4.1512389632583302</c:v>
                </c:pt>
                <c:pt idx="623">
                  <c:v>4.1990780754825696</c:v>
                </c:pt>
                <c:pt idx="624">
                  <c:v>4.4970688059240969</c:v>
                </c:pt>
                <c:pt idx="625">
                  <c:v>4.0362780393242863</c:v>
                </c:pt>
                <c:pt idx="626">
                  <c:v>2.7809578324747184</c:v>
                </c:pt>
                <c:pt idx="627">
                  <c:v>2.3131249008093953</c:v>
                </c:pt>
                <c:pt idx="628">
                  <c:v>0.57606418718627728</c:v>
                </c:pt>
                <c:pt idx="629">
                  <c:v>1.7845371766940394</c:v>
                </c:pt>
                <c:pt idx="630">
                  <c:v>1.4149111736724591</c:v>
                </c:pt>
                <c:pt idx="631">
                  <c:v>2.2523566682120228</c:v>
                </c:pt>
                <c:pt idx="632">
                  <c:v>3.1609195402298846</c:v>
                </c:pt>
                <c:pt idx="633">
                  <c:v>0.31389707853122489</c:v>
                </c:pt>
                <c:pt idx="634">
                  <c:v>1.4559672314280392</c:v>
                </c:pt>
                <c:pt idx="635">
                  <c:v>1.4149111736724591</c:v>
                </c:pt>
                <c:pt idx="636">
                  <c:v>0.72149893569625256</c:v>
                </c:pt>
                <c:pt idx="637">
                  <c:v>1.8080236130353595</c:v>
                </c:pt>
                <c:pt idx="638">
                  <c:v>1.4573542645735424</c:v>
                </c:pt>
                <c:pt idx="639">
                  <c:v>39.160196482332431</c:v>
                </c:pt>
                <c:pt idx="640">
                  <c:v>3.1955711466783594</c:v>
                </c:pt>
                <c:pt idx="641">
                  <c:v>5.6860494771741905</c:v>
                </c:pt>
                <c:pt idx="642">
                  <c:v>3.6611404169806581</c:v>
                </c:pt>
                <c:pt idx="643">
                  <c:v>4.2112106327650967</c:v>
                </c:pt>
                <c:pt idx="644">
                  <c:v>4.7615158444952623</c:v>
                </c:pt>
                <c:pt idx="645">
                  <c:v>7.9596572652624058</c:v>
                </c:pt>
                <c:pt idx="646">
                  <c:v>4.625515709298635</c:v>
                </c:pt>
                <c:pt idx="647">
                  <c:v>2.2660098522167482</c:v>
                </c:pt>
                <c:pt idx="648">
                  <c:v>1.2350648250148293</c:v>
                </c:pt>
                <c:pt idx="649">
                  <c:v>0.44707217570013186</c:v>
                </c:pt>
                <c:pt idx="650">
                  <c:v>0.86747597369752161</c:v>
                </c:pt>
              </c:numCache>
            </c:numRef>
          </c:yVal>
          <c:smooth val="0"/>
        </c:ser>
        <c:ser>
          <c:idx val="0"/>
          <c:order val="1"/>
          <c:tx>
            <c:v>%LW rec</c:v>
          </c:tx>
          <c:spPr>
            <a:ln w="3810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TP3V_reduced!$FP$2:$FP$63</c:f>
              <c:numCache>
                <c:formatCode>m/d/yyyy</c:formatCode>
                <c:ptCount val="62"/>
                <c:pt idx="0">
                  <c:v>41495</c:v>
                </c:pt>
                <c:pt idx="1">
                  <c:v>41487.5</c:v>
                </c:pt>
                <c:pt idx="2">
                  <c:v>41480</c:v>
                </c:pt>
                <c:pt idx="3">
                  <c:v>41472.5</c:v>
                </c:pt>
                <c:pt idx="4">
                  <c:v>41465</c:v>
                </c:pt>
                <c:pt idx="5">
                  <c:v>41463</c:v>
                </c:pt>
                <c:pt idx="6">
                  <c:v>41461</c:v>
                </c:pt>
                <c:pt idx="7">
                  <c:v>41459</c:v>
                </c:pt>
                <c:pt idx="8">
                  <c:v>41457</c:v>
                </c:pt>
                <c:pt idx="9">
                  <c:v>41452.578947368376</c:v>
                </c:pt>
                <c:pt idx="10">
                  <c:v>41450.36842105259</c:v>
                </c:pt>
                <c:pt idx="11">
                  <c:v>41448.157894736803</c:v>
                </c:pt>
                <c:pt idx="12">
                  <c:v>41445.947368421017</c:v>
                </c:pt>
                <c:pt idx="13">
                  <c:v>41443.736842105231</c:v>
                </c:pt>
                <c:pt idx="14">
                  <c:v>41441.526315789444</c:v>
                </c:pt>
                <c:pt idx="15">
                  <c:v>41439.315789473658</c:v>
                </c:pt>
                <c:pt idx="16">
                  <c:v>41434.894736842078</c:v>
                </c:pt>
                <c:pt idx="17">
                  <c:v>41432.684210526291</c:v>
                </c:pt>
                <c:pt idx="18">
                  <c:v>41430.473684210505</c:v>
                </c:pt>
                <c:pt idx="19">
                  <c:v>41428.263157894718</c:v>
                </c:pt>
                <c:pt idx="20">
                  <c:v>41426.052631578932</c:v>
                </c:pt>
                <c:pt idx="21">
                  <c:v>41423.842105263146</c:v>
                </c:pt>
                <c:pt idx="22">
                  <c:v>41421.631578947359</c:v>
                </c:pt>
                <c:pt idx="23">
                  <c:v>41419.421052631573</c:v>
                </c:pt>
                <c:pt idx="24">
                  <c:v>41417.210526315786</c:v>
                </c:pt>
                <c:pt idx="25">
                  <c:v>41415</c:v>
                </c:pt>
                <c:pt idx="26">
                  <c:v>41411</c:v>
                </c:pt>
                <c:pt idx="27">
                  <c:v>41407</c:v>
                </c:pt>
                <c:pt idx="28">
                  <c:v>41403</c:v>
                </c:pt>
                <c:pt idx="29">
                  <c:v>41399</c:v>
                </c:pt>
                <c:pt idx="30">
                  <c:v>41395</c:v>
                </c:pt>
                <c:pt idx="31">
                  <c:v>41389.333333333328</c:v>
                </c:pt>
                <c:pt idx="32">
                  <c:v>41383.666666666664</c:v>
                </c:pt>
                <c:pt idx="33">
                  <c:v>41378</c:v>
                </c:pt>
                <c:pt idx="34">
                  <c:v>41375.25</c:v>
                </c:pt>
                <c:pt idx="35">
                  <c:v>41372.5</c:v>
                </c:pt>
                <c:pt idx="36">
                  <c:v>41369.75</c:v>
                </c:pt>
                <c:pt idx="37">
                  <c:v>41367</c:v>
                </c:pt>
                <c:pt idx="38">
                  <c:v>41361</c:v>
                </c:pt>
                <c:pt idx="39">
                  <c:v>41350</c:v>
                </c:pt>
                <c:pt idx="40">
                  <c:v>41344.799999999988</c:v>
                </c:pt>
                <c:pt idx="41">
                  <c:v>41339.599999999991</c:v>
                </c:pt>
                <c:pt idx="42">
                  <c:v>41334.399999999994</c:v>
                </c:pt>
                <c:pt idx="43">
                  <c:v>41329.199999999997</c:v>
                </c:pt>
                <c:pt idx="44">
                  <c:v>41324</c:v>
                </c:pt>
                <c:pt idx="45">
                  <c:v>41208</c:v>
                </c:pt>
                <c:pt idx="46">
                  <c:v>41201</c:v>
                </c:pt>
                <c:pt idx="47">
                  <c:v>41194</c:v>
                </c:pt>
                <c:pt idx="48">
                  <c:v>41187</c:v>
                </c:pt>
                <c:pt idx="49">
                  <c:v>41185.307692307659</c:v>
                </c:pt>
                <c:pt idx="50">
                  <c:v>41183.615384615354</c:v>
                </c:pt>
                <c:pt idx="51">
                  <c:v>41181.923076923049</c:v>
                </c:pt>
                <c:pt idx="52">
                  <c:v>41180.230769230744</c:v>
                </c:pt>
                <c:pt idx="53">
                  <c:v>41178.538461538439</c:v>
                </c:pt>
                <c:pt idx="54">
                  <c:v>41176.846153846134</c:v>
                </c:pt>
                <c:pt idx="55">
                  <c:v>41175.153846153829</c:v>
                </c:pt>
                <c:pt idx="56">
                  <c:v>41173.461538461524</c:v>
                </c:pt>
                <c:pt idx="57">
                  <c:v>41171.76923076922</c:v>
                </c:pt>
                <c:pt idx="58">
                  <c:v>41170.076923076915</c:v>
                </c:pt>
                <c:pt idx="59">
                  <c:v>41168.38461538461</c:v>
                </c:pt>
                <c:pt idx="60">
                  <c:v>41166.692307692305</c:v>
                </c:pt>
                <c:pt idx="61">
                  <c:v>41165</c:v>
                </c:pt>
              </c:numCache>
            </c:numRef>
          </c:xVal>
          <c:yVal>
            <c:numRef>
              <c:f>TP3V_reduced!$FV$2:$FV$63</c:f>
              <c:numCache>
                <c:formatCode>0.00</c:formatCode>
                <c:ptCount val="62"/>
                <c:pt idx="0">
                  <c:v>14.526965193805673</c:v>
                </c:pt>
                <c:pt idx="1">
                  <c:v>14.418380275322811</c:v>
                </c:pt>
                <c:pt idx="2">
                  <c:v>25.785282995483108</c:v>
                </c:pt>
                <c:pt idx="3">
                  <c:v>43.152321401486979</c:v>
                </c:pt>
                <c:pt idx="4">
                  <c:v>75.418662613025305</c:v>
                </c:pt>
                <c:pt idx="5">
                  <c:v>78.454598632123464</c:v>
                </c:pt>
                <c:pt idx="6">
                  <c:v>73.364927687830772</c:v>
                </c:pt>
                <c:pt idx="7">
                  <c:v>74.055310580753812</c:v>
                </c:pt>
                <c:pt idx="8">
                  <c:v>74.13159954473484</c:v>
                </c:pt>
                <c:pt idx="9">
                  <c:v>67.560745121034941</c:v>
                </c:pt>
                <c:pt idx="10">
                  <c:v>48.601467043566998</c:v>
                </c:pt>
                <c:pt idx="11">
                  <c:v>41.517806589917932</c:v>
                </c:pt>
                <c:pt idx="12">
                  <c:v>33.794190580713028</c:v>
                </c:pt>
                <c:pt idx="13">
                  <c:v>23.503266978744882</c:v>
                </c:pt>
                <c:pt idx="14">
                  <c:v>25.63059546838749</c:v>
                </c:pt>
                <c:pt idx="15">
                  <c:v>22.034611227922845</c:v>
                </c:pt>
                <c:pt idx="16">
                  <c:v>12.726205142884822</c:v>
                </c:pt>
                <c:pt idx="17">
                  <c:v>12.804259021893657</c:v>
                </c:pt>
                <c:pt idx="18">
                  <c:v>13.050174236056037</c:v>
                </c:pt>
                <c:pt idx="19">
                  <c:v>14.671443689749154</c:v>
                </c:pt>
                <c:pt idx="20">
                  <c:v>6.8165945424767287</c:v>
                </c:pt>
                <c:pt idx="21">
                  <c:v>1.3867406133161779</c:v>
                </c:pt>
                <c:pt idx="22">
                  <c:v>2.6038812526105346</c:v>
                </c:pt>
                <c:pt idx="23">
                  <c:v>0.86837046091070391</c:v>
                </c:pt>
                <c:pt idx="24">
                  <c:v>-5.9851479321844252</c:v>
                </c:pt>
                <c:pt idx="25">
                  <c:v>-9.4133311165689335</c:v>
                </c:pt>
                <c:pt idx="26">
                  <c:v>-4.8528439408075883</c:v>
                </c:pt>
                <c:pt idx="27">
                  <c:v>-11.694765089822653</c:v>
                </c:pt>
                <c:pt idx="28">
                  <c:v>6.6023216895136656</c:v>
                </c:pt>
                <c:pt idx="29">
                  <c:v>26.987967144278876</c:v>
                </c:pt>
                <c:pt idx="30">
                  <c:v>13.341470672625562</c:v>
                </c:pt>
                <c:pt idx="31">
                  <c:v>33.716843060250348</c:v>
                </c:pt>
                <c:pt idx="32">
                  <c:v>31.456672850568211</c:v>
                </c:pt>
                <c:pt idx="33">
                  <c:v>24.640059545761716</c:v>
                </c:pt>
                <c:pt idx="34">
                  <c:v>26.627582709235952</c:v>
                </c:pt>
                <c:pt idx="35">
                  <c:v>39.099177906790942</c:v>
                </c:pt>
                <c:pt idx="36">
                  <c:v>30.395768041268106</c:v>
                </c:pt>
                <c:pt idx="37">
                  <c:v>25.33598957080644</c:v>
                </c:pt>
                <c:pt idx="38">
                  <c:v>32.087137887113073</c:v>
                </c:pt>
                <c:pt idx="39">
                  <c:v>30.593611273255711</c:v>
                </c:pt>
                <c:pt idx="40">
                  <c:v>32.638738235440371</c:v>
                </c:pt>
                <c:pt idx="41">
                  <c:v>51.86729737594613</c:v>
                </c:pt>
                <c:pt idx="42">
                  <c:v>50.296398737461729</c:v>
                </c:pt>
                <c:pt idx="43">
                  <c:v>41.775668372031404</c:v>
                </c:pt>
                <c:pt idx="44">
                  <c:v>39.942491808461902</c:v>
                </c:pt>
                <c:pt idx="45">
                  <c:v>56.688195788192303</c:v>
                </c:pt>
                <c:pt idx="46">
                  <c:v>44.044045338459135</c:v>
                </c:pt>
                <c:pt idx="47">
                  <c:v>32.19735768597203</c:v>
                </c:pt>
                <c:pt idx="48">
                  <c:v>21.092800683799972</c:v>
                </c:pt>
                <c:pt idx="49">
                  <c:v>40.217156156735861</c:v>
                </c:pt>
                <c:pt idx="50">
                  <c:v>48.452615693390662</c:v>
                </c:pt>
                <c:pt idx="51">
                  <c:v>58.956757348755104</c:v>
                </c:pt>
                <c:pt idx="52">
                  <c:v>58.709975686075872</c:v>
                </c:pt>
                <c:pt idx="53">
                  <c:v>55.368784000156339</c:v>
                </c:pt>
                <c:pt idx="54">
                  <c:v>49.199579603451475</c:v>
                </c:pt>
                <c:pt idx="55">
                  <c:v>47.546230807385761</c:v>
                </c:pt>
                <c:pt idx="56">
                  <c:v>51.13856465964799</c:v>
                </c:pt>
                <c:pt idx="57">
                  <c:v>54.966729009982146</c:v>
                </c:pt>
                <c:pt idx="58">
                  <c:v>62.25751035941547</c:v>
                </c:pt>
                <c:pt idx="59">
                  <c:v>60.097111763821722</c:v>
                </c:pt>
                <c:pt idx="60">
                  <c:v>62.193255620687808</c:v>
                </c:pt>
                <c:pt idx="61">
                  <c:v>57.513562018282578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636608"/>
        <c:axId val="87638784"/>
      </c:scatterChart>
      <c:valAx>
        <c:axId val="87636608"/>
        <c:scaling>
          <c:orientation val="minMax"/>
          <c:max val="41495"/>
          <c:min val="41122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2012-2013</a:t>
                </a:r>
                <a:endParaRPr lang="en-US" dirty="0"/>
              </a:p>
            </c:rich>
          </c:tx>
          <c:overlay val="0"/>
        </c:title>
        <c:numFmt formatCode="[$-409]mmmmm;@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7638784"/>
        <c:crosses val="autoZero"/>
        <c:crossBetween val="midCat"/>
        <c:majorUnit val="32"/>
      </c:valAx>
      <c:valAx>
        <c:axId val="87638784"/>
        <c:scaling>
          <c:orientation val="minMax"/>
          <c:max val="100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%LW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763660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367595977316307"/>
          <c:y val="0.10774026399193971"/>
          <c:w val="0.23248933505953268"/>
          <c:h val="0.20013094006883483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TP3INL </a:t>
            </a:r>
            <a:r>
              <a:rPr lang="el-GR" dirty="0" smtClean="0">
                <a:latin typeface="Calibri"/>
              </a:rPr>
              <a:t>δ</a:t>
            </a:r>
            <a:r>
              <a:rPr lang="en-US" baseline="30000" dirty="0" smtClean="0"/>
              <a:t>13</a:t>
            </a:r>
            <a:r>
              <a:rPr lang="en-US" dirty="0" smtClean="0"/>
              <a:t>C </a:t>
            </a:r>
            <a:r>
              <a:rPr lang="en-US" dirty="0"/>
              <a:t>vs. </a:t>
            </a:r>
            <a:r>
              <a:rPr lang="en-US" dirty="0" err="1"/>
              <a:t>Sr</a:t>
            </a:r>
            <a:r>
              <a:rPr lang="en-US" dirty="0"/>
              <a:t>/Ca</a:t>
            </a:r>
          </a:p>
        </c:rich>
      </c:tx>
      <c:layout>
        <c:manualLayout>
          <c:xMode val="edge"/>
          <c:yMode val="edge"/>
          <c:x val="0.25931434858142693"/>
          <c:y val="9.8806848948446171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2550260600774143"/>
          <c:y val="8.556622942368311E-2"/>
          <c:w val="0.61658706424186782"/>
          <c:h val="0.66187302625041944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3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0.12794537662345734"/>
                  <c:y val="0.21047414839388301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-</a:t>
                    </a:r>
                    <a:r>
                      <a:rPr lang="en-US" baseline="0" dirty="0" smtClean="0"/>
                      <a:t>0.024x </a:t>
                    </a:r>
                    <a:r>
                      <a:rPr lang="en-US" baseline="0" dirty="0"/>
                      <a:t>+ 0.727
</a:t>
                    </a:r>
                    <a:r>
                      <a:rPr lang="en-US" i="1" baseline="0" dirty="0" smtClean="0"/>
                      <a:t>r</a:t>
                    </a:r>
                    <a:r>
                      <a:rPr lang="en-US" baseline="0" dirty="0" smtClean="0"/>
                      <a:t> </a:t>
                    </a:r>
                    <a:r>
                      <a:rPr lang="en-US" baseline="0" dirty="0"/>
                      <a:t>= </a:t>
                    </a:r>
                    <a:r>
                      <a:rPr lang="en-US" baseline="0" dirty="0" smtClean="0"/>
                      <a:t>0.331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TP3t_reduced!$AO$2:$AO$35</c:f>
              <c:numCache>
                <c:formatCode>General</c:formatCode>
                <c:ptCount val="34"/>
                <c:pt idx="0">
                  <c:v>-10.061825456809732</c:v>
                </c:pt>
                <c:pt idx="1">
                  <c:v>-10.747753298052444</c:v>
                </c:pt>
                <c:pt idx="2">
                  <c:v>-8.7680508974628886</c:v>
                </c:pt>
                <c:pt idx="3">
                  <c:v>-7.944739814242169</c:v>
                </c:pt>
                <c:pt idx="4">
                  <c:v>-9.4480485268216565</c:v>
                </c:pt>
                <c:pt idx="5">
                  <c:v>-10.263452660863786</c:v>
                </c:pt>
                <c:pt idx="6">
                  <c:v>-9.7781636550278037</c:v>
                </c:pt>
                <c:pt idx="7">
                  <c:v>-9.4846181667726377</c:v>
                </c:pt>
                <c:pt idx="8">
                  <c:v>-10.609381687427113</c:v>
                </c:pt>
                <c:pt idx="9">
                  <c:v>-11.439611351179099</c:v>
                </c:pt>
                <c:pt idx="10">
                  <c:v>-10.978043192878888</c:v>
                </c:pt>
                <c:pt idx="11">
                  <c:v>-10.446300860618686</c:v>
                </c:pt>
                <c:pt idx="12">
                  <c:v>-12.462572901159225</c:v>
                </c:pt>
                <c:pt idx="13">
                  <c:v>-12.760071864003686</c:v>
                </c:pt>
                <c:pt idx="14">
                  <c:v>-12.600944511784554</c:v>
                </c:pt>
                <c:pt idx="15">
                  <c:v>-13.094140466799129</c:v>
                </c:pt>
                <c:pt idx="16">
                  <c:v>-14.188264559386567</c:v>
                </c:pt>
                <c:pt idx="17">
                  <c:v>-13.804777524224933</c:v>
                </c:pt>
                <c:pt idx="18">
                  <c:v>-13.960939770502094</c:v>
                </c:pt>
                <c:pt idx="19">
                  <c:v>-14.797099646138022</c:v>
                </c:pt>
                <c:pt idx="20">
                  <c:v>-14.854425027682803</c:v>
                </c:pt>
                <c:pt idx="21">
                  <c:v>-14.728902209472681</c:v>
                </c:pt>
                <c:pt idx="22">
                  <c:v>-14.056811529292501</c:v>
                </c:pt>
                <c:pt idx="23">
                  <c:v>-14.062741741176445</c:v>
                </c:pt>
                <c:pt idx="24">
                  <c:v>-14.177392504266004</c:v>
                </c:pt>
                <c:pt idx="25">
                  <c:v>-14.218903987453604</c:v>
                </c:pt>
                <c:pt idx="26">
                  <c:v>-13.77512646480522</c:v>
                </c:pt>
                <c:pt idx="27">
                  <c:v>-10.75961372182033</c:v>
                </c:pt>
                <c:pt idx="28">
                  <c:v>-10.940485184280583</c:v>
                </c:pt>
                <c:pt idx="29">
                  <c:v>-10.051941770336494</c:v>
                </c:pt>
                <c:pt idx="30">
                  <c:v>-11.247867833598283</c:v>
                </c:pt>
                <c:pt idx="31">
                  <c:v>-12.801583347191286</c:v>
                </c:pt>
                <c:pt idx="32">
                  <c:v>-13.807742630166906</c:v>
                </c:pt>
                <c:pt idx="33">
                  <c:v>-13.973788562917303</c:v>
                </c:pt>
              </c:numCache>
            </c:numRef>
          </c:xVal>
          <c:yVal>
            <c:numRef>
              <c:f>TP3t_reduced!$AQ$2:$AQ$35</c:f>
              <c:numCache>
                <c:formatCode>General</c:formatCode>
                <c:ptCount val="34"/>
                <c:pt idx="0">
                  <c:v>0.97293188107687212</c:v>
                </c:pt>
                <c:pt idx="1">
                  <c:v>0.97860648165852804</c:v>
                </c:pt>
                <c:pt idx="2">
                  <c:v>1.0069682217647744</c:v>
                </c:pt>
                <c:pt idx="3">
                  <c:v>1.0594025475277631</c:v>
                </c:pt>
                <c:pt idx="4">
                  <c:v>0.92793230986926833</c:v>
                </c:pt>
                <c:pt idx="5">
                  <c:v>0.76918073703885859</c:v>
                </c:pt>
                <c:pt idx="6">
                  <c:v>0.8143481082860875</c:v>
                </c:pt>
                <c:pt idx="7">
                  <c:v>0.88715735770094784</c:v>
                </c:pt>
                <c:pt idx="8">
                  <c:v>0.86392151540541084</c:v>
                </c:pt>
                <c:pt idx="9">
                  <c:v>0.93102458359566853</c:v>
                </c:pt>
                <c:pt idx="10">
                  <c:v>0.87976098736523312</c:v>
                </c:pt>
                <c:pt idx="11">
                  <c:v>0.8905934390848983</c:v>
                </c:pt>
                <c:pt idx="12">
                  <c:v>0.73611329990326213</c:v>
                </c:pt>
                <c:pt idx="13">
                  <c:v>0.94134025868358961</c:v>
                </c:pt>
                <c:pt idx="14">
                  <c:v>0.73557434439484271</c:v>
                </c:pt>
                <c:pt idx="15">
                  <c:v>0.92679503846485367</c:v>
                </c:pt>
                <c:pt idx="16">
                  <c:v>0.95543051880961194</c:v>
                </c:pt>
                <c:pt idx="17">
                  <c:v>1.0607847415115879</c:v>
                </c:pt>
                <c:pt idx="18">
                  <c:v>1.0960839632709167</c:v>
                </c:pt>
                <c:pt idx="19">
                  <c:v>1.1023330820336663</c:v>
                </c:pt>
                <c:pt idx="20">
                  <c:v>1.026089633629695</c:v>
                </c:pt>
                <c:pt idx="21">
                  <c:v>1.033418672785708</c:v>
                </c:pt>
                <c:pt idx="22">
                  <c:v>1.1684069717938517</c:v>
                </c:pt>
                <c:pt idx="23">
                  <c:v>1.2080251912621121</c:v>
                </c:pt>
                <c:pt idx="24">
                  <c:v>1.1171607525003098</c:v>
                </c:pt>
                <c:pt idx="25">
                  <c:v>1.1221030762913289</c:v>
                </c:pt>
                <c:pt idx="26">
                  <c:v>1.0856516542578341</c:v>
                </c:pt>
                <c:pt idx="27">
                  <c:v>1.2474464108218974</c:v>
                </c:pt>
                <c:pt idx="28">
                  <c:v>1.2777296428133957</c:v>
                </c:pt>
                <c:pt idx="29">
                  <c:v>1.1452467435795342</c:v>
                </c:pt>
                <c:pt idx="30">
                  <c:v>1.0530768874580563</c:v>
                </c:pt>
                <c:pt idx="31">
                  <c:v>1.1335761726313434</c:v>
                </c:pt>
                <c:pt idx="32">
                  <c:v>1.1489447138317086</c:v>
                </c:pt>
                <c:pt idx="33">
                  <c:v>1.2178571092362125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691648"/>
        <c:axId val="87693568"/>
      </c:scatterChart>
      <c:valAx>
        <c:axId val="87691648"/>
        <c:scaling>
          <c:orientation val="minMax"/>
          <c:max val="-5"/>
          <c:min val="-2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l-GR" dirty="0"/>
                  <a:t>δ</a:t>
                </a:r>
                <a:r>
                  <a:rPr lang="en-US" baseline="30000" dirty="0"/>
                  <a:t>13</a:t>
                </a:r>
                <a:r>
                  <a:rPr lang="en-US" dirty="0"/>
                  <a:t>C </a:t>
                </a:r>
                <a:r>
                  <a:rPr lang="el-GR" dirty="0" smtClean="0"/>
                  <a:t>‰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7693568"/>
        <c:crosses val="autoZero"/>
        <c:crossBetween val="midCat"/>
        <c:majorUnit val="5"/>
      </c:valAx>
      <c:valAx>
        <c:axId val="87693568"/>
        <c:scaling>
          <c:orientation val="minMax"/>
          <c:max val="2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Sr/Ca (mmol/mol)</a:t>
                </a:r>
              </a:p>
            </c:rich>
          </c:tx>
          <c:layout>
            <c:manualLayout>
              <c:xMode val="edge"/>
              <c:yMode val="edge"/>
              <c:x val="2.4842557844526665E-2"/>
              <c:y val="0.1479737971017831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7691648"/>
        <c:crossesAt val="-20"/>
        <c:crossBetween val="midCat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TP3VM </a:t>
            </a:r>
            <a:r>
              <a:rPr lang="el-GR" dirty="0" smtClean="0">
                <a:latin typeface="Calibri"/>
              </a:rPr>
              <a:t>δ</a:t>
            </a:r>
            <a:r>
              <a:rPr lang="en-US" baseline="30000" dirty="0" smtClean="0"/>
              <a:t>13</a:t>
            </a:r>
            <a:r>
              <a:rPr lang="en-US" dirty="0" smtClean="0"/>
              <a:t>C </a:t>
            </a:r>
            <a:r>
              <a:rPr lang="en-US" dirty="0"/>
              <a:t>vs. </a:t>
            </a:r>
            <a:r>
              <a:rPr lang="en-US" dirty="0" err="1"/>
              <a:t>Sr</a:t>
            </a:r>
            <a:r>
              <a:rPr lang="en-US" dirty="0"/>
              <a:t>/Ca</a:t>
            </a:r>
          </a:p>
        </c:rich>
      </c:tx>
      <c:layout>
        <c:manualLayout>
          <c:xMode val="edge"/>
          <c:yMode val="edge"/>
          <c:x val="0.23961062912904357"/>
          <c:y val="0.115079301245150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9081511780987881"/>
          <c:y val="9.8817489498948308E-2"/>
          <c:w val="0.70062226167377895"/>
          <c:h val="0.65411197405659882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3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0.27974845634122131"/>
                  <c:y val="0.24024529384246412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</a:t>
                    </a:r>
                    <a:r>
                      <a:rPr lang="en-US" baseline="0" dirty="0" smtClean="0"/>
                      <a:t>0.043x </a:t>
                    </a:r>
                    <a:r>
                      <a:rPr lang="en-US" baseline="0" dirty="0"/>
                      <a:t>+ </a:t>
                    </a:r>
                    <a:r>
                      <a:rPr lang="en-US" baseline="0" dirty="0" smtClean="0"/>
                      <a:t>1.410</a:t>
                    </a:r>
                    <a:r>
                      <a:rPr lang="en-US" baseline="0" dirty="0"/>
                      <a:t>
</a:t>
                    </a:r>
                    <a:r>
                      <a:rPr lang="en-US" i="1" baseline="0" dirty="0" smtClean="0"/>
                      <a:t>r</a:t>
                    </a:r>
                    <a:r>
                      <a:rPr lang="en-US" baseline="0" dirty="0" smtClean="0"/>
                      <a:t> </a:t>
                    </a:r>
                    <a:r>
                      <a:rPr lang="en-US" baseline="0" dirty="0"/>
                      <a:t>= </a:t>
                    </a:r>
                    <a:r>
                      <a:rPr lang="en-US" baseline="0" dirty="0" smtClean="0"/>
                      <a:t>0.444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TP3V_reduced!$BY$2:$BY$39</c:f>
              <c:numCache>
                <c:formatCode>0.00</c:formatCode>
                <c:ptCount val="38"/>
                <c:pt idx="0">
                  <c:v>-13.009663877669558</c:v>
                </c:pt>
                <c:pt idx="1">
                  <c:v>-13.43762750196076</c:v>
                </c:pt>
                <c:pt idx="2">
                  <c:v>-12.886117796754084</c:v>
                </c:pt>
                <c:pt idx="3">
                  <c:v>-14.897447994058002</c:v>
                </c:pt>
                <c:pt idx="4">
                  <c:v>-14.639483777106493</c:v>
                </c:pt>
                <c:pt idx="5">
                  <c:v>-14.328147653199498</c:v>
                </c:pt>
                <c:pt idx="6">
                  <c:v>-14.203613203636699</c:v>
                </c:pt>
                <c:pt idx="7">
                  <c:v>-14.654309306816348</c:v>
                </c:pt>
                <c:pt idx="8">
                  <c:v>-14.344949920204003</c:v>
                </c:pt>
                <c:pt idx="9">
                  <c:v>-15.131691363473742</c:v>
                </c:pt>
                <c:pt idx="10">
                  <c:v>-16.747674101848141</c:v>
                </c:pt>
                <c:pt idx="11">
                  <c:v>-16.169478443163722</c:v>
                </c:pt>
                <c:pt idx="12">
                  <c:v>-14.977505854491229</c:v>
                </c:pt>
                <c:pt idx="13">
                  <c:v>-14.863843460048992</c:v>
                </c:pt>
                <c:pt idx="14">
                  <c:v>-14.925122316183069</c:v>
                </c:pt>
                <c:pt idx="15">
                  <c:v>-15.576457254769448</c:v>
                </c:pt>
                <c:pt idx="16">
                  <c:v>-15.609073420131134</c:v>
                </c:pt>
                <c:pt idx="17">
                  <c:v>-14.228322419819795</c:v>
                </c:pt>
                <c:pt idx="18">
                  <c:v>-13.592801379590595</c:v>
                </c:pt>
                <c:pt idx="19">
                  <c:v>-14.171985406922339</c:v>
                </c:pt>
                <c:pt idx="20">
                  <c:v>-14.143322716149948</c:v>
                </c:pt>
                <c:pt idx="21">
                  <c:v>-14.258961847886832</c:v>
                </c:pt>
                <c:pt idx="22">
                  <c:v>-13.837916804126897</c:v>
                </c:pt>
                <c:pt idx="23">
                  <c:v>-13.613557121184396</c:v>
                </c:pt>
                <c:pt idx="24">
                  <c:v>-13.775649579345497</c:v>
                </c:pt>
                <c:pt idx="25">
                  <c:v>-13.258732776795155</c:v>
                </c:pt>
                <c:pt idx="26">
                  <c:v>-12.605421100914127</c:v>
                </c:pt>
                <c:pt idx="27">
                  <c:v>-11.969900060684928</c:v>
                </c:pt>
                <c:pt idx="28">
                  <c:v>-11.568622389871468</c:v>
                </c:pt>
                <c:pt idx="29">
                  <c:v>-10.964729146356632</c:v>
                </c:pt>
                <c:pt idx="30">
                  <c:v>-10.836241222204539</c:v>
                </c:pt>
                <c:pt idx="31">
                  <c:v>-10.950891985294097</c:v>
                </c:pt>
                <c:pt idx="32">
                  <c:v>-10.15130174960915</c:v>
                </c:pt>
                <c:pt idx="33">
                  <c:v>-10.034674249224942</c:v>
                </c:pt>
                <c:pt idx="34">
                  <c:v>-11.310658172919959</c:v>
                </c:pt>
                <c:pt idx="35">
                  <c:v>-12.925652542647036</c:v>
                </c:pt>
                <c:pt idx="36">
                  <c:v>-13.857684177073372</c:v>
                </c:pt>
                <c:pt idx="37">
                  <c:v>-14.290589644601193</c:v>
                </c:pt>
              </c:numCache>
            </c:numRef>
          </c:xVal>
          <c:yVal>
            <c:numRef>
              <c:f>TP3V_reduced!$CA$2:$CA$39</c:f>
              <c:numCache>
                <c:formatCode>0.0000</c:formatCode>
                <c:ptCount val="38"/>
                <c:pt idx="0">
                  <c:v>0.54642749177047678</c:v>
                </c:pt>
                <c:pt idx="1">
                  <c:v>0.51710242861161404</c:v>
                </c:pt>
                <c:pt idx="2">
                  <c:v>0.61481962970493009</c:v>
                </c:pt>
                <c:pt idx="3">
                  <c:v>0.55974894013048238</c:v>
                </c:pt>
                <c:pt idx="4">
                  <c:v>0.66274481500613147</c:v>
                </c:pt>
                <c:pt idx="5">
                  <c:v>0.85097148492934294</c:v>
                </c:pt>
                <c:pt idx="6">
                  <c:v>0.68733102371903432</c:v>
                </c:pt>
                <c:pt idx="7">
                  <c:v>0.73750015789497569</c:v>
                </c:pt>
                <c:pt idx="8">
                  <c:v>0.74850328010831935</c:v>
                </c:pt>
                <c:pt idx="9">
                  <c:v>0.70430136666097976</c:v>
                </c:pt>
                <c:pt idx="10">
                  <c:v>0.63140856153314651</c:v>
                </c:pt>
                <c:pt idx="11">
                  <c:v>0.95949529855687377</c:v>
                </c:pt>
                <c:pt idx="12">
                  <c:v>0.75637471054151129</c:v>
                </c:pt>
                <c:pt idx="13">
                  <c:v>0.68504311681881691</c:v>
                </c:pt>
                <c:pt idx="14">
                  <c:v>0.6570064855603347</c:v>
                </c:pt>
                <c:pt idx="15">
                  <c:v>0.76886616915304751</c:v>
                </c:pt>
                <c:pt idx="16">
                  <c:v>0.76679559690637489</c:v>
                </c:pt>
                <c:pt idx="17">
                  <c:v>0.8632708471488304</c:v>
                </c:pt>
                <c:pt idx="18">
                  <c:v>1.0605555586207733</c:v>
                </c:pt>
                <c:pt idx="19">
                  <c:v>0.93435834558965447</c:v>
                </c:pt>
                <c:pt idx="20">
                  <c:v>0.85512079232467919</c:v>
                </c:pt>
                <c:pt idx="21">
                  <c:v>0.93546395546137928</c:v>
                </c:pt>
                <c:pt idx="22">
                  <c:v>0.89517596899575269</c:v>
                </c:pt>
                <c:pt idx="23">
                  <c:v>0.92933933724867879</c:v>
                </c:pt>
                <c:pt idx="24">
                  <c:v>0.85016361762088977</c:v>
                </c:pt>
                <c:pt idx="25">
                  <c:v>0.94791646580118116</c:v>
                </c:pt>
                <c:pt idx="26">
                  <c:v>0.93604209713920028</c:v>
                </c:pt>
                <c:pt idx="27">
                  <c:v>1.0968464593649254</c:v>
                </c:pt>
                <c:pt idx="28">
                  <c:v>1.2117061101722999</c:v>
                </c:pt>
                <c:pt idx="29">
                  <c:v>0.89424938080883476</c:v>
                </c:pt>
                <c:pt idx="30">
                  <c:v>0.96891927478986184</c:v>
                </c:pt>
                <c:pt idx="31">
                  <c:v>1.0762619414623869</c:v>
                </c:pt>
                <c:pt idx="32">
                  <c:v>0.95904768342792845</c:v>
                </c:pt>
                <c:pt idx="33">
                  <c:v>0.85934030671678996</c:v>
                </c:pt>
                <c:pt idx="34">
                  <c:v>0.71748142412125737</c:v>
                </c:pt>
                <c:pt idx="35">
                  <c:v>0.80346037238276158</c:v>
                </c:pt>
                <c:pt idx="36">
                  <c:v>0.72829822842138536</c:v>
                </c:pt>
                <c:pt idx="37">
                  <c:v>0.77817677916289807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710720"/>
        <c:axId val="87721088"/>
      </c:scatterChart>
      <c:valAx>
        <c:axId val="87710720"/>
        <c:scaling>
          <c:orientation val="minMax"/>
          <c:max val="-5"/>
          <c:min val="-2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l-GR" dirty="0"/>
                  <a:t>δ</a:t>
                </a:r>
                <a:r>
                  <a:rPr lang="en-US" baseline="30000" dirty="0" smtClean="0"/>
                  <a:t>13</a:t>
                </a:r>
                <a:r>
                  <a:rPr lang="en-US" dirty="0" smtClean="0"/>
                  <a:t>C </a:t>
                </a:r>
                <a:r>
                  <a:rPr lang="el-GR" dirty="0" smtClean="0"/>
                  <a:t>‰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35450742365673948"/>
              <c:y val="0.88561138946924267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7721088"/>
        <c:crosses val="autoZero"/>
        <c:crossBetween val="midCat"/>
        <c:majorUnit val="5"/>
      </c:valAx>
      <c:valAx>
        <c:axId val="87721088"/>
        <c:scaling>
          <c:orientation val="minMax"/>
          <c:max val="2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7710720"/>
        <c:crossesAt val="-20"/>
        <c:crossBetween val="midCat"/>
        <c:majorUnit val="0.5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3R5VM </a:t>
            </a:r>
            <a:r>
              <a:rPr lang="el-GR" dirty="0" smtClean="0">
                <a:latin typeface="Calibri"/>
              </a:rPr>
              <a:t>δ</a:t>
            </a:r>
            <a:r>
              <a:rPr lang="en-US" baseline="30000" dirty="0" smtClean="0"/>
              <a:t>13</a:t>
            </a:r>
            <a:r>
              <a:rPr lang="en-US" dirty="0" smtClean="0"/>
              <a:t>C </a:t>
            </a:r>
            <a:r>
              <a:rPr lang="en-US" dirty="0"/>
              <a:t>vs. </a:t>
            </a:r>
            <a:r>
              <a:rPr lang="en-US" dirty="0" err="1" smtClean="0"/>
              <a:t>Sr</a:t>
            </a:r>
            <a:r>
              <a:rPr lang="en-US" dirty="0" smtClean="0"/>
              <a:t>/Ca</a:t>
            </a:r>
            <a:endParaRPr lang="en-US" dirty="0"/>
          </a:p>
        </c:rich>
      </c:tx>
      <c:layout>
        <c:manualLayout>
          <c:xMode val="edge"/>
          <c:yMode val="edge"/>
          <c:x val="0.20043227811579384"/>
          <c:y val="0.17056246028396918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7136802862956702"/>
          <c:y val="0.1411652293438454"/>
          <c:w val="0.74453894552485855"/>
          <c:h val="0.59954104920822648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3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7.5673346561516114E-2"/>
                  <c:y val="0.22568417486076503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</a:t>
                    </a:r>
                    <a:r>
                      <a:rPr lang="en-US" baseline="0" dirty="0" smtClean="0"/>
                      <a:t>0.082x </a:t>
                    </a:r>
                    <a:r>
                      <a:rPr lang="en-US" baseline="0" dirty="0"/>
                      <a:t>+ </a:t>
                    </a:r>
                    <a:r>
                      <a:rPr lang="en-US" baseline="0" dirty="0" smtClean="0"/>
                      <a:t>1.617</a:t>
                    </a:r>
                    <a:r>
                      <a:rPr lang="en-US" baseline="0" dirty="0"/>
                      <a:t>
</a:t>
                    </a:r>
                    <a:r>
                      <a:rPr lang="en-US" i="1" baseline="0" dirty="0" smtClean="0"/>
                      <a:t>r</a:t>
                    </a:r>
                    <a:r>
                      <a:rPr lang="en-US" baseline="0" dirty="0" smtClean="0"/>
                      <a:t> </a:t>
                    </a:r>
                    <a:r>
                      <a:rPr lang="en-US" baseline="0" dirty="0"/>
                      <a:t>= </a:t>
                    </a:r>
                    <a:r>
                      <a:rPr lang="en-US" baseline="0" dirty="0" smtClean="0"/>
                      <a:t>0.776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'3R5V_reduced'!$AI$2:$AI$41</c:f>
              <c:numCache>
                <c:formatCode>0.00</c:formatCode>
                <c:ptCount val="40"/>
                <c:pt idx="0">
                  <c:v>-10.333045267189965</c:v>
                </c:pt>
                <c:pt idx="1">
                  <c:v>-9.7508961339162532</c:v>
                </c:pt>
                <c:pt idx="2">
                  <c:v>-9.1005495639771965</c:v>
                </c:pt>
                <c:pt idx="3">
                  <c:v>-9.0283986527225597</c:v>
                </c:pt>
                <c:pt idx="4">
                  <c:v>-8.515435324761512</c:v>
                </c:pt>
                <c:pt idx="5">
                  <c:v>-7.7632867841481037</c:v>
                </c:pt>
                <c:pt idx="6">
                  <c:v>-7.3036953631425403</c:v>
                </c:pt>
                <c:pt idx="7">
                  <c:v>-6.8905572685611949</c:v>
                </c:pt>
                <c:pt idx="8">
                  <c:v>-7.0902077353206012</c:v>
                </c:pt>
                <c:pt idx="9">
                  <c:v>-6.8638713150834532</c:v>
                </c:pt>
                <c:pt idx="10">
                  <c:v>-7.0546264640169456</c:v>
                </c:pt>
                <c:pt idx="11">
                  <c:v>-7.5804385843932032</c:v>
                </c:pt>
                <c:pt idx="12">
                  <c:v>-8.0607857469925666</c:v>
                </c:pt>
                <c:pt idx="13">
                  <c:v>-8.9315385252848287</c:v>
                </c:pt>
                <c:pt idx="14">
                  <c:v>-8.8267714486685058</c:v>
                </c:pt>
                <c:pt idx="15">
                  <c:v>-7.7721821019740185</c:v>
                </c:pt>
                <c:pt idx="16">
                  <c:v>-7.111951845561725</c:v>
                </c:pt>
                <c:pt idx="17">
                  <c:v>-6.919219959333585</c:v>
                </c:pt>
                <c:pt idx="18">
                  <c:v>-7.1218355320349627</c:v>
                </c:pt>
                <c:pt idx="19">
                  <c:v>-8.402761298966599</c:v>
                </c:pt>
                <c:pt idx="20">
                  <c:v>-9.0748519791467785</c:v>
                </c:pt>
                <c:pt idx="21">
                  <c:v>-9.4761296499602388</c:v>
                </c:pt>
                <c:pt idx="22">
                  <c:v>-9.5443270866255787</c:v>
                </c:pt>
                <c:pt idx="23">
                  <c:v>-10.304382576417575</c:v>
                </c:pt>
                <c:pt idx="24">
                  <c:v>-9.9139769607246784</c:v>
                </c:pt>
                <c:pt idx="25">
                  <c:v>-9.6204314724695106</c:v>
                </c:pt>
                <c:pt idx="26">
                  <c:v>-9.5838618325185312</c:v>
                </c:pt>
                <c:pt idx="27">
                  <c:v>-9.5680479341613509</c:v>
                </c:pt>
                <c:pt idx="28">
                  <c:v>-9.8774073207736972</c:v>
                </c:pt>
                <c:pt idx="29">
                  <c:v>-10.627579124092456</c:v>
                </c:pt>
                <c:pt idx="30">
                  <c:v>-10.449672767574173</c:v>
                </c:pt>
                <c:pt idx="31">
                  <c:v>-9.6856638031928828</c:v>
                </c:pt>
                <c:pt idx="32">
                  <c:v>-10.253975775404061</c:v>
                </c:pt>
                <c:pt idx="33">
                  <c:v>-10.622637280855837</c:v>
                </c:pt>
                <c:pt idx="34">
                  <c:v>-10.553451475543172</c:v>
                </c:pt>
                <c:pt idx="35">
                  <c:v>-9.2942698188526585</c:v>
                </c:pt>
                <c:pt idx="36">
                  <c:v>-9.1035146699191678</c:v>
                </c:pt>
                <c:pt idx="37">
                  <c:v>-10.052348571350009</c:v>
                </c:pt>
                <c:pt idx="38">
                  <c:v>-12.039957921118155</c:v>
                </c:pt>
                <c:pt idx="39">
                  <c:v>-11.611994296826953</c:v>
                </c:pt>
              </c:numCache>
            </c:numRef>
          </c:xVal>
          <c:yVal>
            <c:numRef>
              <c:f>'3R5V_reduced'!$Y$2:$Y$41</c:f>
              <c:numCache>
                <c:formatCode>General</c:formatCode>
                <c:ptCount val="40"/>
                <c:pt idx="0">
                  <c:v>0.94874884698800344</c:v>
                </c:pt>
                <c:pt idx="1">
                  <c:v>1.0097303936404669</c:v>
                </c:pt>
                <c:pt idx="2">
                  <c:v>0.79328109577605666</c:v>
                </c:pt>
                <c:pt idx="3">
                  <c:v>0.9169136958426074</c:v>
                </c:pt>
                <c:pt idx="4">
                  <c:v>0.90287741692112022</c:v>
                </c:pt>
                <c:pt idx="5">
                  <c:v>0.92861587553613023</c:v>
                </c:pt>
                <c:pt idx="6">
                  <c:v>1.0446548532385418</c:v>
                </c:pt>
                <c:pt idx="7">
                  <c:v>1.0634250011514634</c:v>
                </c:pt>
                <c:pt idx="8">
                  <c:v>1.1533726638310235</c:v>
                </c:pt>
                <c:pt idx="9">
                  <c:v>1.0977608236460723</c:v>
                </c:pt>
                <c:pt idx="10">
                  <c:v>1.0689763661646832</c:v>
                </c:pt>
                <c:pt idx="11">
                  <c:v>1.115652275045725</c:v>
                </c:pt>
                <c:pt idx="12">
                  <c:v>1.0789308811876253</c:v>
                </c:pt>
                <c:pt idx="13">
                  <c:v>1.0618538515010649</c:v>
                </c:pt>
                <c:pt idx="14">
                  <c:v>0.98319269302669865</c:v>
                </c:pt>
                <c:pt idx="15">
                  <c:v>0.92059684091929972</c:v>
                </c:pt>
                <c:pt idx="16">
                  <c:v>0.9384008571387058</c:v>
                </c:pt>
                <c:pt idx="17">
                  <c:v>1.0027384538663191</c:v>
                </c:pt>
                <c:pt idx="18">
                  <c:v>0.9793609557467946</c:v>
                </c:pt>
                <c:pt idx="19">
                  <c:v>0.83940645700626981</c:v>
                </c:pt>
                <c:pt idx="20">
                  <c:v>0.80102503407507686</c:v>
                </c:pt>
                <c:pt idx="21">
                  <c:v>0.72514950839691383</c:v>
                </c:pt>
                <c:pt idx="22">
                  <c:v>0.71488498784394117</c:v>
                </c:pt>
                <c:pt idx="23">
                  <c:v>0.72055594768692577</c:v>
                </c:pt>
                <c:pt idx="24">
                  <c:v>0.72766054259375534</c:v>
                </c:pt>
                <c:pt idx="25">
                  <c:v>0.75065696457460396</c:v>
                </c:pt>
                <c:pt idx="26">
                  <c:v>0.7587082204385589</c:v>
                </c:pt>
                <c:pt idx="27">
                  <c:v>0.75611438704035627</c:v>
                </c:pt>
                <c:pt idx="28">
                  <c:v>0.70500460324129266</c:v>
                </c:pt>
                <c:pt idx="29">
                  <c:v>0.7050592049150769</c:v>
                </c:pt>
                <c:pt idx="30">
                  <c:v>0.85110370546811054</c:v>
                </c:pt>
                <c:pt idx="31">
                  <c:v>0.86089809797979155</c:v>
                </c:pt>
                <c:pt idx="32">
                  <c:v>0.87336344027867396</c:v>
                </c:pt>
                <c:pt idx="33">
                  <c:v>0.88154177950160784</c:v>
                </c:pt>
                <c:pt idx="34">
                  <c:v>0.84089309209300878</c:v>
                </c:pt>
                <c:pt idx="35">
                  <c:v>0.87911032407349965</c:v>
                </c:pt>
                <c:pt idx="36">
                  <c:v>0.77550248385545217</c:v>
                </c:pt>
                <c:pt idx="37">
                  <c:v>0.71042171638992091</c:v>
                </c:pt>
                <c:pt idx="38">
                  <c:v>0.59968145849023846</c:v>
                </c:pt>
                <c:pt idx="39">
                  <c:v>0.63776382785538477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282624"/>
        <c:axId val="88284544"/>
      </c:scatterChart>
      <c:valAx>
        <c:axId val="88282624"/>
        <c:scaling>
          <c:orientation val="minMax"/>
          <c:max val="-5"/>
          <c:min val="-2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l-GR" dirty="0"/>
                  <a:t>δ</a:t>
                </a:r>
                <a:r>
                  <a:rPr lang="en-US" baseline="30000" dirty="0"/>
                  <a:t>13</a:t>
                </a:r>
                <a:r>
                  <a:rPr lang="en-US" dirty="0"/>
                  <a:t>C </a:t>
                </a:r>
                <a:r>
                  <a:rPr lang="el-GR" dirty="0" smtClean="0"/>
                  <a:t>‰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34103908725538828"/>
              <c:y val="0.86932864970798995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284544"/>
        <c:crosses val="autoZero"/>
        <c:crossBetween val="midCat"/>
        <c:majorUnit val="5"/>
      </c:valAx>
      <c:valAx>
        <c:axId val="88284544"/>
        <c:scaling>
          <c:orientation val="minMax"/>
          <c:max val="2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282624"/>
        <c:crossesAt val="-20"/>
        <c:crossBetween val="midCat"/>
        <c:majorUnit val="0.5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3R5INL </a:t>
            </a:r>
            <a:r>
              <a:rPr lang="el-GR" dirty="0" smtClean="0">
                <a:latin typeface="Calibri"/>
              </a:rPr>
              <a:t>δ</a:t>
            </a:r>
            <a:r>
              <a:rPr lang="en-US" baseline="30000" dirty="0" smtClean="0"/>
              <a:t>13</a:t>
            </a:r>
            <a:r>
              <a:rPr lang="en-US" dirty="0" smtClean="0"/>
              <a:t>C </a:t>
            </a:r>
            <a:r>
              <a:rPr lang="en-US" dirty="0"/>
              <a:t>vs. </a:t>
            </a:r>
            <a:r>
              <a:rPr lang="en-US" dirty="0" err="1"/>
              <a:t>Sr</a:t>
            </a:r>
            <a:r>
              <a:rPr lang="en-US" dirty="0"/>
              <a:t>/Ca</a:t>
            </a:r>
          </a:p>
        </c:rich>
      </c:tx>
      <c:layout>
        <c:manualLayout>
          <c:xMode val="edge"/>
          <c:yMode val="edge"/>
          <c:x val="0.23754650265482646"/>
          <c:y val="0.10814684979722465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24299206431475534"/>
          <c:y val="9.4908143835182465E-2"/>
          <c:w val="0.66737615608767265"/>
          <c:h val="0.61884877163847118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3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6.3772272324153736E-2"/>
                  <c:y val="0.30589662892644381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</a:t>
                    </a:r>
                    <a:r>
                      <a:rPr lang="en-US" baseline="0" dirty="0" smtClean="0"/>
                      <a:t>0.062x </a:t>
                    </a:r>
                    <a:r>
                      <a:rPr lang="en-US" baseline="0" dirty="0"/>
                      <a:t>+ </a:t>
                    </a:r>
                    <a:r>
                      <a:rPr lang="en-US" baseline="0" dirty="0" smtClean="0"/>
                      <a:t>1.719</a:t>
                    </a:r>
                    <a:r>
                      <a:rPr lang="en-US" baseline="0" dirty="0"/>
                      <a:t>
</a:t>
                    </a:r>
                    <a:r>
                      <a:rPr lang="en-US" i="1" baseline="0" dirty="0" smtClean="0"/>
                      <a:t>r</a:t>
                    </a:r>
                    <a:r>
                      <a:rPr lang="en-US" baseline="0" dirty="0" smtClean="0"/>
                      <a:t> </a:t>
                    </a:r>
                    <a:r>
                      <a:rPr lang="en-US" baseline="0" dirty="0"/>
                      <a:t>= </a:t>
                    </a:r>
                    <a:r>
                      <a:rPr lang="en-US" baseline="0" dirty="0" smtClean="0"/>
                      <a:t>.0681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'3R5t_reduced'!$AJ$2:$AJ$40</c:f>
              <c:numCache>
                <c:formatCode>0.0</c:formatCode>
                <c:ptCount val="39"/>
                <c:pt idx="0">
                  <c:v>-8.091076234479317</c:v>
                </c:pt>
                <c:pt idx="1">
                  <c:v>-6.8160806794316251</c:v>
                </c:pt>
                <c:pt idx="2">
                  <c:v>-6.8911966966282341</c:v>
                </c:pt>
                <c:pt idx="3">
                  <c:v>-7.1975909772986091</c:v>
                </c:pt>
                <c:pt idx="4">
                  <c:v>-7.1788119729994575</c:v>
                </c:pt>
                <c:pt idx="5">
                  <c:v>-7.1017192185082019</c:v>
                </c:pt>
                <c:pt idx="6">
                  <c:v>-7.4140437110625204</c:v>
                </c:pt>
                <c:pt idx="7">
                  <c:v>-7.7332867841481043</c:v>
                </c:pt>
                <c:pt idx="8">
                  <c:v>-8.5397956003643198</c:v>
                </c:pt>
                <c:pt idx="9">
                  <c:v>-8.9193291609366554</c:v>
                </c:pt>
                <c:pt idx="10">
                  <c:v>-9.5360711968667022</c:v>
                </c:pt>
                <c:pt idx="11">
                  <c:v>-9.4332808575450287</c:v>
                </c:pt>
                <c:pt idx="12">
                  <c:v>-9.7426402441573732</c:v>
                </c:pt>
                <c:pt idx="13">
                  <c:v>-10.395951920038401</c:v>
                </c:pt>
                <c:pt idx="14">
                  <c:v>-9.7950237824655364</c:v>
                </c:pt>
                <c:pt idx="15">
                  <c:v>-10.130080753908302</c:v>
                </c:pt>
                <c:pt idx="16">
                  <c:v>-11.272634910214604</c:v>
                </c:pt>
                <c:pt idx="17">
                  <c:v>-11.667982369144122</c:v>
                </c:pt>
                <c:pt idx="18">
                  <c:v>-12.139434213917571</c:v>
                </c:pt>
                <c:pt idx="19">
                  <c:v>-12.601990740865107</c:v>
                </c:pt>
                <c:pt idx="20">
                  <c:v>-13.295825531286409</c:v>
                </c:pt>
                <c:pt idx="21">
                  <c:v>-13.058617055928698</c:v>
                </c:pt>
                <c:pt idx="22">
                  <c:v>-12.841175953517466</c:v>
                </c:pt>
                <c:pt idx="23">
                  <c:v>-12.336119574735006</c:v>
                </c:pt>
                <c:pt idx="24">
                  <c:v>-11.141181880120541</c:v>
                </c:pt>
                <c:pt idx="25">
                  <c:v>-10.482928361002894</c:v>
                </c:pt>
                <c:pt idx="26">
                  <c:v>-9.7614192484565265</c:v>
                </c:pt>
                <c:pt idx="27">
                  <c:v>-8.9687475933028438</c:v>
                </c:pt>
                <c:pt idx="28">
                  <c:v>-8.1147970820150892</c:v>
                </c:pt>
                <c:pt idx="29">
                  <c:v>-7.9497395179120156</c:v>
                </c:pt>
                <c:pt idx="30">
                  <c:v>-8.270959328292248</c:v>
                </c:pt>
                <c:pt idx="31">
                  <c:v>-8.992468440838616</c:v>
                </c:pt>
                <c:pt idx="32">
                  <c:v>-9.2227583356650591</c:v>
                </c:pt>
                <c:pt idx="33">
                  <c:v>-9.0537472969726913</c:v>
                </c:pt>
                <c:pt idx="34">
                  <c:v>-8.3174126547164668</c:v>
                </c:pt>
                <c:pt idx="35">
                  <c:v>-8.2729360655868938</c:v>
                </c:pt>
                <c:pt idx="36">
                  <c:v>-8.2640407477609816</c:v>
                </c:pt>
                <c:pt idx="37">
                  <c:v>-8.3243312352477332</c:v>
                </c:pt>
                <c:pt idx="38">
                  <c:v>-7.9665417849165197</c:v>
                </c:pt>
              </c:numCache>
            </c:numRef>
          </c:xVal>
          <c:yVal>
            <c:numRef>
              <c:f>'3R5t_reduced'!$AQ$2:$AQ$40</c:f>
              <c:numCache>
                <c:formatCode>General</c:formatCode>
                <c:ptCount val="39"/>
                <c:pt idx="0">
                  <c:v>0.95656630583486424</c:v>
                </c:pt>
                <c:pt idx="1">
                  <c:v>1.3325060093589522</c:v>
                </c:pt>
                <c:pt idx="2">
                  <c:v>1.4903733762965834</c:v>
                </c:pt>
                <c:pt idx="3">
                  <c:v>1.4827398714148714</c:v>
                </c:pt>
                <c:pt idx="4">
                  <c:v>1.432629650491134</c:v>
                </c:pt>
                <c:pt idx="5">
                  <c:v>1.371651365779877</c:v>
                </c:pt>
                <c:pt idx="6">
                  <c:v>1.2729087237227192</c:v>
                </c:pt>
                <c:pt idx="7">
                  <c:v>1.0706357929176136</c:v>
                </c:pt>
                <c:pt idx="8">
                  <c:v>1.0417064663100921</c:v>
                </c:pt>
                <c:pt idx="9">
                  <c:v>1.102504310102757</c:v>
                </c:pt>
                <c:pt idx="10">
                  <c:v>1.1885189113872681</c:v>
                </c:pt>
                <c:pt idx="11">
                  <c:v>1.2603764801707322</c:v>
                </c:pt>
                <c:pt idx="12">
                  <c:v>1.2898333296590208</c:v>
                </c:pt>
                <c:pt idx="13">
                  <c:v>1.2612497406277243</c:v>
                </c:pt>
                <c:pt idx="14">
                  <c:v>1.2208016717447137</c:v>
                </c:pt>
                <c:pt idx="15">
                  <c:v>1.1528334354472867</c:v>
                </c:pt>
                <c:pt idx="16">
                  <c:v>1.07822251567428</c:v>
                </c:pt>
                <c:pt idx="17">
                  <c:v>1.0341397131501837</c:v>
                </c:pt>
                <c:pt idx="18">
                  <c:v>0.95993183532887016</c:v>
                </c:pt>
                <c:pt idx="19">
                  <c:v>0.92981292221187162</c:v>
                </c:pt>
                <c:pt idx="20">
                  <c:v>0.85393338269393038</c:v>
                </c:pt>
                <c:pt idx="21">
                  <c:v>0.8404907206214205</c:v>
                </c:pt>
                <c:pt idx="22">
                  <c:v>0.93422714493167158</c:v>
                </c:pt>
                <c:pt idx="23">
                  <c:v>0.98362064270165983</c:v>
                </c:pt>
                <c:pt idx="24">
                  <c:v>0.98461000221558981</c:v>
                </c:pt>
                <c:pt idx="25">
                  <c:v>0.95804898260752935</c:v>
                </c:pt>
                <c:pt idx="26">
                  <c:v>0.97312705304566871</c:v>
                </c:pt>
                <c:pt idx="27">
                  <c:v>1.0305619358203686</c:v>
                </c:pt>
                <c:pt idx="28">
                  <c:v>1.079672782322203</c:v>
                </c:pt>
                <c:pt idx="29">
                  <c:v>1.0848345696241171</c:v>
                </c:pt>
                <c:pt idx="30">
                  <c:v>1.1916648123215774</c:v>
                </c:pt>
                <c:pt idx="31">
                  <c:v>1.4141132761629962</c:v>
                </c:pt>
                <c:pt idx="32">
                  <c:v>1.1087837691505802</c:v>
                </c:pt>
                <c:pt idx="33">
                  <c:v>1.0534186218579238</c:v>
                </c:pt>
                <c:pt idx="34">
                  <c:v>1.2221381173415808</c:v>
                </c:pt>
                <c:pt idx="35">
                  <c:v>1.2136737684768322</c:v>
                </c:pt>
                <c:pt idx="36">
                  <c:v>1.1671097577044582</c:v>
                </c:pt>
                <c:pt idx="37">
                  <c:v>1.1306181935306374</c:v>
                </c:pt>
                <c:pt idx="38">
                  <c:v>0.9731554149830911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334336"/>
        <c:axId val="88336256"/>
      </c:scatterChart>
      <c:valAx>
        <c:axId val="88334336"/>
        <c:scaling>
          <c:orientation val="minMax"/>
          <c:max val="-5"/>
          <c:min val="-2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l-GR" dirty="0"/>
                  <a:t>δ</a:t>
                </a:r>
                <a:r>
                  <a:rPr lang="en-US" baseline="30000" dirty="0" smtClean="0"/>
                  <a:t>13</a:t>
                </a:r>
                <a:r>
                  <a:rPr lang="en-US" baseline="0" dirty="0" smtClean="0"/>
                  <a:t>C</a:t>
                </a:r>
                <a:r>
                  <a:rPr lang="en-US" dirty="0" smtClean="0"/>
                  <a:t> </a:t>
                </a:r>
                <a:r>
                  <a:rPr lang="el-GR" dirty="0" smtClean="0"/>
                  <a:t>‰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1927081533694988"/>
              <c:y val="0.84260698767136533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336256"/>
        <c:crosses val="autoZero"/>
        <c:crossBetween val="midCat"/>
        <c:majorUnit val="5"/>
      </c:valAx>
      <c:valAx>
        <c:axId val="8833625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334336"/>
        <c:crossesAt val="-20"/>
        <c:crossBetween val="midCat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TP3VM </a:t>
            </a:r>
            <a:r>
              <a:rPr lang="en-US" dirty="0" err="1" smtClean="0"/>
              <a:t>Mn</a:t>
            </a:r>
            <a:r>
              <a:rPr lang="en-US" dirty="0" smtClean="0"/>
              <a:t>/Ca </a:t>
            </a:r>
            <a:r>
              <a:rPr lang="en-US" dirty="0"/>
              <a:t>vs. </a:t>
            </a:r>
            <a:r>
              <a:rPr lang="en-US" dirty="0" err="1" smtClean="0"/>
              <a:t>Sr</a:t>
            </a:r>
            <a:r>
              <a:rPr lang="en-US" dirty="0" smtClean="0"/>
              <a:t>/Ca</a:t>
            </a:r>
            <a:endParaRPr lang="en-US" dirty="0"/>
          </a:p>
        </c:rich>
      </c:tx>
      <c:layout>
        <c:manualLayout>
          <c:xMode val="edge"/>
          <c:yMode val="edge"/>
          <c:x val="0.20739843781477005"/>
          <c:y val="7.7591282180255156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21274074977486282"/>
          <c:y val="9.6177094288719192E-2"/>
          <c:w val="0.63554455973839441"/>
          <c:h val="0.66828401504412638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3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0.2300177822980653"/>
                  <c:y val="0.26118235287393116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</a:t>
                    </a:r>
                    <a:r>
                      <a:rPr lang="en-US" baseline="0" dirty="0" smtClean="0"/>
                      <a:t>0.749x </a:t>
                    </a:r>
                    <a:r>
                      <a:rPr lang="en-US" baseline="0" dirty="0"/>
                      <a:t>+ </a:t>
                    </a:r>
                    <a:r>
                      <a:rPr lang="en-US" baseline="0" dirty="0" smtClean="0"/>
                      <a:t>0.493</a:t>
                    </a:r>
                    <a:r>
                      <a:rPr lang="en-US" baseline="0" dirty="0"/>
                      <a:t>
</a:t>
                    </a:r>
                    <a:r>
                      <a:rPr lang="en-US" i="1" baseline="0" dirty="0" smtClean="0"/>
                      <a:t>r</a:t>
                    </a:r>
                    <a:r>
                      <a:rPr lang="en-US" baseline="0" dirty="0" smtClean="0"/>
                      <a:t> </a:t>
                    </a:r>
                    <a:r>
                      <a:rPr lang="en-US" baseline="0" dirty="0"/>
                      <a:t>= </a:t>
                    </a:r>
                    <a:r>
                      <a:rPr lang="en-US" baseline="0" dirty="0" smtClean="0"/>
                      <a:t>0.690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TP3V_reduced!$AB$2:$AB$41</c:f>
              <c:numCache>
                <c:formatCode>General</c:formatCode>
                <c:ptCount val="40"/>
                <c:pt idx="0">
                  <c:v>0.30001816615300114</c:v>
                </c:pt>
                <c:pt idx="1">
                  <c:v>0.27629470395938932</c:v>
                </c:pt>
                <c:pt idx="2">
                  <c:v>0.35340486892026773</c:v>
                </c:pt>
                <c:pt idx="3">
                  <c:v>0.2665026666206905</c:v>
                </c:pt>
                <c:pt idx="4">
                  <c:v>0.35800521313557787</c:v>
                </c:pt>
                <c:pt idx="5">
                  <c:v>0.48988166382389053</c:v>
                </c:pt>
                <c:pt idx="6">
                  <c:v>0.59936739413155393</c:v>
                </c:pt>
                <c:pt idx="7">
                  <c:v>0.43680854124171059</c:v>
                </c:pt>
                <c:pt idx="8">
                  <c:v>0.43463700765904145</c:v>
                </c:pt>
                <c:pt idx="9">
                  <c:v>0.39465315871632201</c:v>
                </c:pt>
                <c:pt idx="10">
                  <c:v>0.54537957982317253</c:v>
                </c:pt>
                <c:pt idx="11">
                  <c:v>0.78293578887648418</c:v>
                </c:pt>
                <c:pt idx="12">
                  <c:v>0.59904569915882255</c:v>
                </c:pt>
                <c:pt idx="13">
                  <c:v>0.67505921601840935</c:v>
                </c:pt>
                <c:pt idx="14">
                  <c:v>0.64736132698655358</c:v>
                </c:pt>
                <c:pt idx="15">
                  <c:v>0.6604356504977178</c:v>
                </c:pt>
                <c:pt idx="16">
                  <c:v>0.61222930358330163</c:v>
                </c:pt>
                <c:pt idx="17">
                  <c:v>0.55788922686896603</c:v>
                </c:pt>
                <c:pt idx="18">
                  <c:v>0.69297015101028192</c:v>
                </c:pt>
                <c:pt idx="19">
                  <c:v>0.44856354064206511</c:v>
                </c:pt>
                <c:pt idx="20">
                  <c:v>0.57115923394590717</c:v>
                </c:pt>
                <c:pt idx="21">
                  <c:v>0.55421292404993938</c:v>
                </c:pt>
                <c:pt idx="22">
                  <c:v>0.56993028389730693</c:v>
                </c:pt>
                <c:pt idx="23">
                  <c:v>0.38273918752231834</c:v>
                </c:pt>
                <c:pt idx="24">
                  <c:v>0.36209487154630599</c:v>
                </c:pt>
                <c:pt idx="25">
                  <c:v>0.3068365688720745</c:v>
                </c:pt>
                <c:pt idx="26">
                  <c:v>0.27707985737899948</c:v>
                </c:pt>
                <c:pt idx="27">
                  <c:v>0.28038634184847538</c:v>
                </c:pt>
                <c:pt idx="28">
                  <c:v>0.26664302949132063</c:v>
                </c:pt>
                <c:pt idx="29">
                  <c:v>0.21060759803195758</c:v>
                </c:pt>
                <c:pt idx="30">
                  <c:v>0.46851288530558899</c:v>
                </c:pt>
                <c:pt idx="31">
                  <c:v>0.47805383712287863</c:v>
                </c:pt>
                <c:pt idx="32">
                  <c:v>0.46730913102669619</c:v>
                </c:pt>
                <c:pt idx="33">
                  <c:v>0.41816692775637498</c:v>
                </c:pt>
                <c:pt idx="34">
                  <c:v>0.40915172483192197</c:v>
                </c:pt>
                <c:pt idx="35">
                  <c:v>0.32761315713267758</c:v>
                </c:pt>
                <c:pt idx="36">
                  <c:v>0.27973155491278684</c:v>
                </c:pt>
                <c:pt idx="37">
                  <c:v>0.3413788152108983</c:v>
                </c:pt>
                <c:pt idx="38">
                  <c:v>0.3504177228146913</c:v>
                </c:pt>
                <c:pt idx="39">
                  <c:v>0.26436295218399697</c:v>
                </c:pt>
              </c:numCache>
            </c:numRef>
          </c:xVal>
          <c:yVal>
            <c:numRef>
              <c:f>TP3V_reduced!$Z$2:$Z$41</c:f>
              <c:numCache>
                <c:formatCode>0.0000</c:formatCode>
                <c:ptCount val="40"/>
                <c:pt idx="0">
                  <c:v>0.77817677916289807</c:v>
                </c:pt>
                <c:pt idx="1">
                  <c:v>0.72829822842138536</c:v>
                </c:pt>
                <c:pt idx="2">
                  <c:v>0.80346037238276158</c:v>
                </c:pt>
                <c:pt idx="3">
                  <c:v>0.71748142412125737</c:v>
                </c:pt>
                <c:pt idx="4">
                  <c:v>0.85934030671678996</c:v>
                </c:pt>
                <c:pt idx="5">
                  <c:v>0.95904768342792845</c:v>
                </c:pt>
                <c:pt idx="6">
                  <c:v>1.0762619414623869</c:v>
                </c:pt>
                <c:pt idx="7">
                  <c:v>0.96891927478986184</c:v>
                </c:pt>
                <c:pt idx="8">
                  <c:v>0.89424938080883476</c:v>
                </c:pt>
                <c:pt idx="9">
                  <c:v>0.94867315179614164</c:v>
                </c:pt>
                <c:pt idx="10">
                  <c:v>1.2117061101722999</c:v>
                </c:pt>
                <c:pt idx="11">
                  <c:v>1.0968464593649254</c:v>
                </c:pt>
                <c:pt idx="12">
                  <c:v>0.93604209713920028</c:v>
                </c:pt>
                <c:pt idx="13">
                  <c:v>0.94791646580118116</c:v>
                </c:pt>
                <c:pt idx="14">
                  <c:v>0.85016361762088977</c:v>
                </c:pt>
                <c:pt idx="15">
                  <c:v>0.92933933724867879</c:v>
                </c:pt>
                <c:pt idx="16">
                  <c:v>0.89517596899575269</c:v>
                </c:pt>
                <c:pt idx="17">
                  <c:v>0.90289559427803656</c:v>
                </c:pt>
                <c:pt idx="18">
                  <c:v>0.93546395546137928</c:v>
                </c:pt>
                <c:pt idx="19">
                  <c:v>0.85512079232467919</c:v>
                </c:pt>
                <c:pt idx="20">
                  <c:v>0.93435834558965447</c:v>
                </c:pt>
                <c:pt idx="21">
                  <c:v>1.0605555586207733</c:v>
                </c:pt>
                <c:pt idx="22">
                  <c:v>0.8632708471488304</c:v>
                </c:pt>
                <c:pt idx="23">
                  <c:v>0.76679559690637489</c:v>
                </c:pt>
                <c:pt idx="24">
                  <c:v>0.76886616915304751</c:v>
                </c:pt>
                <c:pt idx="25">
                  <c:v>0.6570064855603347</c:v>
                </c:pt>
                <c:pt idx="26">
                  <c:v>0.68504311681881691</c:v>
                </c:pt>
                <c:pt idx="27">
                  <c:v>0.75637471054151129</c:v>
                </c:pt>
                <c:pt idx="28">
                  <c:v>0.95949529855687377</c:v>
                </c:pt>
                <c:pt idx="29">
                  <c:v>0.63140856153314651</c:v>
                </c:pt>
                <c:pt idx="30">
                  <c:v>0.70430136666097976</c:v>
                </c:pt>
                <c:pt idx="31">
                  <c:v>0.74850328010831935</c:v>
                </c:pt>
                <c:pt idx="32">
                  <c:v>0.73750015789497569</c:v>
                </c:pt>
                <c:pt idx="33">
                  <c:v>0.68733102371903432</c:v>
                </c:pt>
                <c:pt idx="34">
                  <c:v>0.85097148492934294</c:v>
                </c:pt>
                <c:pt idx="35">
                  <c:v>0.66274481500613147</c:v>
                </c:pt>
                <c:pt idx="36">
                  <c:v>0.55974894013048238</c:v>
                </c:pt>
                <c:pt idx="37">
                  <c:v>0.61481962970493009</c:v>
                </c:pt>
                <c:pt idx="38">
                  <c:v>0.51710242861161404</c:v>
                </c:pt>
                <c:pt idx="39">
                  <c:v>0.54642749177047678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365312"/>
        <c:axId val="88367488"/>
      </c:scatterChart>
      <c:valAx>
        <c:axId val="883653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Mn/Ca (mmol/mol)</a:t>
                </a:r>
              </a:p>
            </c:rich>
          </c:tx>
          <c:layout>
            <c:manualLayout>
              <c:xMode val="edge"/>
              <c:yMode val="edge"/>
              <c:x val="0.29126326185931184"/>
              <c:y val="0.8660232520920023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367488"/>
        <c:crosses val="autoZero"/>
        <c:crossBetween val="midCat"/>
      </c:valAx>
      <c:valAx>
        <c:axId val="88367488"/>
        <c:scaling>
          <c:orientation val="minMax"/>
          <c:max val="2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365312"/>
        <c:crosses val="autoZero"/>
        <c:crossBetween val="midCat"/>
        <c:majorUnit val="0.5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TP3VM </a:t>
            </a:r>
            <a:r>
              <a:rPr lang="en-US" dirty="0" err="1" smtClean="0"/>
              <a:t>Mn</a:t>
            </a:r>
            <a:r>
              <a:rPr lang="en-US" dirty="0" smtClean="0"/>
              <a:t>/Ca </a:t>
            </a:r>
            <a:r>
              <a:rPr lang="en-US" dirty="0"/>
              <a:t>vs. </a:t>
            </a:r>
            <a:r>
              <a:rPr lang="en-US" dirty="0" smtClean="0"/>
              <a:t>Ba/Ca</a:t>
            </a:r>
            <a:endParaRPr lang="en-US" dirty="0"/>
          </a:p>
        </c:rich>
      </c:tx>
      <c:layout>
        <c:manualLayout>
          <c:xMode val="edge"/>
          <c:yMode val="edge"/>
          <c:x val="0.19500830841585429"/>
          <c:y val="9.7053856588976486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9274883880274912"/>
          <c:y val="0.10200556321256204"/>
          <c:w val="0.67829650673645892"/>
          <c:h val="0.62898605942725894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3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0.32557803501886584"/>
                  <c:y val="-0.22433622926741689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</a:t>
                    </a:r>
                    <a:r>
                      <a:rPr lang="en-US" baseline="0" dirty="0" smtClean="0"/>
                      <a:t>0.047x </a:t>
                    </a:r>
                    <a:r>
                      <a:rPr lang="en-US" baseline="0" dirty="0"/>
                      <a:t>+ </a:t>
                    </a:r>
                    <a:r>
                      <a:rPr lang="en-US" baseline="0" dirty="0" smtClean="0"/>
                      <a:t>0.052</a:t>
                    </a:r>
                    <a:r>
                      <a:rPr lang="en-US" baseline="0" dirty="0"/>
                      <a:t>
</a:t>
                    </a:r>
                    <a:r>
                      <a:rPr lang="en-US" i="1" baseline="0" dirty="0" smtClean="0"/>
                      <a:t>r</a:t>
                    </a:r>
                    <a:r>
                      <a:rPr lang="en-US" baseline="0" dirty="0" smtClean="0"/>
                      <a:t> </a:t>
                    </a:r>
                    <a:r>
                      <a:rPr lang="en-US" baseline="0" dirty="0"/>
                      <a:t>= </a:t>
                    </a:r>
                    <a:r>
                      <a:rPr lang="en-US" baseline="0" dirty="0" smtClean="0"/>
                      <a:t>0.249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TP3V_reduced!$AB$2:$AB$41</c:f>
              <c:numCache>
                <c:formatCode>General</c:formatCode>
                <c:ptCount val="40"/>
                <c:pt idx="0">
                  <c:v>0.30001816615300114</c:v>
                </c:pt>
                <c:pt idx="1">
                  <c:v>0.27629470395938932</c:v>
                </c:pt>
                <c:pt idx="2">
                  <c:v>0.35340486892026773</c:v>
                </c:pt>
                <c:pt idx="3">
                  <c:v>0.2665026666206905</c:v>
                </c:pt>
                <c:pt idx="4">
                  <c:v>0.35800521313557787</c:v>
                </c:pt>
                <c:pt idx="5">
                  <c:v>0.48988166382389053</c:v>
                </c:pt>
                <c:pt idx="6">
                  <c:v>0.59936739413155393</c:v>
                </c:pt>
                <c:pt idx="7">
                  <c:v>0.43680854124171059</c:v>
                </c:pt>
                <c:pt idx="8">
                  <c:v>0.43463700765904145</c:v>
                </c:pt>
                <c:pt idx="9">
                  <c:v>0.39465315871632201</c:v>
                </c:pt>
                <c:pt idx="10">
                  <c:v>0.54537957982317253</c:v>
                </c:pt>
                <c:pt idx="11">
                  <c:v>0.78293578887648418</c:v>
                </c:pt>
                <c:pt idx="12">
                  <c:v>0.59904569915882255</c:v>
                </c:pt>
                <c:pt idx="13">
                  <c:v>0.67505921601840935</c:v>
                </c:pt>
                <c:pt idx="14">
                  <c:v>0.64736132698655358</c:v>
                </c:pt>
                <c:pt idx="15">
                  <c:v>0.6604356504977178</c:v>
                </c:pt>
                <c:pt idx="16">
                  <c:v>0.61222930358330163</c:v>
                </c:pt>
                <c:pt idx="17">
                  <c:v>0.55788922686896603</c:v>
                </c:pt>
                <c:pt idx="18">
                  <c:v>0.69297015101028192</c:v>
                </c:pt>
                <c:pt idx="19">
                  <c:v>0.44856354064206511</c:v>
                </c:pt>
                <c:pt idx="20">
                  <c:v>0.57115923394590717</c:v>
                </c:pt>
                <c:pt idx="21">
                  <c:v>0.55421292404993938</c:v>
                </c:pt>
                <c:pt idx="22">
                  <c:v>0.56993028389730693</c:v>
                </c:pt>
                <c:pt idx="23">
                  <c:v>0.38273918752231834</c:v>
                </c:pt>
                <c:pt idx="24">
                  <c:v>0.36209487154630599</c:v>
                </c:pt>
                <c:pt idx="25">
                  <c:v>0.3068365688720745</c:v>
                </c:pt>
                <c:pt idx="26">
                  <c:v>0.27707985737899948</c:v>
                </c:pt>
                <c:pt idx="27">
                  <c:v>0.28038634184847538</c:v>
                </c:pt>
                <c:pt idx="28">
                  <c:v>0.26664302949132063</c:v>
                </c:pt>
                <c:pt idx="29">
                  <c:v>0.21060759803195758</c:v>
                </c:pt>
                <c:pt idx="30">
                  <c:v>0.46851288530558899</c:v>
                </c:pt>
                <c:pt idx="31">
                  <c:v>0.47805383712287863</c:v>
                </c:pt>
                <c:pt idx="32">
                  <c:v>0.46730913102669619</c:v>
                </c:pt>
                <c:pt idx="33">
                  <c:v>0.41816692775637498</c:v>
                </c:pt>
                <c:pt idx="34">
                  <c:v>0.40915172483192197</c:v>
                </c:pt>
                <c:pt idx="35">
                  <c:v>0.32761315713267758</c:v>
                </c:pt>
                <c:pt idx="36">
                  <c:v>0.27973155491278684</c:v>
                </c:pt>
                <c:pt idx="37">
                  <c:v>0.3413788152108983</c:v>
                </c:pt>
                <c:pt idx="38">
                  <c:v>0.3504177228146913</c:v>
                </c:pt>
                <c:pt idx="39">
                  <c:v>0.26436295218399697</c:v>
                </c:pt>
              </c:numCache>
            </c:numRef>
          </c:xVal>
          <c:yVal>
            <c:numRef>
              <c:f>TP3V_reduced!$AC$2:$AC$41</c:f>
              <c:numCache>
                <c:formatCode>General</c:formatCode>
                <c:ptCount val="40"/>
                <c:pt idx="0">
                  <c:v>4.0481937678173804E-2</c:v>
                </c:pt>
                <c:pt idx="1">
                  <c:v>3.556415859168547E-2</c:v>
                </c:pt>
                <c:pt idx="2">
                  <c:v>3.9641904544494719E-2</c:v>
                </c:pt>
                <c:pt idx="3">
                  <c:v>3.5721489873243938E-2</c:v>
                </c:pt>
                <c:pt idx="4">
                  <c:v>4.1665345433646292E-2</c:v>
                </c:pt>
                <c:pt idx="5">
                  <c:v>4.5620186280957604E-2</c:v>
                </c:pt>
                <c:pt idx="6">
                  <c:v>5.0738303970595783E-2</c:v>
                </c:pt>
                <c:pt idx="7">
                  <c:v>4.6188440455700315E-2</c:v>
                </c:pt>
                <c:pt idx="8">
                  <c:v>4.7858536149826346E-2</c:v>
                </c:pt>
                <c:pt idx="9">
                  <c:v>4.4002230038714202E-2</c:v>
                </c:pt>
                <c:pt idx="10">
                  <c:v>7.2053008474608451E-2</c:v>
                </c:pt>
                <c:pt idx="11">
                  <c:v>0.10965972397740831</c:v>
                </c:pt>
                <c:pt idx="12">
                  <c:v>6.3262497246649743E-2</c:v>
                </c:pt>
                <c:pt idx="13">
                  <c:v>8.1330201746089945E-2</c:v>
                </c:pt>
                <c:pt idx="14">
                  <c:v>7.7378520100067738E-2</c:v>
                </c:pt>
                <c:pt idx="15">
                  <c:v>7.6801477746197583E-2</c:v>
                </c:pt>
                <c:pt idx="16">
                  <c:v>7.3482769407143114E-2</c:v>
                </c:pt>
                <c:pt idx="17">
                  <c:v>6.9158353494383151E-2</c:v>
                </c:pt>
                <c:pt idx="18">
                  <c:v>0.10599312037939695</c:v>
                </c:pt>
                <c:pt idx="19">
                  <c:v>0.12701844597774747</c:v>
                </c:pt>
                <c:pt idx="20">
                  <c:v>7.9057225880158649E-2</c:v>
                </c:pt>
                <c:pt idx="21">
                  <c:v>0.13370709934938965</c:v>
                </c:pt>
                <c:pt idx="22">
                  <c:v>7.2300364663410804E-2</c:v>
                </c:pt>
                <c:pt idx="23">
                  <c:v>7.3459324470408552E-2</c:v>
                </c:pt>
                <c:pt idx="24">
                  <c:v>9.3970357998389833E-2</c:v>
                </c:pt>
                <c:pt idx="25">
                  <c:v>5.1811089412846872E-2</c:v>
                </c:pt>
                <c:pt idx="26">
                  <c:v>6.8336284800752781E-2</c:v>
                </c:pt>
                <c:pt idx="27">
                  <c:v>9.7931793606240922E-2</c:v>
                </c:pt>
                <c:pt idx="28">
                  <c:v>0.11603630613881417</c:v>
                </c:pt>
                <c:pt idx="29">
                  <c:v>5.7483864458527968E-2</c:v>
                </c:pt>
                <c:pt idx="30">
                  <c:v>6.6718084354303139E-2</c:v>
                </c:pt>
                <c:pt idx="31">
                  <c:v>6.5748640615834936E-2</c:v>
                </c:pt>
                <c:pt idx="32">
                  <c:v>8.1867635857928778E-2</c:v>
                </c:pt>
                <c:pt idx="33">
                  <c:v>7.4389500589990262E-2</c:v>
                </c:pt>
                <c:pt idx="34">
                  <c:v>9.8687504896829939E-2</c:v>
                </c:pt>
                <c:pt idx="35">
                  <c:v>0.14514667933667588</c:v>
                </c:pt>
                <c:pt idx="36">
                  <c:v>6.6735214036635654E-2</c:v>
                </c:pt>
                <c:pt idx="37">
                  <c:v>7.7759890041647128E-2</c:v>
                </c:pt>
                <c:pt idx="38">
                  <c:v>5.0632534784626509E-2</c:v>
                </c:pt>
                <c:pt idx="39">
                  <c:v>6.580466159163835E-2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081536"/>
        <c:axId val="88083072"/>
      </c:scatterChart>
      <c:valAx>
        <c:axId val="88081536"/>
        <c:scaling>
          <c:orientation val="minMax"/>
          <c:max val="1.5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Mn/Ca (mmol/mol)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083072"/>
        <c:crosses val="autoZero"/>
        <c:crossBetween val="midCat"/>
      </c:valAx>
      <c:valAx>
        <c:axId val="88083072"/>
        <c:scaling>
          <c:orientation val="minMax"/>
          <c:max val="0.30000000000000004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08153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TP3INL </a:t>
            </a:r>
            <a:r>
              <a:rPr lang="en-US" dirty="0" err="1" smtClean="0"/>
              <a:t>Mn</a:t>
            </a:r>
            <a:r>
              <a:rPr lang="en-US" dirty="0" smtClean="0"/>
              <a:t>/Ca </a:t>
            </a:r>
            <a:r>
              <a:rPr lang="en-US" dirty="0"/>
              <a:t>vs. </a:t>
            </a:r>
            <a:r>
              <a:rPr lang="en-US" dirty="0" err="1" smtClean="0"/>
              <a:t>Sr</a:t>
            </a:r>
            <a:r>
              <a:rPr lang="en-US" dirty="0" smtClean="0"/>
              <a:t>/Ca</a:t>
            </a:r>
            <a:endParaRPr lang="en-US" dirty="0"/>
          </a:p>
        </c:rich>
      </c:tx>
      <c:layout>
        <c:manualLayout>
          <c:xMode val="edge"/>
          <c:yMode val="edge"/>
          <c:x val="0.28338612622910508"/>
          <c:y val="9.0869276511664945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28689897786516083"/>
          <c:y val="9.6103857542736371E-2"/>
          <c:w val="0.65586405370839684"/>
          <c:h val="0.63516448069878995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3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0.20836650433927287"/>
                  <c:y val="0.27910432451838074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</a:t>
                    </a:r>
                    <a:r>
                      <a:rPr lang="en-US" baseline="0" dirty="0" smtClean="0"/>
                      <a:t>0.178x </a:t>
                    </a:r>
                    <a:r>
                      <a:rPr lang="en-US" baseline="0" dirty="0"/>
                      <a:t>+ </a:t>
                    </a:r>
                    <a:r>
                      <a:rPr lang="en-US" baseline="0" dirty="0" smtClean="0"/>
                      <a:t>0.821</a:t>
                    </a:r>
                    <a:r>
                      <a:rPr lang="en-US" baseline="0" dirty="0"/>
                      <a:t>
</a:t>
                    </a:r>
                    <a:r>
                      <a:rPr lang="en-US" i="1" baseline="0" dirty="0" smtClean="0"/>
                      <a:t>r</a:t>
                    </a:r>
                    <a:r>
                      <a:rPr lang="en-US" baseline="0" dirty="0" smtClean="0"/>
                      <a:t> </a:t>
                    </a:r>
                    <a:r>
                      <a:rPr lang="en-US" baseline="0" dirty="0"/>
                      <a:t>= </a:t>
                    </a:r>
                    <a:r>
                      <a:rPr lang="en-US" baseline="0" dirty="0" smtClean="0"/>
                      <a:t>0.440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TP3t_reduced!$AA$2:$AA$41</c:f>
              <c:numCache>
                <c:formatCode>General</c:formatCode>
                <c:ptCount val="40"/>
                <c:pt idx="0">
                  <c:v>1.075220503042279</c:v>
                </c:pt>
                <c:pt idx="1">
                  <c:v>1.4151485864785112</c:v>
                </c:pt>
                <c:pt idx="2">
                  <c:v>1.3818091221302506</c:v>
                </c:pt>
                <c:pt idx="3">
                  <c:v>1.2735735164547692</c:v>
                </c:pt>
                <c:pt idx="4">
                  <c:v>1.4421861401216496</c:v>
                </c:pt>
                <c:pt idx="5">
                  <c:v>1.4005759908402833</c:v>
                </c:pt>
                <c:pt idx="6">
                  <c:v>1.486103019031114</c:v>
                </c:pt>
                <c:pt idx="7">
                  <c:v>1.3669410287606583</c:v>
                </c:pt>
                <c:pt idx="8">
                  <c:v>1.680987280681544</c:v>
                </c:pt>
                <c:pt idx="9">
                  <c:v>1.5600090101326545</c:v>
                </c:pt>
                <c:pt idx="10">
                  <c:v>1.6217371551253308</c:v>
                </c:pt>
                <c:pt idx="11">
                  <c:v>1.9972372474432145</c:v>
                </c:pt>
                <c:pt idx="12">
                  <c:v>1.9996974747522105</c:v>
                </c:pt>
                <c:pt idx="13">
                  <c:v>1.775326779566138</c:v>
                </c:pt>
                <c:pt idx="14">
                  <c:v>1.651541378756425</c:v>
                </c:pt>
                <c:pt idx="15">
                  <c:v>1.7400902561763667</c:v>
                </c:pt>
                <c:pt idx="16">
                  <c:v>1.5222004579241106</c:v>
                </c:pt>
                <c:pt idx="17">
                  <c:v>1.3174095908425154</c:v>
                </c:pt>
                <c:pt idx="18">
                  <c:v>1.1073715799699093</c:v>
                </c:pt>
                <c:pt idx="19">
                  <c:v>1.4921446186638541</c:v>
                </c:pt>
                <c:pt idx="20">
                  <c:v>1.6450032195134412</c:v>
                </c:pt>
                <c:pt idx="21">
                  <c:v>1.4958378437346553</c:v>
                </c:pt>
                <c:pt idx="22">
                  <c:v>1.2794264079807636</c:v>
                </c:pt>
                <c:pt idx="23">
                  <c:v>1.2964292039154504</c:v>
                </c:pt>
                <c:pt idx="24">
                  <c:v>1.1601876164537834</c:v>
                </c:pt>
                <c:pt idx="25">
                  <c:v>1.3469584417140172</c:v>
                </c:pt>
                <c:pt idx="26">
                  <c:v>0.9831917196531671</c:v>
                </c:pt>
                <c:pt idx="27">
                  <c:v>1.1831719698068524</c:v>
                </c:pt>
                <c:pt idx="28">
                  <c:v>1.4401861371343885</c:v>
                </c:pt>
                <c:pt idx="29">
                  <c:v>1.721727049750682</c:v>
                </c:pt>
                <c:pt idx="30">
                  <c:v>1.2576249491815719</c:v>
                </c:pt>
                <c:pt idx="31">
                  <c:v>0.96547248104130257</c:v>
                </c:pt>
                <c:pt idx="32">
                  <c:v>1.1399245135913518</c:v>
                </c:pt>
                <c:pt idx="33">
                  <c:v>0.64904167298944926</c:v>
                </c:pt>
                <c:pt idx="34">
                  <c:v>0.63562913864404746</c:v>
                </c:pt>
                <c:pt idx="35">
                  <c:v>0.71528792034377442</c:v>
                </c:pt>
                <c:pt idx="36">
                  <c:v>0.73925597277714317</c:v>
                </c:pt>
                <c:pt idx="37">
                  <c:v>0.58430538093053142</c:v>
                </c:pt>
                <c:pt idx="38">
                  <c:v>0.48448701313325582</c:v>
                </c:pt>
                <c:pt idx="39">
                  <c:v>0.55828194347815963</c:v>
                </c:pt>
              </c:numCache>
            </c:numRef>
          </c:xVal>
          <c:yVal>
            <c:numRef>
              <c:f>TP3t_reduced!$Y$2:$Y$41</c:f>
              <c:numCache>
                <c:formatCode>General</c:formatCode>
                <c:ptCount val="40"/>
                <c:pt idx="0">
                  <c:v>1.2178571092362125</c:v>
                </c:pt>
                <c:pt idx="1">
                  <c:v>1.1489447138317086</c:v>
                </c:pt>
                <c:pt idx="2">
                  <c:v>1.1335761726313434</c:v>
                </c:pt>
                <c:pt idx="3">
                  <c:v>1.0530768874580563</c:v>
                </c:pt>
                <c:pt idx="4">
                  <c:v>1.1452467435795342</c:v>
                </c:pt>
                <c:pt idx="5">
                  <c:v>1.2609066856288824</c:v>
                </c:pt>
                <c:pt idx="6">
                  <c:v>1.2777296428133957</c:v>
                </c:pt>
                <c:pt idx="7">
                  <c:v>1.2474464108218974</c:v>
                </c:pt>
                <c:pt idx="8">
                  <c:v>1.3095768518612669</c:v>
                </c:pt>
                <c:pt idx="9">
                  <c:v>1.2522455222022999</c:v>
                </c:pt>
                <c:pt idx="10">
                  <c:v>1.2768321882863374</c:v>
                </c:pt>
                <c:pt idx="11">
                  <c:v>1.1672058481488312</c:v>
                </c:pt>
                <c:pt idx="12">
                  <c:v>1.0856516542578341</c:v>
                </c:pt>
                <c:pt idx="13">
                  <c:v>1.1221030762913289</c:v>
                </c:pt>
                <c:pt idx="14">
                  <c:v>1.1171607525003098</c:v>
                </c:pt>
                <c:pt idx="15">
                  <c:v>1.2080251912621121</c:v>
                </c:pt>
                <c:pt idx="16">
                  <c:v>1.1684069717938517</c:v>
                </c:pt>
                <c:pt idx="17">
                  <c:v>1.033418672785708</c:v>
                </c:pt>
                <c:pt idx="18">
                  <c:v>1.026089633629695</c:v>
                </c:pt>
                <c:pt idx="19">
                  <c:v>1.1023330820336663</c:v>
                </c:pt>
                <c:pt idx="20">
                  <c:v>1.0960839632709167</c:v>
                </c:pt>
                <c:pt idx="21">
                  <c:v>1.0607847415115879</c:v>
                </c:pt>
                <c:pt idx="22">
                  <c:v>0.95543051880961194</c:v>
                </c:pt>
                <c:pt idx="23">
                  <c:v>0.92679503846485367</c:v>
                </c:pt>
                <c:pt idx="24">
                  <c:v>0.73557434439484271</c:v>
                </c:pt>
                <c:pt idx="25">
                  <c:v>0.94134025868358961</c:v>
                </c:pt>
                <c:pt idx="26">
                  <c:v>0.73611329990326213</c:v>
                </c:pt>
                <c:pt idx="27">
                  <c:v>0.8905934390848983</c:v>
                </c:pt>
                <c:pt idx="28">
                  <c:v>0.87976098736523312</c:v>
                </c:pt>
                <c:pt idx="29">
                  <c:v>0.93102458359566853</c:v>
                </c:pt>
                <c:pt idx="30">
                  <c:v>0.86392151540541084</c:v>
                </c:pt>
                <c:pt idx="31">
                  <c:v>0.88715735770094784</c:v>
                </c:pt>
                <c:pt idx="32">
                  <c:v>0.8143481082860875</c:v>
                </c:pt>
                <c:pt idx="33">
                  <c:v>0.76918073703885859</c:v>
                </c:pt>
                <c:pt idx="34">
                  <c:v>0.92793230986926833</c:v>
                </c:pt>
                <c:pt idx="35">
                  <c:v>1.2442090595954129</c:v>
                </c:pt>
                <c:pt idx="36">
                  <c:v>1.0594025475277631</c:v>
                </c:pt>
                <c:pt idx="37">
                  <c:v>1.0069682217647744</c:v>
                </c:pt>
                <c:pt idx="38">
                  <c:v>0.97860648165852804</c:v>
                </c:pt>
                <c:pt idx="39">
                  <c:v>0.97293188107687212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108032"/>
        <c:axId val="88130688"/>
      </c:scatterChart>
      <c:valAx>
        <c:axId val="881080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Mn/Ca (mmol/mol)</a:t>
                </a:r>
              </a:p>
            </c:rich>
          </c:tx>
          <c:layout>
            <c:manualLayout>
              <c:xMode val="edge"/>
              <c:yMode val="edge"/>
              <c:x val="0.36099842014311911"/>
              <c:y val="0.8229116336319638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130688"/>
        <c:crosses val="autoZero"/>
        <c:crossBetween val="midCat"/>
      </c:valAx>
      <c:valAx>
        <c:axId val="88130688"/>
        <c:scaling>
          <c:orientation val="minMax"/>
          <c:max val="2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Sr/Ca (mmol/mol)</a:t>
                </a:r>
              </a:p>
            </c:rich>
          </c:tx>
          <c:layout>
            <c:manualLayout>
              <c:xMode val="edge"/>
              <c:yMode val="edge"/>
              <c:x val="5.2916784098577689E-2"/>
              <c:y val="0.1199843981547713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10803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TP3INL </a:t>
            </a:r>
            <a:r>
              <a:rPr lang="en-US" dirty="0" err="1" smtClean="0"/>
              <a:t>Mn</a:t>
            </a:r>
            <a:r>
              <a:rPr lang="en-US" dirty="0" smtClean="0"/>
              <a:t>/Ca </a:t>
            </a:r>
            <a:r>
              <a:rPr lang="en-US" dirty="0"/>
              <a:t>vs. </a:t>
            </a:r>
            <a:r>
              <a:rPr lang="en-US" dirty="0" smtClean="0"/>
              <a:t>Ba/Ca</a:t>
            </a:r>
            <a:endParaRPr lang="en-US" dirty="0"/>
          </a:p>
        </c:rich>
      </c:tx>
      <c:layout>
        <c:manualLayout>
          <c:xMode val="edge"/>
          <c:yMode val="edge"/>
          <c:x val="0.26986604130584391"/>
          <c:y val="7.8053297495738819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28521224358834374"/>
          <c:y val="7.713140815523796E-2"/>
          <c:w val="0.65770062306499599"/>
          <c:h val="0.62743310497792926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3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0.16213137960229537"/>
                  <c:y val="0.37825802521742929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</a:t>
                    </a:r>
                    <a:r>
                      <a:rPr lang="en-US" baseline="0" dirty="0" smtClean="0"/>
                      <a:t>0.024x+ 0.028</a:t>
                    </a:r>
                  </a:p>
                  <a:p>
                    <a:pPr>
                      <a:defRPr/>
                    </a:pPr>
                    <a:r>
                      <a:rPr lang="en-US" i="1" baseline="0" dirty="0" smtClean="0"/>
                      <a:t>r</a:t>
                    </a:r>
                    <a:r>
                      <a:rPr lang="en-US" baseline="0" dirty="0" smtClean="0"/>
                      <a:t> </a:t>
                    </a:r>
                    <a:r>
                      <a:rPr lang="en-US" baseline="0" dirty="0"/>
                      <a:t>= </a:t>
                    </a:r>
                    <a:r>
                      <a:rPr lang="en-US" baseline="0" dirty="0" smtClean="0"/>
                      <a:t>0.713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TP3t_reduced!$AA$2:$AA$41</c:f>
              <c:numCache>
                <c:formatCode>General</c:formatCode>
                <c:ptCount val="40"/>
                <c:pt idx="0">
                  <c:v>1.075220503042279</c:v>
                </c:pt>
                <c:pt idx="1">
                  <c:v>1.4151485864785112</c:v>
                </c:pt>
                <c:pt idx="2">
                  <c:v>1.3818091221302506</c:v>
                </c:pt>
                <c:pt idx="3">
                  <c:v>1.2735735164547692</c:v>
                </c:pt>
                <c:pt idx="4">
                  <c:v>1.4421861401216496</c:v>
                </c:pt>
                <c:pt idx="5">
                  <c:v>1.4005759908402833</c:v>
                </c:pt>
                <c:pt idx="6">
                  <c:v>1.486103019031114</c:v>
                </c:pt>
                <c:pt idx="7">
                  <c:v>1.3669410287606583</c:v>
                </c:pt>
                <c:pt idx="8">
                  <c:v>1.680987280681544</c:v>
                </c:pt>
                <c:pt idx="9">
                  <c:v>1.5600090101326545</c:v>
                </c:pt>
                <c:pt idx="10">
                  <c:v>1.6217371551253308</c:v>
                </c:pt>
                <c:pt idx="11">
                  <c:v>1.9972372474432145</c:v>
                </c:pt>
                <c:pt idx="12">
                  <c:v>1.9996974747522105</c:v>
                </c:pt>
                <c:pt idx="13">
                  <c:v>1.775326779566138</c:v>
                </c:pt>
                <c:pt idx="14">
                  <c:v>1.651541378756425</c:v>
                </c:pt>
                <c:pt idx="15">
                  <c:v>1.7400902561763667</c:v>
                </c:pt>
                <c:pt idx="16">
                  <c:v>1.5222004579241106</c:v>
                </c:pt>
                <c:pt idx="17">
                  <c:v>1.3174095908425154</c:v>
                </c:pt>
                <c:pt idx="18">
                  <c:v>1.1073715799699093</c:v>
                </c:pt>
                <c:pt idx="19">
                  <c:v>1.4921446186638541</c:v>
                </c:pt>
                <c:pt idx="20">
                  <c:v>1.6450032195134412</c:v>
                </c:pt>
                <c:pt idx="21">
                  <c:v>1.4958378437346553</c:v>
                </c:pt>
                <c:pt idx="22">
                  <c:v>1.2794264079807636</c:v>
                </c:pt>
                <c:pt idx="23">
                  <c:v>1.2964292039154504</c:v>
                </c:pt>
                <c:pt idx="24">
                  <c:v>1.1601876164537834</c:v>
                </c:pt>
                <c:pt idx="25">
                  <c:v>1.3469584417140172</c:v>
                </c:pt>
                <c:pt idx="26">
                  <c:v>0.9831917196531671</c:v>
                </c:pt>
                <c:pt idx="27">
                  <c:v>1.1831719698068524</c:v>
                </c:pt>
                <c:pt idx="28">
                  <c:v>1.4401861371343885</c:v>
                </c:pt>
                <c:pt idx="29">
                  <c:v>1.721727049750682</c:v>
                </c:pt>
                <c:pt idx="30">
                  <c:v>1.2576249491815719</c:v>
                </c:pt>
                <c:pt idx="31">
                  <c:v>0.96547248104130257</c:v>
                </c:pt>
                <c:pt idx="32">
                  <c:v>1.1399245135913518</c:v>
                </c:pt>
                <c:pt idx="33">
                  <c:v>0.64904167298944926</c:v>
                </c:pt>
                <c:pt idx="34">
                  <c:v>0.63562913864404746</c:v>
                </c:pt>
                <c:pt idx="35">
                  <c:v>0.71528792034377442</c:v>
                </c:pt>
                <c:pt idx="36">
                  <c:v>0.73925597277714317</c:v>
                </c:pt>
                <c:pt idx="37">
                  <c:v>0.58430538093053142</c:v>
                </c:pt>
                <c:pt idx="38">
                  <c:v>0.48448701313325582</c:v>
                </c:pt>
                <c:pt idx="39">
                  <c:v>0.55828194347815963</c:v>
                </c:pt>
              </c:numCache>
            </c:numRef>
          </c:xVal>
          <c:yVal>
            <c:numRef>
              <c:f>TP3t_reduced!$AB$2:$AB$41</c:f>
              <c:numCache>
                <c:formatCode>General</c:formatCode>
                <c:ptCount val="40"/>
                <c:pt idx="0">
                  <c:v>7.6840126399160449E-2</c:v>
                </c:pt>
                <c:pt idx="1">
                  <c:v>6.6282307561890144E-2</c:v>
                </c:pt>
                <c:pt idx="2">
                  <c:v>6.8582920263091623E-2</c:v>
                </c:pt>
                <c:pt idx="3">
                  <c:v>5.8780923808560349E-2</c:v>
                </c:pt>
                <c:pt idx="4">
                  <c:v>6.4690662113008543E-2</c:v>
                </c:pt>
                <c:pt idx="5">
                  <c:v>7.3669254250172456E-2</c:v>
                </c:pt>
                <c:pt idx="6">
                  <c:v>7.1644374166235328E-2</c:v>
                </c:pt>
                <c:pt idx="7">
                  <c:v>6.3038855029559401E-2</c:v>
                </c:pt>
                <c:pt idx="8">
                  <c:v>6.4190729695901408E-2</c:v>
                </c:pt>
                <c:pt idx="9">
                  <c:v>6.4902376192036912E-2</c:v>
                </c:pt>
                <c:pt idx="10">
                  <c:v>6.6982821601811571E-2</c:v>
                </c:pt>
                <c:pt idx="11">
                  <c:v>7.0928837893916977E-2</c:v>
                </c:pt>
                <c:pt idx="12">
                  <c:v>6.5632734549474825E-2</c:v>
                </c:pt>
                <c:pt idx="13">
                  <c:v>6.5777356797113481E-2</c:v>
                </c:pt>
                <c:pt idx="14">
                  <c:v>6.6897667557777568E-2</c:v>
                </c:pt>
                <c:pt idx="15">
                  <c:v>7.106486565266644E-2</c:v>
                </c:pt>
                <c:pt idx="16">
                  <c:v>6.8198823737890948E-2</c:v>
                </c:pt>
                <c:pt idx="17">
                  <c:v>6.2464857957120007E-2</c:v>
                </c:pt>
                <c:pt idx="18">
                  <c:v>6.136149530775354E-2</c:v>
                </c:pt>
                <c:pt idx="19">
                  <c:v>6.3587704306083057E-2</c:v>
                </c:pt>
                <c:pt idx="20">
                  <c:v>6.5372531841989767E-2</c:v>
                </c:pt>
                <c:pt idx="21">
                  <c:v>7.0912654165915745E-2</c:v>
                </c:pt>
                <c:pt idx="22">
                  <c:v>6.942067932841961E-2</c:v>
                </c:pt>
                <c:pt idx="23">
                  <c:v>6.369552499856683E-2</c:v>
                </c:pt>
                <c:pt idx="24">
                  <c:v>5.1362498904794322E-2</c:v>
                </c:pt>
                <c:pt idx="25">
                  <c:v>4.968099820966445E-2</c:v>
                </c:pt>
                <c:pt idx="26">
                  <c:v>5.3330801164869282E-2</c:v>
                </c:pt>
                <c:pt idx="27">
                  <c:v>6.5106951746821642E-2</c:v>
                </c:pt>
                <c:pt idx="28">
                  <c:v>4.7660969408031467E-2</c:v>
                </c:pt>
                <c:pt idx="29">
                  <c:v>4.898508800977807E-2</c:v>
                </c:pt>
                <c:pt idx="30">
                  <c:v>3.9931327817458374E-2</c:v>
                </c:pt>
                <c:pt idx="31">
                  <c:v>3.5466792860359093E-2</c:v>
                </c:pt>
                <c:pt idx="32">
                  <c:v>3.5377974983511688E-2</c:v>
                </c:pt>
                <c:pt idx="33">
                  <c:v>3.8862817169836063E-2</c:v>
                </c:pt>
                <c:pt idx="34">
                  <c:v>4.0981684959431657E-2</c:v>
                </c:pt>
                <c:pt idx="35">
                  <c:v>5.0074711931660798E-2</c:v>
                </c:pt>
                <c:pt idx="36">
                  <c:v>3.9762915054973376E-2</c:v>
                </c:pt>
                <c:pt idx="37">
                  <c:v>3.632032170335537E-2</c:v>
                </c:pt>
                <c:pt idx="38">
                  <c:v>3.4319997496696349E-2</c:v>
                </c:pt>
                <c:pt idx="39">
                  <c:v>3.8483990175688244E-2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168320"/>
        <c:axId val="88174592"/>
      </c:scatterChart>
      <c:valAx>
        <c:axId val="881683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Mn/Ca (mmol/mol)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174592"/>
        <c:crosses val="autoZero"/>
        <c:crossBetween val="midCat"/>
      </c:valAx>
      <c:valAx>
        <c:axId val="8817459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Ba/Ca (mmol/mol)</a:t>
                </a:r>
              </a:p>
            </c:rich>
          </c:tx>
          <c:layout>
            <c:manualLayout>
              <c:xMode val="edge"/>
              <c:yMode val="edge"/>
              <c:x val="5.1451158524600901E-2"/>
              <c:y val="9.4462244875661031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1683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627545487307486"/>
          <c:y val="8.1443202921128277E-2"/>
          <c:w val="0.74699698790526825"/>
          <c:h val="0.82440622029757737"/>
        </c:manualLayout>
      </c:layout>
      <c:scatterChart>
        <c:scatterStyle val="lineMarker"/>
        <c:varyColors val="0"/>
        <c:ser>
          <c:idx val="1"/>
          <c:order val="0"/>
          <c:spPr>
            <a:ln w="28575">
              <a:noFill/>
            </a:ln>
          </c:spPr>
          <c:marker>
            <c:symbol val="circle"/>
            <c:size val="5"/>
            <c:spPr>
              <a:noFill/>
              <a:ln w="19050"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-5.5105506834110122E-3"/>
                  <c:y val="0.31068623385044197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</a:t>
                    </a:r>
                    <a:r>
                      <a:rPr lang="en-US" baseline="0" dirty="0" smtClean="0"/>
                      <a:t>2.2x </a:t>
                    </a:r>
                    <a:r>
                      <a:rPr lang="en-US" baseline="0" dirty="0"/>
                      <a:t>- </a:t>
                    </a:r>
                    <a:r>
                      <a:rPr lang="en-US" baseline="0" dirty="0" smtClean="0"/>
                      <a:t>2.6</a:t>
                    </a:r>
                    <a:r>
                      <a:rPr lang="en-US" baseline="0" dirty="0"/>
                      <a:t>
R² = </a:t>
                    </a:r>
                    <a:r>
                      <a:rPr lang="en-US" baseline="0" dirty="0" smtClean="0"/>
                      <a:t>0.25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'Hydrograph separation'!$AG$7:$AG$69</c:f>
              <c:numCache>
                <c:formatCode>0.00</c:formatCode>
                <c:ptCount val="63"/>
                <c:pt idx="0">
                  <c:v>1.0210490991415903E-2</c:v>
                </c:pt>
                <c:pt idx="1">
                  <c:v>1.8181818181818181E-2</c:v>
                </c:pt>
                <c:pt idx="2">
                  <c:v>2.1174951655361519E-2</c:v>
                </c:pt>
                <c:pt idx="3">
                  <c:v>2.937915742793791E-2</c:v>
                </c:pt>
                <c:pt idx="4">
                  <c:v>3.0125857414258571E-2</c:v>
                </c:pt>
                <c:pt idx="5">
                  <c:v>3.2516854154331955E-2</c:v>
                </c:pt>
                <c:pt idx="6">
                  <c:v>3.8970459709840935E-2</c:v>
                </c:pt>
                <c:pt idx="7">
                  <c:v>4.0654257185265143E-2</c:v>
                </c:pt>
                <c:pt idx="8">
                  <c:v>4.1812649957550477E-2</c:v>
                </c:pt>
                <c:pt idx="9">
                  <c:v>5.2205692254375331E-2</c:v>
                </c:pt>
                <c:pt idx="10">
                  <c:v>6.0467460552135692E-2</c:v>
                </c:pt>
                <c:pt idx="11">
                  <c:v>6.8015992003997994E-2</c:v>
                </c:pt>
                <c:pt idx="12">
                  <c:v>8.0012918371057187E-2</c:v>
                </c:pt>
                <c:pt idx="13">
                  <c:v>9.2128935532233877E-2</c:v>
                </c:pt>
                <c:pt idx="14">
                  <c:v>0.10764475373285588</c:v>
                </c:pt>
                <c:pt idx="15">
                  <c:v>0.1364709420344335</c:v>
                </c:pt>
                <c:pt idx="16">
                  <c:v>0.14107323590138052</c:v>
                </c:pt>
                <c:pt idx="17">
                  <c:v>0.16354293253706464</c:v>
                </c:pt>
                <c:pt idx="18">
                  <c:v>0.17707615965887114</c:v>
                </c:pt>
                <c:pt idx="19">
                  <c:v>0.18226763873949245</c:v>
                </c:pt>
                <c:pt idx="20">
                  <c:v>0.22024560722259973</c:v>
                </c:pt>
                <c:pt idx="21">
                  <c:v>0.22903826924825016</c:v>
                </c:pt>
                <c:pt idx="22">
                  <c:v>0.23661925716180712</c:v>
                </c:pt>
                <c:pt idx="23">
                  <c:v>0.23864350895425906</c:v>
                </c:pt>
                <c:pt idx="24">
                  <c:v>0.2470337594231399</c:v>
                </c:pt>
                <c:pt idx="25">
                  <c:v>0.25452904496225792</c:v>
                </c:pt>
                <c:pt idx="26">
                  <c:v>0.25582970203745142</c:v>
                </c:pt>
                <c:pt idx="27">
                  <c:v>0.2663400863500498</c:v>
                </c:pt>
                <c:pt idx="28">
                  <c:v>0.29348020486139342</c:v>
                </c:pt>
                <c:pt idx="29">
                  <c:v>0.30003235198964734</c:v>
                </c:pt>
                <c:pt idx="30">
                  <c:v>0.31433055278252481</c:v>
                </c:pt>
                <c:pt idx="31">
                  <c:v>0.34132571306484349</c:v>
                </c:pt>
                <c:pt idx="32">
                  <c:v>0.35709945388816244</c:v>
                </c:pt>
                <c:pt idx="33">
                  <c:v>0.36618018846242234</c:v>
                </c:pt>
                <c:pt idx="34">
                  <c:v>0.36795562846652607</c:v>
                </c:pt>
                <c:pt idx="35">
                  <c:v>0.40380053564596352</c:v>
                </c:pt>
                <c:pt idx="36">
                  <c:v>0.40657606313020606</c:v>
                </c:pt>
                <c:pt idx="37">
                  <c:v>0.43520975580123922</c:v>
                </c:pt>
                <c:pt idx="38">
                  <c:v>0.43810518163897494</c:v>
                </c:pt>
                <c:pt idx="39">
                  <c:v>0.49541542794554844</c:v>
                </c:pt>
                <c:pt idx="40">
                  <c:v>0.49776645180632589</c:v>
                </c:pt>
                <c:pt idx="41">
                  <c:v>0.52503422415332424</c:v>
                </c:pt>
                <c:pt idx="42">
                  <c:v>0.52719568567026187</c:v>
                </c:pt>
                <c:pt idx="43">
                  <c:v>0.5291543089568681</c:v>
                </c:pt>
                <c:pt idx="44">
                  <c:v>0.598327701537825</c:v>
                </c:pt>
                <c:pt idx="45">
                  <c:v>0.60510776298898727</c:v>
                </c:pt>
                <c:pt idx="46">
                  <c:v>0.63674639741201833</c:v>
                </c:pt>
                <c:pt idx="47">
                  <c:v>0.66125036432526951</c:v>
                </c:pt>
                <c:pt idx="48">
                  <c:v>0.70830310358726323</c:v>
                </c:pt>
                <c:pt idx="49">
                  <c:v>0.79122334920306348</c:v>
                </c:pt>
                <c:pt idx="50">
                  <c:v>0.79849128395717206</c:v>
                </c:pt>
                <c:pt idx="51">
                  <c:v>0.80157643455544558</c:v>
                </c:pt>
                <c:pt idx="52">
                  <c:v>0.83954403955319534</c:v>
                </c:pt>
                <c:pt idx="53">
                  <c:v>0.8456664200401649</c:v>
                </c:pt>
                <c:pt idx="54">
                  <c:v>0.84747208854667944</c:v>
                </c:pt>
                <c:pt idx="55">
                  <c:v>0.85994374886590452</c:v>
                </c:pt>
                <c:pt idx="56">
                  <c:v>0.91473785528252738</c:v>
                </c:pt>
                <c:pt idx="57">
                  <c:v>0.93291953003768568</c:v>
                </c:pt>
                <c:pt idx="58">
                  <c:v>0.97377868666212219</c:v>
                </c:pt>
                <c:pt idx="59">
                  <c:v>0.98494112786614318</c:v>
                </c:pt>
                <c:pt idx="60">
                  <c:v>0.9917455552990071</c:v>
                </c:pt>
                <c:pt idx="61">
                  <c:v>1</c:v>
                </c:pt>
                <c:pt idx="62">
                  <c:v>1</c:v>
                </c:pt>
              </c:numCache>
            </c:numRef>
          </c:xVal>
          <c:yVal>
            <c:numRef>
              <c:f>'Hydrograph separation'!$AE$7:$AE$69</c:f>
              <c:numCache>
                <c:formatCode>0.00</c:formatCode>
                <c:ptCount val="63"/>
                <c:pt idx="0">
                  <c:v>-0.83108722668273538</c:v>
                </c:pt>
                <c:pt idx="1">
                  <c:v>-0.56090706615205832</c:v>
                </c:pt>
                <c:pt idx="2">
                  <c:v>-5.1440524756851032</c:v>
                </c:pt>
                <c:pt idx="3">
                  <c:v>-0.4656301764173838</c:v>
                </c:pt>
                <c:pt idx="4">
                  <c:v>-2.7318537980719562</c:v>
                </c:pt>
                <c:pt idx="5">
                  <c:v>-2.1377748081076149</c:v>
                </c:pt>
                <c:pt idx="6">
                  <c:v>-0.77352248890555009</c:v>
                </c:pt>
                <c:pt idx="7">
                  <c:v>-1.1186100978726778</c:v>
                </c:pt>
                <c:pt idx="8">
                  <c:v>-4.1381193748008309</c:v>
                </c:pt>
                <c:pt idx="9">
                  <c:v>-0.97273160478160126</c:v>
                </c:pt>
                <c:pt idx="10">
                  <c:v>-3.9799685640370139</c:v>
                </c:pt>
                <c:pt idx="11">
                  <c:v>-1.365099473217918</c:v>
                </c:pt>
                <c:pt idx="12">
                  <c:v>-0.79602346190347406</c:v>
                </c:pt>
                <c:pt idx="13">
                  <c:v>-1.2860819561269174</c:v>
                </c:pt>
                <c:pt idx="14">
                  <c:v>-2.8337371900720729</c:v>
                </c:pt>
                <c:pt idx="15">
                  <c:v>-2.8410145752149387</c:v>
                </c:pt>
                <c:pt idx="16">
                  <c:v>-3.259411095661652</c:v>
                </c:pt>
                <c:pt idx="17">
                  <c:v>-2.9408572027059505</c:v>
                </c:pt>
                <c:pt idx="18">
                  <c:v>-2.4456642227573298</c:v>
                </c:pt>
                <c:pt idx="19">
                  <c:v>-3.006133142169229</c:v>
                </c:pt>
                <c:pt idx="20">
                  <c:v>-3.008202528697324</c:v>
                </c:pt>
                <c:pt idx="21">
                  <c:v>-2.7094989476060718</c:v>
                </c:pt>
                <c:pt idx="22">
                  <c:v>-2.7542915108615804</c:v>
                </c:pt>
                <c:pt idx="23">
                  <c:v>-2.5045448843677871</c:v>
                </c:pt>
                <c:pt idx="24">
                  <c:v>-1.3113874090100639</c:v>
                </c:pt>
                <c:pt idx="25">
                  <c:v>-2.5763823882016479</c:v>
                </c:pt>
                <c:pt idx="26">
                  <c:v>-2.6312935670069058</c:v>
                </c:pt>
                <c:pt idx="27">
                  <c:v>-1.0598214362305542</c:v>
                </c:pt>
                <c:pt idx="28">
                  <c:v>-2.8406837849811719</c:v>
                </c:pt>
                <c:pt idx="29">
                  <c:v>-1.1609192014254752</c:v>
                </c:pt>
                <c:pt idx="30">
                  <c:v>-2.7367596284719502</c:v>
                </c:pt>
                <c:pt idx="31">
                  <c:v>-2.8570047762845663</c:v>
                </c:pt>
                <c:pt idx="32">
                  <c:v>-2.277699076990892</c:v>
                </c:pt>
                <c:pt idx="33">
                  <c:v>-1.6245069808515793</c:v>
                </c:pt>
                <c:pt idx="34">
                  <c:v>-2.787039744004475</c:v>
                </c:pt>
                <c:pt idx="35">
                  <c:v>-1.3392471837950093</c:v>
                </c:pt>
                <c:pt idx="36">
                  <c:v>-1.37514722656858</c:v>
                </c:pt>
                <c:pt idx="37">
                  <c:v>-6.4558371245484398</c:v>
                </c:pt>
                <c:pt idx="38">
                  <c:v>-2.2884029800211727</c:v>
                </c:pt>
                <c:pt idx="39">
                  <c:v>-2.3697507619463449</c:v>
                </c:pt>
                <c:pt idx="40">
                  <c:v>-4.0069143264157567</c:v>
                </c:pt>
                <c:pt idx="41">
                  <c:v>-0.67031593597036654</c:v>
                </c:pt>
                <c:pt idx="42">
                  <c:v>-1.3177458186001796</c:v>
                </c:pt>
                <c:pt idx="43">
                  <c:v>-1.7094014553798504</c:v>
                </c:pt>
                <c:pt idx="44">
                  <c:v>-0.93974458137327321</c:v>
                </c:pt>
                <c:pt idx="45">
                  <c:v>-0.60084998687937841</c:v>
                </c:pt>
                <c:pt idx="46">
                  <c:v>-0.67865908696308219</c:v>
                </c:pt>
                <c:pt idx="47">
                  <c:v>-1.6890110764360688</c:v>
                </c:pt>
                <c:pt idx="48">
                  <c:v>-0.73457193887953087</c:v>
                </c:pt>
                <c:pt idx="49">
                  <c:v>-0.71537680291117622</c:v>
                </c:pt>
                <c:pt idx="50">
                  <c:v>-0.55147954448970982</c:v>
                </c:pt>
                <c:pt idx="51">
                  <c:v>-0.44405541607400334</c:v>
                </c:pt>
                <c:pt idx="52">
                  <c:v>-0.94170348085429345</c:v>
                </c:pt>
                <c:pt idx="53">
                  <c:v>-1.0660144507037854</c:v>
                </c:pt>
                <c:pt idx="54">
                  <c:v>-1.1954857482000394</c:v>
                </c:pt>
                <c:pt idx="55">
                  <c:v>-0.42510837278097302</c:v>
                </c:pt>
                <c:pt idx="56">
                  <c:v>-1.2895955697066406</c:v>
                </c:pt>
                <c:pt idx="57">
                  <c:v>1.3116964472007409</c:v>
                </c:pt>
                <c:pt idx="58">
                  <c:v>1.2346636715123407</c:v>
                </c:pt>
                <c:pt idx="59">
                  <c:v>-1.036904910132324</c:v>
                </c:pt>
                <c:pt idx="60">
                  <c:v>1.3486622558241601</c:v>
                </c:pt>
                <c:pt idx="61">
                  <c:v>-1.4996804471718161</c:v>
                </c:pt>
                <c:pt idx="62">
                  <c:v>-0.47429688054206753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388160"/>
        <c:axId val="71402240"/>
      </c:scatterChart>
      <c:valAx>
        <c:axId val="71388160"/>
        <c:scaling>
          <c:orientation val="minMax"/>
          <c:max val="1"/>
        </c:scaling>
        <c:delete val="1"/>
        <c:axPos val="b"/>
        <c:numFmt formatCode="0%" sourceLinked="0"/>
        <c:majorTickMark val="out"/>
        <c:minorTickMark val="none"/>
        <c:tickLblPos val="nextTo"/>
        <c:crossAx val="71402240"/>
        <c:crossesAt val="-8"/>
        <c:crossBetween val="midCat"/>
      </c:valAx>
      <c:valAx>
        <c:axId val="7140224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Observed </a:t>
                </a:r>
                <a:r>
                  <a:rPr lang="el-GR" dirty="0"/>
                  <a:t>δ</a:t>
                </a:r>
                <a:r>
                  <a:rPr lang="en-US" baseline="30000" dirty="0"/>
                  <a:t>18</a:t>
                </a:r>
                <a:r>
                  <a:rPr lang="en-US" dirty="0"/>
                  <a:t>O </a:t>
                </a:r>
                <a:r>
                  <a:rPr lang="el-GR" dirty="0" smtClean="0"/>
                  <a:t>‰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4.0971879738369944E-2"/>
              <c:y val="0.20268217220721679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71388160"/>
        <c:crosses val="autoZero"/>
        <c:crossBetween val="midCat"/>
        <c:majorUnit val="2"/>
      </c:valAx>
    </c:plotArea>
    <c:plotVisOnly val="1"/>
    <c:dispBlanksAs val="gap"/>
    <c:showDLblsOverMax val="0"/>
  </c:chart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3R5VM </a:t>
            </a:r>
            <a:r>
              <a:rPr lang="en-US" dirty="0" err="1" smtClean="0"/>
              <a:t>Mn</a:t>
            </a:r>
            <a:r>
              <a:rPr lang="en-US" dirty="0" smtClean="0"/>
              <a:t>/Ca </a:t>
            </a:r>
            <a:r>
              <a:rPr lang="en-US" dirty="0"/>
              <a:t>vs. </a:t>
            </a:r>
            <a:r>
              <a:rPr lang="en-US" dirty="0" err="1" smtClean="0"/>
              <a:t>Sr</a:t>
            </a:r>
            <a:r>
              <a:rPr lang="en-US" dirty="0" smtClean="0"/>
              <a:t>/Ca</a:t>
            </a:r>
            <a:endParaRPr lang="en-US" dirty="0"/>
          </a:p>
        </c:rich>
      </c:tx>
      <c:layout>
        <c:manualLayout>
          <c:xMode val="edge"/>
          <c:yMode val="edge"/>
          <c:x val="0.17001962481962482"/>
          <c:y val="3.8090267936542216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7373102453102454"/>
          <c:y val="4.761283492067777E-2"/>
          <c:w val="0.68009812409812409"/>
          <c:h val="0.70378368326892482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3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5.6031800704952166E-2"/>
                  <c:y val="0.3029608435044846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</a:t>
                    </a:r>
                    <a:r>
                      <a:rPr lang="en-US" baseline="0" dirty="0" smtClean="0"/>
                      <a:t>0.990x </a:t>
                    </a:r>
                    <a:r>
                      <a:rPr lang="en-US" baseline="0" dirty="0"/>
                      <a:t>+ </a:t>
                    </a:r>
                    <a:r>
                      <a:rPr lang="en-US" baseline="0" dirty="0" smtClean="0"/>
                      <a:t>0.625</a:t>
                    </a:r>
                    <a:r>
                      <a:rPr lang="en-US" baseline="0" dirty="0"/>
                      <a:t>
</a:t>
                    </a:r>
                    <a:r>
                      <a:rPr lang="en-US" i="1" baseline="0" dirty="0" smtClean="0"/>
                      <a:t>r</a:t>
                    </a:r>
                    <a:r>
                      <a:rPr lang="en-US" baseline="0" dirty="0" smtClean="0"/>
                      <a:t> </a:t>
                    </a:r>
                    <a:r>
                      <a:rPr lang="en-US" baseline="0" dirty="0"/>
                      <a:t>= </a:t>
                    </a:r>
                    <a:r>
                      <a:rPr lang="en-US" baseline="0" dirty="0" smtClean="0"/>
                      <a:t>0.739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'3R5V_reduced'!$AA$2:$AA$41</c:f>
              <c:numCache>
                <c:formatCode>General</c:formatCode>
                <c:ptCount val="40"/>
                <c:pt idx="0">
                  <c:v>0.32525205531154339</c:v>
                </c:pt>
                <c:pt idx="1">
                  <c:v>0.31729590075080022</c:v>
                </c:pt>
                <c:pt idx="2">
                  <c:v>0.35597284009987801</c:v>
                </c:pt>
                <c:pt idx="3">
                  <c:v>0.20400287833558564</c:v>
                </c:pt>
                <c:pt idx="4">
                  <c:v>0.17526425488456659</c:v>
                </c:pt>
                <c:pt idx="5">
                  <c:v>0.19081691469374093</c:v>
                </c:pt>
                <c:pt idx="6">
                  <c:v>0.32182603464839671</c:v>
                </c:pt>
                <c:pt idx="7">
                  <c:v>0.30745009667552736</c:v>
                </c:pt>
                <c:pt idx="8">
                  <c:v>0.34996842906620274</c:v>
                </c:pt>
                <c:pt idx="9">
                  <c:v>0.30454999582499254</c:v>
                </c:pt>
                <c:pt idx="10">
                  <c:v>0.29842856278872459</c:v>
                </c:pt>
                <c:pt idx="11">
                  <c:v>0.40448201372763787</c:v>
                </c:pt>
                <c:pt idx="12">
                  <c:v>0.55634091205633296</c:v>
                </c:pt>
                <c:pt idx="13">
                  <c:v>0.44611754848724527</c:v>
                </c:pt>
                <c:pt idx="14">
                  <c:v>0.49320182574633264</c:v>
                </c:pt>
                <c:pt idx="15">
                  <c:v>0.42112298903252793</c:v>
                </c:pt>
                <c:pt idx="16">
                  <c:v>0.35401204914954754</c:v>
                </c:pt>
                <c:pt idx="17">
                  <c:v>0.3545209872182109</c:v>
                </c:pt>
                <c:pt idx="18">
                  <c:v>0.25527545665179407</c:v>
                </c:pt>
                <c:pt idx="19">
                  <c:v>0.20032038050521811</c:v>
                </c:pt>
                <c:pt idx="20">
                  <c:v>0.28154465689825797</c:v>
                </c:pt>
                <c:pt idx="21">
                  <c:v>0.14103744376507268</c:v>
                </c:pt>
                <c:pt idx="22">
                  <c:v>0.12782672349006521</c:v>
                </c:pt>
                <c:pt idx="23">
                  <c:v>0.13120099668371543</c:v>
                </c:pt>
                <c:pt idx="24">
                  <c:v>0.14281033998665177</c:v>
                </c:pt>
                <c:pt idx="25">
                  <c:v>0.15568754224168316</c:v>
                </c:pt>
                <c:pt idx="26">
                  <c:v>0.18027144560707559</c:v>
                </c:pt>
                <c:pt idx="27">
                  <c:v>0.22792582430947217</c:v>
                </c:pt>
                <c:pt idx="28">
                  <c:v>0.2233564697093286</c:v>
                </c:pt>
                <c:pt idx="29">
                  <c:v>0.17893294911230689</c:v>
                </c:pt>
                <c:pt idx="30">
                  <c:v>0.22202427647173251</c:v>
                </c:pt>
                <c:pt idx="31">
                  <c:v>0.18665285389818428</c:v>
                </c:pt>
                <c:pt idx="32">
                  <c:v>0.17142190968871676</c:v>
                </c:pt>
                <c:pt idx="33">
                  <c:v>0.21472587881761027</c:v>
                </c:pt>
                <c:pt idx="34">
                  <c:v>0.17802398318900547</c:v>
                </c:pt>
                <c:pt idx="35">
                  <c:v>0.19506660811673271</c:v>
                </c:pt>
                <c:pt idx="36">
                  <c:v>0.161886721162252</c:v>
                </c:pt>
                <c:pt idx="37">
                  <c:v>0.1724450153123446</c:v>
                </c:pt>
                <c:pt idx="38">
                  <c:v>0.13465935753420777</c:v>
                </c:pt>
                <c:pt idx="39">
                  <c:v>0.1543046885438048</c:v>
                </c:pt>
              </c:numCache>
            </c:numRef>
          </c:xVal>
          <c:yVal>
            <c:numRef>
              <c:f>'3R5V_reduced'!$Y$2:$Y$41</c:f>
              <c:numCache>
                <c:formatCode>General</c:formatCode>
                <c:ptCount val="40"/>
                <c:pt idx="0">
                  <c:v>0.94874884698800344</c:v>
                </c:pt>
                <c:pt idx="1">
                  <c:v>1.0097303936404669</c:v>
                </c:pt>
                <c:pt idx="2">
                  <c:v>0.79328109577605666</c:v>
                </c:pt>
                <c:pt idx="3">
                  <c:v>0.9169136958426074</c:v>
                </c:pt>
                <c:pt idx="4">
                  <c:v>0.90287741692112022</c:v>
                </c:pt>
                <c:pt idx="5">
                  <c:v>0.92861587553613023</c:v>
                </c:pt>
                <c:pt idx="6">
                  <c:v>1.0446548532385418</c:v>
                </c:pt>
                <c:pt idx="7">
                  <c:v>1.0634250011514634</c:v>
                </c:pt>
                <c:pt idx="8">
                  <c:v>1.1533726638310235</c:v>
                </c:pt>
                <c:pt idx="9">
                  <c:v>1.0977608236460723</c:v>
                </c:pt>
                <c:pt idx="10">
                  <c:v>1.0689763661646832</c:v>
                </c:pt>
                <c:pt idx="11">
                  <c:v>1.115652275045725</c:v>
                </c:pt>
                <c:pt idx="12">
                  <c:v>1.0789308811876253</c:v>
                </c:pt>
                <c:pt idx="13">
                  <c:v>1.0618538515010649</c:v>
                </c:pt>
                <c:pt idx="14">
                  <c:v>0.98319269302669865</c:v>
                </c:pt>
                <c:pt idx="15">
                  <c:v>0.92059684091929972</c:v>
                </c:pt>
                <c:pt idx="16">
                  <c:v>0.9384008571387058</c:v>
                </c:pt>
                <c:pt idx="17">
                  <c:v>1.0027384538663191</c:v>
                </c:pt>
                <c:pt idx="18">
                  <c:v>0.9793609557467946</c:v>
                </c:pt>
                <c:pt idx="19">
                  <c:v>0.83940645700626981</c:v>
                </c:pt>
                <c:pt idx="20">
                  <c:v>0.80102503407507686</c:v>
                </c:pt>
                <c:pt idx="21">
                  <c:v>0.72514950839691383</c:v>
                </c:pt>
                <c:pt idx="22">
                  <c:v>0.71488498784394117</c:v>
                </c:pt>
                <c:pt idx="23">
                  <c:v>0.72055594768692577</c:v>
                </c:pt>
                <c:pt idx="24">
                  <c:v>0.72766054259375534</c:v>
                </c:pt>
                <c:pt idx="25">
                  <c:v>0.75065696457460396</c:v>
                </c:pt>
                <c:pt idx="26">
                  <c:v>0.7587082204385589</c:v>
                </c:pt>
                <c:pt idx="27">
                  <c:v>0.75611438704035627</c:v>
                </c:pt>
                <c:pt idx="28">
                  <c:v>0.70500460324129266</c:v>
                </c:pt>
                <c:pt idx="29">
                  <c:v>0.7050592049150769</c:v>
                </c:pt>
                <c:pt idx="30">
                  <c:v>0.85110370546811054</c:v>
                </c:pt>
                <c:pt idx="31">
                  <c:v>0.86089809797979155</c:v>
                </c:pt>
                <c:pt idx="32">
                  <c:v>0.87336344027867396</c:v>
                </c:pt>
                <c:pt idx="33">
                  <c:v>0.88154177950160784</c:v>
                </c:pt>
                <c:pt idx="34">
                  <c:v>0.84089309209300878</c:v>
                </c:pt>
                <c:pt idx="35">
                  <c:v>0.87911032407349965</c:v>
                </c:pt>
                <c:pt idx="36">
                  <c:v>0.77550248385545217</c:v>
                </c:pt>
                <c:pt idx="37">
                  <c:v>0.71042171638992091</c:v>
                </c:pt>
                <c:pt idx="38">
                  <c:v>0.59968145849023846</c:v>
                </c:pt>
                <c:pt idx="39">
                  <c:v>0.63776382785538477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212224"/>
        <c:axId val="88214144"/>
      </c:scatterChart>
      <c:valAx>
        <c:axId val="882122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Mn/Ca (mmol/mol)</a:t>
                </a:r>
              </a:p>
            </c:rich>
          </c:tx>
          <c:layout>
            <c:manualLayout>
              <c:xMode val="edge"/>
              <c:yMode val="edge"/>
              <c:x val="0.32612063492063492"/>
              <c:y val="0.84987635659089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214144"/>
        <c:crosses val="autoZero"/>
        <c:crossBetween val="midCat"/>
      </c:valAx>
      <c:valAx>
        <c:axId val="88214144"/>
        <c:scaling>
          <c:orientation val="minMax"/>
          <c:max val="2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212224"/>
        <c:crosses val="autoZero"/>
        <c:crossBetween val="midCat"/>
        <c:majorUnit val="0.5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3R5VM </a:t>
            </a:r>
            <a:r>
              <a:rPr lang="en-US" dirty="0" err="1" smtClean="0"/>
              <a:t>Mn</a:t>
            </a:r>
            <a:r>
              <a:rPr lang="en-US" dirty="0" smtClean="0"/>
              <a:t>/Ca </a:t>
            </a:r>
            <a:r>
              <a:rPr lang="en-US" dirty="0"/>
              <a:t>vs. </a:t>
            </a:r>
            <a:r>
              <a:rPr lang="en-US" dirty="0" smtClean="0"/>
              <a:t>Ba/Ca</a:t>
            </a:r>
            <a:endParaRPr lang="en-US" dirty="0"/>
          </a:p>
        </c:rich>
      </c:tx>
      <c:layout>
        <c:manualLayout>
          <c:xMode val="edge"/>
          <c:yMode val="edge"/>
          <c:x val="0.21627634776352714"/>
          <c:y val="5.6356820025752555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8767264034814635"/>
          <c:y val="6.0793625318856098E-2"/>
          <c:w val="0.64358891713593303"/>
          <c:h val="0.612468674398712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3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7.3542662681995705E-2"/>
                  <c:y val="0.27071982155152841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</a:t>
                    </a:r>
                    <a:r>
                      <a:rPr lang="en-US" baseline="0" dirty="0" smtClean="0"/>
                      <a:t>0.023x </a:t>
                    </a:r>
                    <a:r>
                      <a:rPr lang="en-US" baseline="0" dirty="0"/>
                      <a:t>+ </a:t>
                    </a:r>
                    <a:r>
                      <a:rPr lang="en-US" baseline="0" dirty="0" smtClean="0"/>
                      <a:t>0.044</a:t>
                    </a:r>
                    <a:r>
                      <a:rPr lang="en-US" baseline="0" dirty="0"/>
                      <a:t>
</a:t>
                    </a:r>
                    <a:r>
                      <a:rPr lang="en-US" i="1" baseline="0" dirty="0" smtClean="0"/>
                      <a:t>r</a:t>
                    </a:r>
                    <a:r>
                      <a:rPr lang="en-US" baseline="0" dirty="0" smtClean="0"/>
                      <a:t> </a:t>
                    </a:r>
                    <a:r>
                      <a:rPr lang="en-US" baseline="0" dirty="0"/>
                      <a:t>= </a:t>
                    </a:r>
                    <a:r>
                      <a:rPr lang="en-US" baseline="0" dirty="0" smtClean="0"/>
                      <a:t>0.237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'3R5V_reduced'!$AA$4:$AA$41</c:f>
              <c:numCache>
                <c:formatCode>General</c:formatCode>
                <c:ptCount val="38"/>
                <c:pt idx="0">
                  <c:v>0.35597284009987801</c:v>
                </c:pt>
                <c:pt idx="1">
                  <c:v>0.20400287833558564</c:v>
                </c:pt>
                <c:pt idx="2">
                  <c:v>0.17526425488456659</c:v>
                </c:pt>
                <c:pt idx="3">
                  <c:v>0.19081691469374093</c:v>
                </c:pt>
                <c:pt idx="4">
                  <c:v>0.32182603464839671</c:v>
                </c:pt>
                <c:pt idx="5">
                  <c:v>0.30745009667552736</c:v>
                </c:pt>
                <c:pt idx="6">
                  <c:v>0.34996842906620274</c:v>
                </c:pt>
                <c:pt idx="7">
                  <c:v>0.30454999582499254</c:v>
                </c:pt>
                <c:pt idx="8">
                  <c:v>0.29842856278872459</c:v>
                </c:pt>
                <c:pt idx="9">
                  <c:v>0.40448201372763787</c:v>
                </c:pt>
                <c:pt idx="10">
                  <c:v>0.55634091205633296</c:v>
                </c:pt>
                <c:pt idx="11">
                  <c:v>0.44611754848724527</c:v>
                </c:pt>
                <c:pt idx="12">
                  <c:v>0.49320182574633264</c:v>
                </c:pt>
                <c:pt idx="13">
                  <c:v>0.42112298903252793</c:v>
                </c:pt>
                <c:pt idx="14">
                  <c:v>0.35401204914954754</c:v>
                </c:pt>
                <c:pt idx="15">
                  <c:v>0.3545209872182109</c:v>
                </c:pt>
                <c:pt idx="16">
                  <c:v>0.25527545665179407</c:v>
                </c:pt>
                <c:pt idx="17">
                  <c:v>0.20032038050521811</c:v>
                </c:pt>
                <c:pt idx="18">
                  <c:v>0.28154465689825797</c:v>
                </c:pt>
                <c:pt idx="19">
                  <c:v>0.14103744376507268</c:v>
                </c:pt>
                <c:pt idx="20">
                  <c:v>0.12782672349006521</c:v>
                </c:pt>
                <c:pt idx="21">
                  <c:v>0.13120099668371543</c:v>
                </c:pt>
                <c:pt idx="22">
                  <c:v>0.14281033998665177</c:v>
                </c:pt>
                <c:pt idx="23">
                  <c:v>0.15568754224168316</c:v>
                </c:pt>
                <c:pt idx="24">
                  <c:v>0.18027144560707559</c:v>
                </c:pt>
                <c:pt idx="25">
                  <c:v>0.22792582430947217</c:v>
                </c:pt>
                <c:pt idx="26">
                  <c:v>0.2233564697093286</c:v>
                </c:pt>
                <c:pt idx="27">
                  <c:v>0.17893294911230689</c:v>
                </c:pt>
                <c:pt idx="28">
                  <c:v>0.22202427647173251</c:v>
                </c:pt>
                <c:pt idx="29">
                  <c:v>0.18665285389818428</c:v>
                </c:pt>
                <c:pt idx="30">
                  <c:v>0.17142190968871676</c:v>
                </c:pt>
                <c:pt idx="31">
                  <c:v>0.21472587881761027</c:v>
                </c:pt>
                <c:pt idx="32">
                  <c:v>0.17802398318900547</c:v>
                </c:pt>
                <c:pt idx="33">
                  <c:v>0.19506660811673271</c:v>
                </c:pt>
                <c:pt idx="34">
                  <c:v>0.161886721162252</c:v>
                </c:pt>
                <c:pt idx="35">
                  <c:v>0.1724450153123446</c:v>
                </c:pt>
                <c:pt idx="36">
                  <c:v>0.13465935753420777</c:v>
                </c:pt>
                <c:pt idx="37">
                  <c:v>0.1543046885438048</c:v>
                </c:pt>
              </c:numCache>
            </c:numRef>
          </c:xVal>
          <c:yVal>
            <c:numRef>
              <c:f>'3R5V_reduced'!$AB$4:$AB$41</c:f>
              <c:numCache>
                <c:formatCode>General</c:formatCode>
                <c:ptCount val="38"/>
                <c:pt idx="0">
                  <c:v>7.7439184092206279E-2</c:v>
                </c:pt>
                <c:pt idx="1">
                  <c:v>6.3662412490932963E-2</c:v>
                </c:pt>
                <c:pt idx="2">
                  <c:v>7.0740568782909921E-2</c:v>
                </c:pt>
                <c:pt idx="3">
                  <c:v>6.6369918327849747E-2</c:v>
                </c:pt>
                <c:pt idx="4">
                  <c:v>6.0763537195632905E-2</c:v>
                </c:pt>
                <c:pt idx="5">
                  <c:v>4.6776353890128707E-2</c:v>
                </c:pt>
                <c:pt idx="6">
                  <c:v>5.6940880653048094E-2</c:v>
                </c:pt>
                <c:pt idx="7">
                  <c:v>3.7991249878771248E-2</c:v>
                </c:pt>
                <c:pt idx="8">
                  <c:v>4.3480505590472583E-2</c:v>
                </c:pt>
                <c:pt idx="9">
                  <c:v>4.1769453113844467E-2</c:v>
                </c:pt>
                <c:pt idx="10">
                  <c:v>5.7587831748050496E-2</c:v>
                </c:pt>
                <c:pt idx="11">
                  <c:v>4.8560244849968834E-2</c:v>
                </c:pt>
                <c:pt idx="12">
                  <c:v>5.039714336230261E-2</c:v>
                </c:pt>
                <c:pt idx="13">
                  <c:v>4.2963574333395163E-2</c:v>
                </c:pt>
                <c:pt idx="14">
                  <c:v>4.7981388933927747E-2</c:v>
                </c:pt>
                <c:pt idx="15">
                  <c:v>5.5568708102482281E-2</c:v>
                </c:pt>
                <c:pt idx="16">
                  <c:v>4.2828142508620728E-2</c:v>
                </c:pt>
                <c:pt idx="17">
                  <c:v>4.1807549812926989E-2</c:v>
                </c:pt>
                <c:pt idx="18">
                  <c:v>5.7084068487779999E-2</c:v>
                </c:pt>
                <c:pt idx="19">
                  <c:v>3.9228375824713224E-2</c:v>
                </c:pt>
                <c:pt idx="20">
                  <c:v>3.8809677944883623E-2</c:v>
                </c:pt>
                <c:pt idx="21">
                  <c:v>4.0743032456607216E-2</c:v>
                </c:pt>
                <c:pt idx="22">
                  <c:v>5.1740488521052411E-2</c:v>
                </c:pt>
                <c:pt idx="23">
                  <c:v>5.1099808357999182E-2</c:v>
                </c:pt>
                <c:pt idx="24">
                  <c:v>4.8981458410813611E-2</c:v>
                </c:pt>
                <c:pt idx="25">
                  <c:v>5.6043515223483303E-2</c:v>
                </c:pt>
                <c:pt idx="26">
                  <c:v>6.7884770510722448E-2</c:v>
                </c:pt>
                <c:pt idx="27">
                  <c:v>4.7218912383611207E-2</c:v>
                </c:pt>
                <c:pt idx="28">
                  <c:v>4.8521186144198744E-2</c:v>
                </c:pt>
                <c:pt idx="29">
                  <c:v>4.5422684953024345E-2</c:v>
                </c:pt>
                <c:pt idx="30">
                  <c:v>4.2799950487903582E-2</c:v>
                </c:pt>
                <c:pt idx="31">
                  <c:v>5.8471338513704972E-2</c:v>
                </c:pt>
                <c:pt idx="32">
                  <c:v>3.4534945194496583E-2</c:v>
                </c:pt>
                <c:pt idx="33">
                  <c:v>4.2504659789466152E-2</c:v>
                </c:pt>
                <c:pt idx="34">
                  <c:v>3.6525071543324079E-2</c:v>
                </c:pt>
                <c:pt idx="35">
                  <c:v>4.6140868663409773E-2</c:v>
                </c:pt>
                <c:pt idx="36">
                  <c:v>3.6930262770225056E-2</c:v>
                </c:pt>
                <c:pt idx="37">
                  <c:v>3.7456817589789144E-2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243200"/>
        <c:axId val="88257664"/>
      </c:scatterChart>
      <c:valAx>
        <c:axId val="882432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Mn/Ca</a:t>
                </a:r>
                <a:r>
                  <a:rPr lang="en-US" baseline="0"/>
                  <a:t> (mmol/mol)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26078799352725884"/>
              <c:y val="0.8288067992497213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257664"/>
        <c:crosses val="autoZero"/>
        <c:crossBetween val="midCat"/>
      </c:valAx>
      <c:valAx>
        <c:axId val="8825766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24320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3R5INL </a:t>
            </a:r>
            <a:r>
              <a:rPr lang="en-US" dirty="0" err="1" smtClean="0"/>
              <a:t>Mn</a:t>
            </a:r>
            <a:r>
              <a:rPr lang="en-US" dirty="0" smtClean="0"/>
              <a:t>/Ca </a:t>
            </a:r>
            <a:r>
              <a:rPr lang="en-US" dirty="0"/>
              <a:t>vs. </a:t>
            </a:r>
            <a:r>
              <a:rPr lang="en-US" dirty="0" err="1" smtClean="0"/>
              <a:t>Sr</a:t>
            </a:r>
            <a:r>
              <a:rPr lang="en-US" dirty="0" smtClean="0"/>
              <a:t>/Ca</a:t>
            </a:r>
            <a:endParaRPr lang="en-US" dirty="0"/>
          </a:p>
        </c:rich>
      </c:tx>
      <c:layout>
        <c:manualLayout>
          <c:xMode val="edge"/>
          <c:yMode val="edge"/>
          <c:x val="0.37188681905573212"/>
          <c:y val="0.11032615378035807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23624631361974074"/>
          <c:y val="0.12224218027467269"/>
          <c:w val="0.68085253240091537"/>
          <c:h val="0.62466922201016795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3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0.19728255508917861"/>
                  <c:y val="0.30230502141035714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</a:t>
                    </a:r>
                    <a:r>
                      <a:rPr lang="en-US" baseline="0" dirty="0" smtClean="0"/>
                      <a:t>0.543x </a:t>
                    </a:r>
                    <a:r>
                      <a:rPr lang="en-US" baseline="0" dirty="0"/>
                      <a:t>+ </a:t>
                    </a:r>
                    <a:r>
                      <a:rPr lang="en-US" baseline="0" dirty="0" smtClean="0"/>
                      <a:t>0.681</a:t>
                    </a:r>
                    <a:r>
                      <a:rPr lang="en-US" baseline="0" dirty="0"/>
                      <a:t>
</a:t>
                    </a:r>
                    <a:r>
                      <a:rPr lang="en-US" i="1" baseline="0" dirty="0" smtClean="0"/>
                      <a:t>r</a:t>
                    </a:r>
                    <a:r>
                      <a:rPr lang="en-US" baseline="0" dirty="0" smtClean="0"/>
                      <a:t> </a:t>
                    </a:r>
                    <a:r>
                      <a:rPr lang="en-US" baseline="0" dirty="0"/>
                      <a:t>= </a:t>
                    </a:r>
                    <a:r>
                      <a:rPr lang="en-US" baseline="0" dirty="0" smtClean="0"/>
                      <a:t>0.755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'3R5t_reduced'!$AC$2:$AC$41</c:f>
              <c:numCache>
                <c:formatCode>General</c:formatCode>
                <c:ptCount val="40"/>
                <c:pt idx="0">
                  <c:v>0.52727583739945716</c:v>
                </c:pt>
                <c:pt idx="1">
                  <c:v>0.95434030955694515</c:v>
                </c:pt>
                <c:pt idx="2">
                  <c:v>1.118581888822594</c:v>
                </c:pt>
                <c:pt idx="3">
                  <c:v>1.417541282340163</c:v>
                </c:pt>
                <c:pt idx="4">
                  <c:v>1.3981509568817023</c:v>
                </c:pt>
                <c:pt idx="5">
                  <c:v>1.2766674457610467</c:v>
                </c:pt>
                <c:pt idx="6">
                  <c:v>0.99861302402536156</c:v>
                </c:pt>
                <c:pt idx="7">
                  <c:v>0.66465894788696711</c:v>
                </c:pt>
                <c:pt idx="8">
                  <c:v>0.63216403439320312</c:v>
                </c:pt>
                <c:pt idx="9">
                  <c:v>0.6262082172610508</c:v>
                </c:pt>
                <c:pt idx="10">
                  <c:v>0.6638765372884291</c:v>
                </c:pt>
                <c:pt idx="11">
                  <c:v>0.71220976638547617</c:v>
                </c:pt>
                <c:pt idx="12">
                  <c:v>0.87050824495039436</c:v>
                </c:pt>
                <c:pt idx="13">
                  <c:v>0.72007433600134907</c:v>
                </c:pt>
                <c:pt idx="14">
                  <c:v>0.7056060714808261</c:v>
                </c:pt>
                <c:pt idx="15">
                  <c:v>0.89874740873946901</c:v>
                </c:pt>
                <c:pt idx="16">
                  <c:v>0.74143282441893765</c:v>
                </c:pt>
                <c:pt idx="17">
                  <c:v>0.92150148091009454</c:v>
                </c:pt>
                <c:pt idx="18">
                  <c:v>0.68575234343359381</c:v>
                </c:pt>
                <c:pt idx="19">
                  <c:v>0.74795792600194255</c:v>
                </c:pt>
                <c:pt idx="20">
                  <c:v>0.71859053148652774</c:v>
                </c:pt>
                <c:pt idx="21">
                  <c:v>0.52148559220569246</c:v>
                </c:pt>
                <c:pt idx="22">
                  <c:v>0.61308904468684877</c:v>
                </c:pt>
                <c:pt idx="23">
                  <c:v>0.63180685410773363</c:v>
                </c:pt>
                <c:pt idx="24">
                  <c:v>0.52743530529580529</c:v>
                </c:pt>
                <c:pt idx="25">
                  <c:v>0.59541101539842078</c:v>
                </c:pt>
                <c:pt idx="26">
                  <c:v>0.65685884550333473</c:v>
                </c:pt>
                <c:pt idx="27">
                  <c:v>0.66661619433607344</c:v>
                </c:pt>
                <c:pt idx="28">
                  <c:v>0.73182555550410988</c:v>
                </c:pt>
                <c:pt idx="29">
                  <c:v>0.72934932875969205</c:v>
                </c:pt>
                <c:pt idx="30">
                  <c:v>0.82095403673544243</c:v>
                </c:pt>
                <c:pt idx="31">
                  <c:v>0.84380709296664502</c:v>
                </c:pt>
                <c:pt idx="32">
                  <c:v>0.9472566335858853</c:v>
                </c:pt>
                <c:pt idx="33">
                  <c:v>0.9005616438437688</c:v>
                </c:pt>
                <c:pt idx="34">
                  <c:v>0.97213578639570675</c:v>
                </c:pt>
                <c:pt idx="35">
                  <c:v>1.2490062552095769</c:v>
                </c:pt>
                <c:pt idx="36">
                  <c:v>1.1787284403864038</c:v>
                </c:pt>
                <c:pt idx="37">
                  <c:v>1.0330723768793353</c:v>
                </c:pt>
                <c:pt idx="38">
                  <c:v>0.9725118767794666</c:v>
                </c:pt>
                <c:pt idx="39">
                  <c:v>0.724214870099959</c:v>
                </c:pt>
              </c:numCache>
            </c:numRef>
          </c:xVal>
          <c:yVal>
            <c:numRef>
              <c:f>'3R5t_reduced'!$Z$2:$Z$41</c:f>
              <c:numCache>
                <c:formatCode>General</c:formatCode>
                <c:ptCount val="40"/>
                <c:pt idx="0">
                  <c:v>0.95656630583486424</c:v>
                </c:pt>
                <c:pt idx="1">
                  <c:v>1.3325060093589522</c:v>
                </c:pt>
                <c:pt idx="2">
                  <c:v>1.4903733762965834</c:v>
                </c:pt>
                <c:pt idx="3">
                  <c:v>1.4827398714148714</c:v>
                </c:pt>
                <c:pt idx="4">
                  <c:v>1.432629650491134</c:v>
                </c:pt>
                <c:pt idx="5">
                  <c:v>1.371651365779877</c:v>
                </c:pt>
                <c:pt idx="6">
                  <c:v>1.2729087237227192</c:v>
                </c:pt>
                <c:pt idx="7">
                  <c:v>1.0706357929176136</c:v>
                </c:pt>
                <c:pt idx="8">
                  <c:v>1.0417064663100921</c:v>
                </c:pt>
                <c:pt idx="9">
                  <c:v>1.102504310102757</c:v>
                </c:pt>
                <c:pt idx="10">
                  <c:v>1.1885189113872681</c:v>
                </c:pt>
                <c:pt idx="11">
                  <c:v>1.2603764801707322</c:v>
                </c:pt>
                <c:pt idx="12">
                  <c:v>1.2898333296590208</c:v>
                </c:pt>
                <c:pt idx="13">
                  <c:v>1.2612497406277243</c:v>
                </c:pt>
                <c:pt idx="14">
                  <c:v>1.2208016717447137</c:v>
                </c:pt>
                <c:pt idx="15">
                  <c:v>1.1528334354472867</c:v>
                </c:pt>
                <c:pt idx="16">
                  <c:v>1.07822251567428</c:v>
                </c:pt>
                <c:pt idx="17">
                  <c:v>1.0341397131501837</c:v>
                </c:pt>
                <c:pt idx="18">
                  <c:v>0.95993183532887016</c:v>
                </c:pt>
                <c:pt idx="19">
                  <c:v>0.92981292221187162</c:v>
                </c:pt>
                <c:pt idx="20">
                  <c:v>0.85393338269393038</c:v>
                </c:pt>
                <c:pt idx="21">
                  <c:v>0.8404907206214205</c:v>
                </c:pt>
                <c:pt idx="22">
                  <c:v>0.93422714493167158</c:v>
                </c:pt>
                <c:pt idx="23">
                  <c:v>0.98362064270165983</c:v>
                </c:pt>
                <c:pt idx="24">
                  <c:v>0.98461000221558981</c:v>
                </c:pt>
                <c:pt idx="25">
                  <c:v>0.95804898260752935</c:v>
                </c:pt>
                <c:pt idx="26">
                  <c:v>0.97312705304566871</c:v>
                </c:pt>
                <c:pt idx="27">
                  <c:v>1.0305619358203686</c:v>
                </c:pt>
                <c:pt idx="28">
                  <c:v>1.079672782322203</c:v>
                </c:pt>
                <c:pt idx="29">
                  <c:v>1.0848345696241171</c:v>
                </c:pt>
                <c:pt idx="30">
                  <c:v>1.1916648123215774</c:v>
                </c:pt>
                <c:pt idx="31">
                  <c:v>1.1795124725443482</c:v>
                </c:pt>
                <c:pt idx="32">
                  <c:v>1.4141132761629962</c:v>
                </c:pt>
                <c:pt idx="33">
                  <c:v>1.1087837691505802</c:v>
                </c:pt>
                <c:pt idx="34">
                  <c:v>1.0534186218579238</c:v>
                </c:pt>
                <c:pt idx="35">
                  <c:v>1.2221381173415808</c:v>
                </c:pt>
                <c:pt idx="36">
                  <c:v>1.2136737684768322</c:v>
                </c:pt>
                <c:pt idx="37">
                  <c:v>1.1671097577044582</c:v>
                </c:pt>
                <c:pt idx="38">
                  <c:v>1.1306181935306374</c:v>
                </c:pt>
                <c:pt idx="39">
                  <c:v>0.9731554149830911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675840"/>
        <c:axId val="88677760"/>
      </c:scatterChart>
      <c:valAx>
        <c:axId val="886758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Mn/Ca (mmol/mol)</a:t>
                </a:r>
              </a:p>
            </c:rich>
          </c:tx>
          <c:layout>
            <c:manualLayout>
              <c:xMode val="edge"/>
              <c:yMode val="edge"/>
              <c:x val="0.37568323255945879"/>
              <c:y val="0.84316445613416091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677760"/>
        <c:crosses val="autoZero"/>
        <c:crossBetween val="midCat"/>
      </c:valAx>
      <c:valAx>
        <c:axId val="88677760"/>
        <c:scaling>
          <c:orientation val="minMax"/>
          <c:min val="0"/>
        </c:scaling>
        <c:delete val="0"/>
        <c:axPos val="l"/>
        <c:numFmt formatCode="0.0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67584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3R5INL </a:t>
            </a:r>
            <a:r>
              <a:rPr lang="en-US" dirty="0" err="1" smtClean="0"/>
              <a:t>Mn</a:t>
            </a:r>
            <a:r>
              <a:rPr lang="en-US" dirty="0" smtClean="0"/>
              <a:t>/Ca </a:t>
            </a:r>
            <a:r>
              <a:rPr lang="en-US" dirty="0"/>
              <a:t>vs. </a:t>
            </a:r>
            <a:r>
              <a:rPr lang="en-US" dirty="0" smtClean="0"/>
              <a:t>Ba/Ca</a:t>
            </a:r>
            <a:endParaRPr lang="en-US" dirty="0"/>
          </a:p>
        </c:rich>
      </c:tx>
      <c:layout>
        <c:manualLayout>
          <c:xMode val="edge"/>
          <c:yMode val="edge"/>
          <c:x val="0.3568991949667169"/>
          <c:y val="5.9392982722275563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27564204667379005"/>
          <c:y val="0.12748363438690566"/>
          <c:w val="0.64337456944324611"/>
          <c:h val="0.60576164349123418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3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-3.8714158984671405E-2"/>
                  <c:y val="-0.2343492969865264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</a:t>
                    </a:r>
                    <a:r>
                      <a:rPr lang="en-US" baseline="0" dirty="0" smtClean="0"/>
                      <a:t>0.298x </a:t>
                    </a:r>
                    <a:r>
                      <a:rPr lang="en-US" baseline="0" dirty="0"/>
                      <a:t>- 0.163
</a:t>
                    </a:r>
                    <a:r>
                      <a:rPr lang="en-US" i="1" baseline="0" dirty="0" smtClean="0"/>
                      <a:t>r</a:t>
                    </a:r>
                    <a:r>
                      <a:rPr lang="en-US" baseline="0" dirty="0" smtClean="0"/>
                      <a:t> </a:t>
                    </a:r>
                    <a:r>
                      <a:rPr lang="en-US" baseline="0" dirty="0"/>
                      <a:t>= </a:t>
                    </a:r>
                    <a:r>
                      <a:rPr lang="en-US" baseline="0" dirty="0" smtClean="0"/>
                      <a:t>0.457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'3R5t_reduced'!$AC$2:$AC$41</c:f>
              <c:numCache>
                <c:formatCode>General</c:formatCode>
                <c:ptCount val="40"/>
                <c:pt idx="0">
                  <c:v>0.52727583739945716</c:v>
                </c:pt>
                <c:pt idx="1">
                  <c:v>0.95434030955694515</c:v>
                </c:pt>
                <c:pt idx="2">
                  <c:v>1.118581888822594</c:v>
                </c:pt>
                <c:pt idx="3">
                  <c:v>1.417541282340163</c:v>
                </c:pt>
                <c:pt idx="4">
                  <c:v>1.3981509568817023</c:v>
                </c:pt>
                <c:pt idx="5">
                  <c:v>1.2766674457610467</c:v>
                </c:pt>
                <c:pt idx="6">
                  <c:v>0.99861302402536156</c:v>
                </c:pt>
                <c:pt idx="7">
                  <c:v>0.66465894788696711</c:v>
                </c:pt>
                <c:pt idx="8">
                  <c:v>0.63216403439320312</c:v>
                </c:pt>
                <c:pt idx="9">
                  <c:v>0.6262082172610508</c:v>
                </c:pt>
                <c:pt idx="10">
                  <c:v>0.6638765372884291</c:v>
                </c:pt>
                <c:pt idx="11">
                  <c:v>0.71220976638547617</c:v>
                </c:pt>
                <c:pt idx="12">
                  <c:v>0.87050824495039436</c:v>
                </c:pt>
                <c:pt idx="13">
                  <c:v>0.72007433600134907</c:v>
                </c:pt>
                <c:pt idx="14">
                  <c:v>0.7056060714808261</c:v>
                </c:pt>
                <c:pt idx="15">
                  <c:v>0.89874740873946901</c:v>
                </c:pt>
                <c:pt idx="16">
                  <c:v>0.74143282441893765</c:v>
                </c:pt>
                <c:pt idx="17">
                  <c:v>0.92150148091009454</c:v>
                </c:pt>
                <c:pt idx="18">
                  <c:v>0.68575234343359381</c:v>
                </c:pt>
                <c:pt idx="19">
                  <c:v>0.74795792600194255</c:v>
                </c:pt>
                <c:pt idx="20">
                  <c:v>0.71859053148652774</c:v>
                </c:pt>
                <c:pt idx="21">
                  <c:v>0.52148559220569246</c:v>
                </c:pt>
                <c:pt idx="22">
                  <c:v>0.61308904468684877</c:v>
                </c:pt>
                <c:pt idx="23">
                  <c:v>0.63180685410773363</c:v>
                </c:pt>
                <c:pt idx="24">
                  <c:v>0.52743530529580529</c:v>
                </c:pt>
                <c:pt idx="25">
                  <c:v>0.59541101539842078</c:v>
                </c:pt>
                <c:pt idx="26">
                  <c:v>0.65685884550333473</c:v>
                </c:pt>
                <c:pt idx="27">
                  <c:v>0.66661619433607344</c:v>
                </c:pt>
                <c:pt idx="28">
                  <c:v>0.73182555550410988</c:v>
                </c:pt>
                <c:pt idx="29">
                  <c:v>0.72934932875969205</c:v>
                </c:pt>
                <c:pt idx="30">
                  <c:v>0.82095403673544243</c:v>
                </c:pt>
                <c:pt idx="31">
                  <c:v>0.84380709296664502</c:v>
                </c:pt>
                <c:pt idx="32">
                  <c:v>0.9472566335858853</c:v>
                </c:pt>
                <c:pt idx="33">
                  <c:v>0.9005616438437688</c:v>
                </c:pt>
                <c:pt idx="34">
                  <c:v>0.97213578639570675</c:v>
                </c:pt>
                <c:pt idx="35">
                  <c:v>1.2490062552095769</c:v>
                </c:pt>
                <c:pt idx="36">
                  <c:v>1.1787284403864038</c:v>
                </c:pt>
                <c:pt idx="37">
                  <c:v>1.0330723768793353</c:v>
                </c:pt>
                <c:pt idx="38">
                  <c:v>0.9725118767794666</c:v>
                </c:pt>
                <c:pt idx="39">
                  <c:v>0.724214870099959</c:v>
                </c:pt>
              </c:numCache>
            </c:numRef>
          </c:xVal>
          <c:yVal>
            <c:numRef>
              <c:f>'3R5t_reduced'!$AB$2:$AB$41</c:f>
              <c:numCache>
                <c:formatCode>General</c:formatCode>
                <c:ptCount val="40"/>
                <c:pt idx="0">
                  <c:v>3.566068236144837E-2</c:v>
                </c:pt>
                <c:pt idx="1">
                  <c:v>6.9583791735354006E-2</c:v>
                </c:pt>
                <c:pt idx="2">
                  <c:v>7.7032389417369382E-2</c:v>
                </c:pt>
                <c:pt idx="3">
                  <c:v>9.1247966808823591E-2</c:v>
                </c:pt>
                <c:pt idx="4">
                  <c:v>1.0135034528615992</c:v>
                </c:pt>
                <c:pt idx="5">
                  <c:v>7.2408106739102931E-2</c:v>
                </c:pt>
                <c:pt idx="6">
                  <c:v>0.1160414516583666</c:v>
                </c:pt>
                <c:pt idx="7">
                  <c:v>0.10593014028564063</c:v>
                </c:pt>
                <c:pt idx="8">
                  <c:v>5.4937624680543383E-2</c:v>
                </c:pt>
                <c:pt idx="9">
                  <c:v>5.1870582713694838E-2</c:v>
                </c:pt>
                <c:pt idx="10">
                  <c:v>5.7369371328318604E-2</c:v>
                </c:pt>
                <c:pt idx="11">
                  <c:v>6.1814994757830442E-2</c:v>
                </c:pt>
                <c:pt idx="12">
                  <c:v>0.15155516915976355</c:v>
                </c:pt>
                <c:pt idx="13">
                  <c:v>6.7959260508660718E-2</c:v>
                </c:pt>
                <c:pt idx="14">
                  <c:v>5.9508587171424016E-2</c:v>
                </c:pt>
                <c:pt idx="15">
                  <c:v>5.815221931855459E-2</c:v>
                </c:pt>
                <c:pt idx="16">
                  <c:v>5.4612101833332177E-2</c:v>
                </c:pt>
                <c:pt idx="17">
                  <c:v>6.7307316372274148E-2</c:v>
                </c:pt>
                <c:pt idx="18">
                  <c:v>4.3028901914697187E-2</c:v>
                </c:pt>
                <c:pt idx="19">
                  <c:v>5.7868798260966817E-2</c:v>
                </c:pt>
                <c:pt idx="20">
                  <c:v>5.2206570438786772E-2</c:v>
                </c:pt>
                <c:pt idx="21">
                  <c:v>4.2502057768089525E-2</c:v>
                </c:pt>
                <c:pt idx="22">
                  <c:v>5.1456396802027238E-2</c:v>
                </c:pt>
                <c:pt idx="23">
                  <c:v>5.2058821551946848E-2</c:v>
                </c:pt>
                <c:pt idx="24">
                  <c:v>3.9414835075081159E-2</c:v>
                </c:pt>
                <c:pt idx="25">
                  <c:v>3.5629669526225878E-2</c:v>
                </c:pt>
                <c:pt idx="26">
                  <c:v>3.534571608426431E-2</c:v>
                </c:pt>
                <c:pt idx="27">
                  <c:v>3.7050422487379053E-2</c:v>
                </c:pt>
                <c:pt idx="28">
                  <c:v>3.7117738682882741E-2</c:v>
                </c:pt>
                <c:pt idx="29">
                  <c:v>3.572451743095751E-2</c:v>
                </c:pt>
                <c:pt idx="30">
                  <c:v>5.2095960632914495E-2</c:v>
                </c:pt>
                <c:pt idx="31">
                  <c:v>4.6304188938015765E-2</c:v>
                </c:pt>
                <c:pt idx="32">
                  <c:v>0.14849423072363821</c:v>
                </c:pt>
                <c:pt idx="33">
                  <c:v>5.9054934276268393E-2</c:v>
                </c:pt>
                <c:pt idx="34">
                  <c:v>4.8954334642124307E-2</c:v>
                </c:pt>
                <c:pt idx="35">
                  <c:v>7.0269981602017709E-2</c:v>
                </c:pt>
                <c:pt idx="36">
                  <c:v>6.7858338667422982E-2</c:v>
                </c:pt>
                <c:pt idx="37">
                  <c:v>5.5060149757368559E-2</c:v>
                </c:pt>
                <c:pt idx="38">
                  <c:v>4.9599858225489381E-2</c:v>
                </c:pt>
                <c:pt idx="39">
                  <c:v>3.2213770180709152E-2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731648"/>
        <c:axId val="88733568"/>
      </c:scatterChart>
      <c:valAx>
        <c:axId val="887316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Mn/Ca (mmol/mol)</a:t>
                </a:r>
              </a:p>
            </c:rich>
          </c:tx>
          <c:overlay val="0"/>
        </c:title>
        <c:numFmt formatCode="0.0" sourceLinked="0"/>
        <c:majorTickMark val="out"/>
        <c:minorTickMark val="none"/>
        <c:tickLblPos val="nextTo"/>
        <c:crossAx val="88733568"/>
        <c:crosses val="autoZero"/>
        <c:crossBetween val="midCat"/>
      </c:valAx>
      <c:valAx>
        <c:axId val="88733568"/>
        <c:scaling>
          <c:orientation val="minMax"/>
          <c:max val="1.5"/>
          <c:min val="0"/>
        </c:scaling>
        <c:delete val="0"/>
        <c:axPos val="l"/>
        <c:numFmt formatCode="0.0" sourceLinked="0"/>
        <c:majorTickMark val="out"/>
        <c:minorTickMark val="none"/>
        <c:tickLblPos val="nextTo"/>
        <c:crossAx val="8873164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TP3INL </a:t>
            </a:r>
            <a:r>
              <a:rPr lang="el-GR" dirty="0" smtClean="0">
                <a:latin typeface="Calibri"/>
              </a:rPr>
              <a:t>δ</a:t>
            </a:r>
            <a:r>
              <a:rPr lang="en-US" baseline="30000" dirty="0" smtClean="0"/>
              <a:t>13</a:t>
            </a:r>
            <a:r>
              <a:rPr lang="en-US" dirty="0" smtClean="0"/>
              <a:t>C </a:t>
            </a:r>
            <a:r>
              <a:rPr lang="en-US" dirty="0"/>
              <a:t>vs. </a:t>
            </a:r>
            <a:r>
              <a:rPr lang="en-US" dirty="0" err="1"/>
              <a:t>Mn</a:t>
            </a:r>
            <a:r>
              <a:rPr lang="en-US" dirty="0"/>
              <a:t>/Ca</a:t>
            </a:r>
          </a:p>
        </c:rich>
      </c:tx>
      <c:layout>
        <c:manualLayout>
          <c:xMode val="edge"/>
          <c:yMode val="edge"/>
          <c:x val="0.3182733640889438"/>
          <c:y val="6.1471442400774443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32088318532458077"/>
          <c:y val="7.7476909895039248E-2"/>
          <c:w val="0.61504192707186034"/>
          <c:h val="0.65178536855206737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3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4.2743689959950572E-2"/>
                  <c:y val="3.4179919789793942E-2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-</a:t>
                    </a:r>
                    <a:r>
                      <a:rPr lang="en-US" baseline="0" dirty="0" smtClean="0"/>
                      <a:t>0.118x </a:t>
                    </a:r>
                    <a:r>
                      <a:rPr lang="en-US" baseline="0" dirty="0"/>
                      <a:t>- </a:t>
                    </a:r>
                    <a:r>
                      <a:rPr lang="en-US" baseline="0" dirty="0" smtClean="0"/>
                      <a:t>0.175</a:t>
                    </a:r>
                  </a:p>
                  <a:p>
                    <a:pPr>
                      <a:defRPr/>
                    </a:pPr>
                    <a:r>
                      <a:rPr lang="en-US" i="1" baseline="0" dirty="0" smtClean="0"/>
                      <a:t>r</a:t>
                    </a:r>
                    <a:r>
                      <a:rPr lang="en-US" baseline="0" dirty="0" smtClean="0"/>
                      <a:t> </a:t>
                    </a:r>
                    <a:r>
                      <a:rPr lang="en-US" baseline="0" dirty="0"/>
                      <a:t>= </a:t>
                    </a:r>
                    <a:r>
                      <a:rPr lang="en-US" baseline="0" dirty="0" smtClean="0"/>
                      <a:t>0.623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TP3t_reduced!$AO$2:$AO$35</c:f>
              <c:numCache>
                <c:formatCode>General</c:formatCode>
                <c:ptCount val="34"/>
                <c:pt idx="0">
                  <c:v>-10.061825456809732</c:v>
                </c:pt>
                <c:pt idx="1">
                  <c:v>-10.747753298052444</c:v>
                </c:pt>
                <c:pt idx="2">
                  <c:v>-8.7680508974628886</c:v>
                </c:pt>
                <c:pt idx="3">
                  <c:v>-7.944739814242169</c:v>
                </c:pt>
                <c:pt idx="4">
                  <c:v>-9.4480485268216565</c:v>
                </c:pt>
                <c:pt idx="5">
                  <c:v>-10.263452660863786</c:v>
                </c:pt>
                <c:pt idx="6">
                  <c:v>-9.7781636550278037</c:v>
                </c:pt>
                <c:pt idx="7">
                  <c:v>-9.4846181667726377</c:v>
                </c:pt>
                <c:pt idx="8">
                  <c:v>-10.609381687427113</c:v>
                </c:pt>
                <c:pt idx="9">
                  <c:v>-11.439611351179099</c:v>
                </c:pt>
                <c:pt idx="10">
                  <c:v>-10.978043192878888</c:v>
                </c:pt>
                <c:pt idx="11">
                  <c:v>-10.446300860618686</c:v>
                </c:pt>
                <c:pt idx="12">
                  <c:v>-12.462572901159225</c:v>
                </c:pt>
                <c:pt idx="13">
                  <c:v>-12.760071864003686</c:v>
                </c:pt>
                <c:pt idx="14">
                  <c:v>-12.600944511784554</c:v>
                </c:pt>
                <c:pt idx="15">
                  <c:v>-13.094140466799129</c:v>
                </c:pt>
                <c:pt idx="16">
                  <c:v>-14.188264559386567</c:v>
                </c:pt>
                <c:pt idx="17">
                  <c:v>-13.804777524224933</c:v>
                </c:pt>
                <c:pt idx="18">
                  <c:v>-13.960939770502094</c:v>
                </c:pt>
                <c:pt idx="19">
                  <c:v>-14.797099646138022</c:v>
                </c:pt>
                <c:pt idx="20">
                  <c:v>-14.854425027682803</c:v>
                </c:pt>
                <c:pt idx="21">
                  <c:v>-14.728902209472681</c:v>
                </c:pt>
                <c:pt idx="22">
                  <c:v>-14.056811529292501</c:v>
                </c:pt>
                <c:pt idx="23">
                  <c:v>-14.062741741176445</c:v>
                </c:pt>
                <c:pt idx="24">
                  <c:v>-14.177392504266004</c:v>
                </c:pt>
                <c:pt idx="25">
                  <c:v>-14.218903987453604</c:v>
                </c:pt>
                <c:pt idx="26">
                  <c:v>-13.77512646480522</c:v>
                </c:pt>
                <c:pt idx="27">
                  <c:v>-10.75961372182033</c:v>
                </c:pt>
                <c:pt idx="28">
                  <c:v>-10.940485184280583</c:v>
                </c:pt>
                <c:pt idx="29">
                  <c:v>-10.051941770336494</c:v>
                </c:pt>
                <c:pt idx="30">
                  <c:v>-11.247867833598283</c:v>
                </c:pt>
                <c:pt idx="31">
                  <c:v>-12.801583347191286</c:v>
                </c:pt>
                <c:pt idx="32">
                  <c:v>-13.807742630166906</c:v>
                </c:pt>
                <c:pt idx="33">
                  <c:v>-13.973788562917303</c:v>
                </c:pt>
              </c:numCache>
            </c:numRef>
          </c:xVal>
          <c:yVal>
            <c:numRef>
              <c:f>TP3t_reduced!$AS$2:$AS$35</c:f>
              <c:numCache>
                <c:formatCode>General</c:formatCode>
                <c:ptCount val="34"/>
                <c:pt idx="0">
                  <c:v>0.55828194347815963</c:v>
                </c:pt>
                <c:pt idx="1">
                  <c:v>0.48448701313325582</c:v>
                </c:pt>
                <c:pt idx="2">
                  <c:v>0.58430538093053142</c:v>
                </c:pt>
                <c:pt idx="3">
                  <c:v>0.73925597277714317</c:v>
                </c:pt>
                <c:pt idx="4">
                  <c:v>0.63562913864404746</c:v>
                </c:pt>
                <c:pt idx="5">
                  <c:v>0.64904167298944926</c:v>
                </c:pt>
                <c:pt idx="6">
                  <c:v>1.1399245135913518</c:v>
                </c:pt>
                <c:pt idx="7">
                  <c:v>0.96547248104130257</c:v>
                </c:pt>
                <c:pt idx="8">
                  <c:v>1.2576249491815719</c:v>
                </c:pt>
                <c:pt idx="9">
                  <c:v>1.721727049750682</c:v>
                </c:pt>
                <c:pt idx="10">
                  <c:v>1.4401861371343885</c:v>
                </c:pt>
                <c:pt idx="11">
                  <c:v>1.1831719698068524</c:v>
                </c:pt>
                <c:pt idx="12">
                  <c:v>0.9831917196531671</c:v>
                </c:pt>
                <c:pt idx="13">
                  <c:v>1.3469584417140172</c:v>
                </c:pt>
                <c:pt idx="14">
                  <c:v>1.1601876164537834</c:v>
                </c:pt>
                <c:pt idx="15">
                  <c:v>1.2964292039154504</c:v>
                </c:pt>
                <c:pt idx="16">
                  <c:v>1.2794264079807636</c:v>
                </c:pt>
                <c:pt idx="17">
                  <c:v>1.4958378437346553</c:v>
                </c:pt>
                <c:pt idx="18">
                  <c:v>1.6450032195134412</c:v>
                </c:pt>
                <c:pt idx="19">
                  <c:v>1.4921446186638541</c:v>
                </c:pt>
                <c:pt idx="20">
                  <c:v>1.1073715799699093</c:v>
                </c:pt>
                <c:pt idx="21">
                  <c:v>1.3174095908425154</c:v>
                </c:pt>
                <c:pt idx="22">
                  <c:v>1.5222004579241106</c:v>
                </c:pt>
                <c:pt idx="23">
                  <c:v>1.7400902561763667</c:v>
                </c:pt>
                <c:pt idx="24">
                  <c:v>1.651541378756425</c:v>
                </c:pt>
                <c:pt idx="25">
                  <c:v>1.775326779566138</c:v>
                </c:pt>
                <c:pt idx="26">
                  <c:v>1.9996974747522105</c:v>
                </c:pt>
                <c:pt idx="27">
                  <c:v>1.3669410287606583</c:v>
                </c:pt>
                <c:pt idx="28">
                  <c:v>1.486103019031114</c:v>
                </c:pt>
                <c:pt idx="29">
                  <c:v>1.4421861401216496</c:v>
                </c:pt>
                <c:pt idx="30">
                  <c:v>1.2735735164547692</c:v>
                </c:pt>
                <c:pt idx="31">
                  <c:v>1.3818091221302506</c:v>
                </c:pt>
                <c:pt idx="32">
                  <c:v>1.4151485864785112</c:v>
                </c:pt>
                <c:pt idx="33">
                  <c:v>1.075220503042279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484480"/>
        <c:axId val="88523520"/>
      </c:scatterChart>
      <c:valAx>
        <c:axId val="88484480"/>
        <c:scaling>
          <c:orientation val="minMax"/>
          <c:max val="-5"/>
          <c:min val="-2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l-GR" dirty="0"/>
                  <a:t>δ</a:t>
                </a:r>
                <a:r>
                  <a:rPr lang="en-US" baseline="30000" dirty="0"/>
                  <a:t>13</a:t>
                </a:r>
                <a:r>
                  <a:rPr lang="en-US" dirty="0"/>
                  <a:t>C </a:t>
                </a:r>
                <a:r>
                  <a:rPr lang="el-GR" dirty="0" smtClean="0"/>
                  <a:t>‰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0434501668900957"/>
              <c:y val="0.8474906651915364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523520"/>
        <c:crosses val="autoZero"/>
        <c:crossBetween val="midCat"/>
      </c:valAx>
      <c:valAx>
        <c:axId val="8852352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Mn /Ca (mmol/mol)</a:t>
                </a:r>
              </a:p>
            </c:rich>
          </c:tx>
          <c:layout>
            <c:manualLayout>
              <c:xMode val="edge"/>
              <c:yMode val="edge"/>
              <c:x val="9.5637675412924492E-2"/>
              <c:y val="9.157723689669478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484480"/>
        <c:crossesAt val="-20"/>
        <c:crossBetween val="midCat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3R5INL </a:t>
            </a:r>
            <a:r>
              <a:rPr lang="el-GR" dirty="0" smtClean="0">
                <a:latin typeface="Calibri"/>
              </a:rPr>
              <a:t>δ</a:t>
            </a:r>
            <a:r>
              <a:rPr lang="en-US" baseline="30000" dirty="0" smtClean="0"/>
              <a:t>13</a:t>
            </a:r>
            <a:r>
              <a:rPr lang="en-US" dirty="0" smtClean="0"/>
              <a:t>C </a:t>
            </a:r>
            <a:r>
              <a:rPr lang="en-US" dirty="0"/>
              <a:t>vs. %LW</a:t>
            </a:r>
          </a:p>
        </c:rich>
      </c:tx>
      <c:layout>
        <c:manualLayout>
          <c:xMode val="edge"/>
          <c:yMode val="edge"/>
          <c:x val="0.19754524433482348"/>
          <c:y val="0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9644951441344227"/>
          <c:y val="0.11646410563196724"/>
          <c:w val="0.72326252505010025"/>
          <c:h val="0.6476077329861728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3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2.5166640974256204E-2"/>
                  <c:y val="-0.21636876763875823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</a:t>
                    </a:r>
                    <a:r>
                      <a:rPr lang="en-US" baseline="0" dirty="0" smtClean="0"/>
                      <a:t>4.023x </a:t>
                    </a:r>
                    <a:r>
                      <a:rPr lang="en-US" baseline="0" dirty="0"/>
                      <a:t>+ 52.386
</a:t>
                    </a:r>
                    <a:r>
                      <a:rPr lang="en-US" i="1" baseline="0" dirty="0" smtClean="0"/>
                      <a:t>r</a:t>
                    </a:r>
                    <a:r>
                      <a:rPr lang="en-US" baseline="0" dirty="0" smtClean="0"/>
                      <a:t> </a:t>
                    </a:r>
                    <a:r>
                      <a:rPr lang="en-US" baseline="0" dirty="0"/>
                      <a:t>= </a:t>
                    </a:r>
                    <a:r>
                      <a:rPr lang="en-US" baseline="0" dirty="0" smtClean="0"/>
                      <a:t>0.243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TP3t_reduced!$BP$3:$BP$41</c:f>
              <c:numCache>
                <c:formatCode>0.0</c:formatCode>
                <c:ptCount val="39"/>
                <c:pt idx="0">
                  <c:v>-7.9665417849165197</c:v>
                </c:pt>
                <c:pt idx="1">
                  <c:v>-8.3243312352477332</c:v>
                </c:pt>
                <c:pt idx="2">
                  <c:v>-8.2640407477609816</c:v>
                </c:pt>
                <c:pt idx="3">
                  <c:v>-8.2729360655868938</c:v>
                </c:pt>
                <c:pt idx="4">
                  <c:v>-8.3174126547164668</c:v>
                </c:pt>
                <c:pt idx="5">
                  <c:v>-9.0537472969726913</c:v>
                </c:pt>
                <c:pt idx="6">
                  <c:v>-9.2227583356650591</c:v>
                </c:pt>
                <c:pt idx="7">
                  <c:v>-8.992468440838616</c:v>
                </c:pt>
                <c:pt idx="8">
                  <c:v>-8.270959328292248</c:v>
                </c:pt>
                <c:pt idx="9">
                  <c:v>-7.9497395179120156</c:v>
                </c:pt>
                <c:pt idx="10">
                  <c:v>-8.1147970820150892</c:v>
                </c:pt>
                <c:pt idx="11">
                  <c:v>-8.9687475933028438</c:v>
                </c:pt>
                <c:pt idx="12">
                  <c:v>-9.7614192484565265</c:v>
                </c:pt>
                <c:pt idx="13">
                  <c:v>-10.482928361002894</c:v>
                </c:pt>
                <c:pt idx="14">
                  <c:v>-11.141181880120541</c:v>
                </c:pt>
                <c:pt idx="15">
                  <c:v>-12.336119574735006</c:v>
                </c:pt>
                <c:pt idx="16">
                  <c:v>-12.841175953517466</c:v>
                </c:pt>
                <c:pt idx="17">
                  <c:v>-13.058617055928698</c:v>
                </c:pt>
                <c:pt idx="18">
                  <c:v>-13.295825531286409</c:v>
                </c:pt>
                <c:pt idx="19">
                  <c:v>-12.601990740865107</c:v>
                </c:pt>
                <c:pt idx="20">
                  <c:v>-12.139434213917571</c:v>
                </c:pt>
                <c:pt idx="21">
                  <c:v>-11.667982369144122</c:v>
                </c:pt>
                <c:pt idx="22">
                  <c:v>-11.272634910214604</c:v>
                </c:pt>
                <c:pt idx="23">
                  <c:v>-10.130080753908302</c:v>
                </c:pt>
                <c:pt idx="24">
                  <c:v>-9.7950237824655364</c:v>
                </c:pt>
                <c:pt idx="25">
                  <c:v>-10.395951920038401</c:v>
                </c:pt>
                <c:pt idx="26">
                  <c:v>-9.7426402441573732</c:v>
                </c:pt>
                <c:pt idx="27">
                  <c:v>-9.4332808575450287</c:v>
                </c:pt>
                <c:pt idx="28">
                  <c:v>-9.5360711968667022</c:v>
                </c:pt>
                <c:pt idx="29">
                  <c:v>-8.9193291609366554</c:v>
                </c:pt>
                <c:pt idx="30">
                  <c:v>-8.5397956003643198</c:v>
                </c:pt>
                <c:pt idx="31">
                  <c:v>-7.7332867841481043</c:v>
                </c:pt>
                <c:pt idx="32">
                  <c:v>-7.4140437110625204</c:v>
                </c:pt>
                <c:pt idx="33">
                  <c:v>-7.1017192185082019</c:v>
                </c:pt>
                <c:pt idx="34">
                  <c:v>-7.1788119729994575</c:v>
                </c:pt>
                <c:pt idx="35">
                  <c:v>-7.1975909772986091</c:v>
                </c:pt>
                <c:pt idx="36">
                  <c:v>-6.8911966966282341</c:v>
                </c:pt>
                <c:pt idx="37">
                  <c:v>-6.8160806794316251</c:v>
                </c:pt>
                <c:pt idx="38">
                  <c:v>-8.091076234479317</c:v>
                </c:pt>
              </c:numCache>
            </c:numRef>
          </c:xVal>
          <c:yVal>
            <c:numRef>
              <c:f>TP3t_reduced!$BU$3:$BU$41</c:f>
              <c:numCache>
                <c:formatCode>General</c:formatCode>
                <c:ptCount val="39"/>
                <c:pt idx="0">
                  <c:v>0.19451087859159608</c:v>
                </c:pt>
                <c:pt idx="1">
                  <c:v>0.25509692877368767</c:v>
                </c:pt>
                <c:pt idx="2">
                  <c:v>0.27877886217567249</c:v>
                </c:pt>
                <c:pt idx="3">
                  <c:v>0.32165613842351004</c:v>
                </c:pt>
                <c:pt idx="4">
                  <c:v>0.34639160011830816</c:v>
                </c:pt>
                <c:pt idx="5">
                  <c:v>0.38895715709066758</c:v>
                </c:pt>
                <c:pt idx="6">
                  <c:v>0.31056748872977991</c:v>
                </c:pt>
                <c:pt idx="7">
                  <c:v>0.38766964581264485</c:v>
                </c:pt>
                <c:pt idx="8">
                  <c:v>0.46272224417226399</c:v>
                </c:pt>
                <c:pt idx="9">
                  <c:v>0.51119598428633795</c:v>
                </c:pt>
                <c:pt idx="10">
                  <c:v>0.57101413944417367</c:v>
                </c:pt>
                <c:pt idx="11">
                  <c:v>0.55216878830740224</c:v>
                </c:pt>
                <c:pt idx="12">
                  <c:v>5.0779680900985458</c:v>
                </c:pt>
                <c:pt idx="13">
                  <c:v>7.5791003332099223</c:v>
                </c:pt>
                <c:pt idx="14">
                  <c:v>0.5249439713133125</c:v>
                </c:pt>
                <c:pt idx="15">
                  <c:v>0.50897435897435905</c:v>
                </c:pt>
                <c:pt idx="16">
                  <c:v>78.067525544202582</c:v>
                </c:pt>
                <c:pt idx="17">
                  <c:v>40.657606313020608</c:v>
                </c:pt>
                <c:pt idx="18">
                  <c:v>0.33936540133294696</c:v>
                </c:pt>
                <c:pt idx="19">
                  <c:v>0.21212642637203405</c:v>
                </c:pt>
                <c:pt idx="20">
                  <c:v>0.38512002630713582</c:v>
                </c:pt>
                <c:pt idx="21">
                  <c:v>0.46272224417226399</c:v>
                </c:pt>
                <c:pt idx="22">
                  <c:v>9.5988033767723982E-2</c:v>
                </c:pt>
                <c:pt idx="23">
                  <c:v>0.2949257114077059</c:v>
                </c:pt>
                <c:pt idx="24">
                  <c:v>0.40370561875215438</c:v>
                </c:pt>
                <c:pt idx="25">
                  <c:v>0.31139324647700084</c:v>
                </c:pt>
                <c:pt idx="26">
                  <c:v>0.34537009731642587</c:v>
                </c:pt>
                <c:pt idx="27">
                  <c:v>0.36473061351603864</c:v>
                </c:pt>
                <c:pt idx="28">
                  <c:v>7.2288747608172346E-2</c:v>
                </c:pt>
                <c:pt idx="29">
                  <c:v>0.15468894465724478</c:v>
                </c:pt>
                <c:pt idx="30">
                  <c:v>0.19196033437141455</c:v>
                </c:pt>
                <c:pt idx="31">
                  <c:v>0.43041161337743478</c:v>
                </c:pt>
                <c:pt idx="32">
                  <c:v>6.8563162970106077</c:v>
                </c:pt>
                <c:pt idx="33">
                  <c:v>0.58528235882058977</c:v>
                </c:pt>
                <c:pt idx="34">
                  <c:v>67.321237993596569</c:v>
                </c:pt>
                <c:pt idx="35">
                  <c:v>100</c:v>
                </c:pt>
                <c:pt idx="36">
                  <c:v>99.174555529900715</c:v>
                </c:pt>
                <c:pt idx="37">
                  <c:v>93.291953003768569</c:v>
                </c:pt>
                <c:pt idx="38">
                  <c:v>57.331766716513563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540672"/>
        <c:axId val="88542592"/>
      </c:scatterChart>
      <c:valAx>
        <c:axId val="88540672"/>
        <c:scaling>
          <c:orientation val="minMax"/>
          <c:max val="-5"/>
          <c:min val="-2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l-GR" dirty="0"/>
                  <a:t>δ</a:t>
                </a:r>
                <a:r>
                  <a:rPr lang="en-US" baseline="30000" dirty="0"/>
                  <a:t>13</a:t>
                </a:r>
                <a:r>
                  <a:rPr lang="en-US" dirty="0"/>
                  <a:t>C </a:t>
                </a:r>
                <a:r>
                  <a:rPr lang="el-GR" dirty="0" smtClean="0"/>
                  <a:t>‰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38507107537092095"/>
              <c:y val="0.89942480465814512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542592"/>
        <c:crosses val="autoZero"/>
        <c:crossBetween val="midCat"/>
      </c:valAx>
      <c:valAx>
        <c:axId val="88542592"/>
        <c:scaling>
          <c:orientation val="minMax"/>
          <c:max val="100"/>
          <c:min val="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540672"/>
        <c:crossesAt val="-20"/>
        <c:crossBetween val="midCat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TP3VM </a:t>
            </a:r>
            <a:r>
              <a:rPr lang="el-GR" dirty="0" smtClean="0">
                <a:latin typeface="Calibri"/>
              </a:rPr>
              <a:t>δ</a:t>
            </a:r>
            <a:r>
              <a:rPr lang="en-US" baseline="30000" dirty="0" smtClean="0"/>
              <a:t>13</a:t>
            </a:r>
            <a:r>
              <a:rPr lang="en-US" dirty="0" smtClean="0"/>
              <a:t>C </a:t>
            </a:r>
            <a:r>
              <a:rPr lang="en-US" dirty="0"/>
              <a:t>vs. </a:t>
            </a:r>
            <a:r>
              <a:rPr lang="en-US" dirty="0" err="1"/>
              <a:t>Mn</a:t>
            </a:r>
            <a:r>
              <a:rPr lang="en-US" dirty="0"/>
              <a:t>/Ca</a:t>
            </a:r>
          </a:p>
        </c:rich>
      </c:tx>
      <c:layout>
        <c:manualLayout>
          <c:xMode val="edge"/>
          <c:yMode val="edge"/>
          <c:x val="0.18477742989381976"/>
          <c:y val="6.4998066143026459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7926665629497102"/>
          <c:y val="8.6070161354591862E-2"/>
          <c:w val="0.7062826951499358"/>
          <c:h val="0.62630416403833222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3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0.20219337054179146"/>
                  <c:y val="-0.28355607417529594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</a:t>
                    </a:r>
                    <a:r>
                      <a:rPr lang="en-US" baseline="0" dirty="0" smtClean="0"/>
                      <a:t>0.027x </a:t>
                    </a:r>
                    <a:r>
                      <a:rPr lang="en-US" baseline="0" dirty="0"/>
                      <a:t>+ </a:t>
                    </a:r>
                    <a:r>
                      <a:rPr lang="en-US" baseline="0" dirty="0" smtClean="0"/>
                      <a:t>0.805</a:t>
                    </a:r>
                  </a:p>
                  <a:p>
                    <a:pPr>
                      <a:defRPr/>
                    </a:pPr>
                    <a:r>
                      <a:rPr lang="en-US" i="1" baseline="0" dirty="0" smtClean="0"/>
                      <a:t>r</a:t>
                    </a:r>
                    <a:r>
                      <a:rPr lang="en-US" baseline="0" dirty="0" smtClean="0"/>
                      <a:t> </a:t>
                    </a:r>
                    <a:r>
                      <a:rPr lang="en-US" baseline="0" dirty="0"/>
                      <a:t>= </a:t>
                    </a:r>
                    <a:r>
                      <a:rPr lang="en-US" baseline="0" dirty="0" smtClean="0"/>
                      <a:t>0.296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TP3V_reduced!$BY$2:$BY$39</c:f>
              <c:numCache>
                <c:formatCode>0.00</c:formatCode>
                <c:ptCount val="38"/>
                <c:pt idx="0">
                  <c:v>-13.009663877669558</c:v>
                </c:pt>
                <c:pt idx="1">
                  <c:v>-13.43762750196076</c:v>
                </c:pt>
                <c:pt idx="2">
                  <c:v>-12.886117796754084</c:v>
                </c:pt>
                <c:pt idx="3">
                  <c:v>-14.897447994058002</c:v>
                </c:pt>
                <c:pt idx="4">
                  <c:v>-14.639483777106493</c:v>
                </c:pt>
                <c:pt idx="5">
                  <c:v>-14.328147653199498</c:v>
                </c:pt>
                <c:pt idx="6">
                  <c:v>-14.203613203636699</c:v>
                </c:pt>
                <c:pt idx="7">
                  <c:v>-14.654309306816348</c:v>
                </c:pt>
                <c:pt idx="8">
                  <c:v>-14.344949920204003</c:v>
                </c:pt>
                <c:pt idx="9">
                  <c:v>-15.131691363473742</c:v>
                </c:pt>
                <c:pt idx="10">
                  <c:v>-16.747674101848141</c:v>
                </c:pt>
                <c:pt idx="11">
                  <c:v>-16.169478443163722</c:v>
                </c:pt>
                <c:pt idx="12">
                  <c:v>-14.977505854491229</c:v>
                </c:pt>
                <c:pt idx="13">
                  <c:v>-14.863843460048992</c:v>
                </c:pt>
                <c:pt idx="14">
                  <c:v>-14.925122316183069</c:v>
                </c:pt>
                <c:pt idx="15">
                  <c:v>-15.576457254769448</c:v>
                </c:pt>
                <c:pt idx="16">
                  <c:v>-15.609073420131134</c:v>
                </c:pt>
                <c:pt idx="17">
                  <c:v>-14.228322419819795</c:v>
                </c:pt>
                <c:pt idx="18">
                  <c:v>-13.592801379590595</c:v>
                </c:pt>
                <c:pt idx="19">
                  <c:v>-14.171985406922339</c:v>
                </c:pt>
                <c:pt idx="20">
                  <c:v>-14.143322716149948</c:v>
                </c:pt>
                <c:pt idx="21">
                  <c:v>-14.258961847886832</c:v>
                </c:pt>
                <c:pt idx="22">
                  <c:v>-13.837916804126897</c:v>
                </c:pt>
                <c:pt idx="23">
                  <c:v>-13.613557121184396</c:v>
                </c:pt>
                <c:pt idx="24">
                  <c:v>-13.775649579345497</c:v>
                </c:pt>
                <c:pt idx="25">
                  <c:v>-13.258732776795155</c:v>
                </c:pt>
                <c:pt idx="26">
                  <c:v>-12.605421100914127</c:v>
                </c:pt>
                <c:pt idx="27">
                  <c:v>-11.969900060684928</c:v>
                </c:pt>
                <c:pt idx="28">
                  <c:v>-11.568622389871468</c:v>
                </c:pt>
                <c:pt idx="29">
                  <c:v>-10.964729146356632</c:v>
                </c:pt>
                <c:pt idx="30">
                  <c:v>-10.836241222204539</c:v>
                </c:pt>
                <c:pt idx="31">
                  <c:v>-10.950891985294097</c:v>
                </c:pt>
                <c:pt idx="32">
                  <c:v>-10.15130174960915</c:v>
                </c:pt>
                <c:pt idx="33">
                  <c:v>-10.034674249224942</c:v>
                </c:pt>
                <c:pt idx="34">
                  <c:v>-11.310658172919959</c:v>
                </c:pt>
                <c:pt idx="35">
                  <c:v>-12.925652542647036</c:v>
                </c:pt>
                <c:pt idx="36">
                  <c:v>-13.857684177073372</c:v>
                </c:pt>
                <c:pt idx="37">
                  <c:v>-14.290589644601193</c:v>
                </c:pt>
              </c:numCache>
            </c:numRef>
          </c:xVal>
          <c:yVal>
            <c:numRef>
              <c:f>TP3V_reduced!$CC$2:$CC$39</c:f>
              <c:numCache>
                <c:formatCode>0.0000</c:formatCode>
                <c:ptCount val="38"/>
                <c:pt idx="0">
                  <c:v>0.26436295218399697</c:v>
                </c:pt>
                <c:pt idx="1">
                  <c:v>0.3504177228146913</c:v>
                </c:pt>
                <c:pt idx="2">
                  <c:v>0.3413788152108983</c:v>
                </c:pt>
                <c:pt idx="3">
                  <c:v>0.27973155491278684</c:v>
                </c:pt>
                <c:pt idx="4">
                  <c:v>0.32761315713267758</c:v>
                </c:pt>
                <c:pt idx="5">
                  <c:v>0.40915172483192197</c:v>
                </c:pt>
                <c:pt idx="6">
                  <c:v>0.41816692775637498</c:v>
                </c:pt>
                <c:pt idx="7">
                  <c:v>0.46730913102669619</c:v>
                </c:pt>
                <c:pt idx="8">
                  <c:v>0.47805383712287863</c:v>
                </c:pt>
                <c:pt idx="9">
                  <c:v>0.46851288530558899</c:v>
                </c:pt>
                <c:pt idx="10">
                  <c:v>0.21060759803195758</c:v>
                </c:pt>
                <c:pt idx="11">
                  <c:v>0.26664302949132063</c:v>
                </c:pt>
                <c:pt idx="12">
                  <c:v>0.28038634184847538</c:v>
                </c:pt>
                <c:pt idx="13">
                  <c:v>0.27707985737899948</c:v>
                </c:pt>
                <c:pt idx="14">
                  <c:v>0.3068365688720745</c:v>
                </c:pt>
                <c:pt idx="15">
                  <c:v>0.36209487154630599</c:v>
                </c:pt>
                <c:pt idx="16">
                  <c:v>0.38273918752231834</c:v>
                </c:pt>
                <c:pt idx="17">
                  <c:v>0.56993028389730693</c:v>
                </c:pt>
                <c:pt idx="18">
                  <c:v>0.55421292404993938</c:v>
                </c:pt>
                <c:pt idx="19">
                  <c:v>0.57115923394590717</c:v>
                </c:pt>
                <c:pt idx="20">
                  <c:v>0.44856354064206511</c:v>
                </c:pt>
                <c:pt idx="21">
                  <c:v>0.69297015101028192</c:v>
                </c:pt>
                <c:pt idx="22">
                  <c:v>0.61222930358330163</c:v>
                </c:pt>
                <c:pt idx="23">
                  <c:v>0.6604356504977178</c:v>
                </c:pt>
                <c:pt idx="24">
                  <c:v>0.64736132698655358</c:v>
                </c:pt>
                <c:pt idx="25">
                  <c:v>0.67505921601840935</c:v>
                </c:pt>
                <c:pt idx="26">
                  <c:v>0.59904569915882255</c:v>
                </c:pt>
                <c:pt idx="27">
                  <c:v>0.78293578887648418</c:v>
                </c:pt>
                <c:pt idx="28">
                  <c:v>0.54537957982317253</c:v>
                </c:pt>
                <c:pt idx="29">
                  <c:v>0.43463700765904145</c:v>
                </c:pt>
                <c:pt idx="30">
                  <c:v>0.43680854124171059</c:v>
                </c:pt>
                <c:pt idx="31">
                  <c:v>0.59936739413155393</c:v>
                </c:pt>
                <c:pt idx="32">
                  <c:v>0.48988166382389053</c:v>
                </c:pt>
                <c:pt idx="33">
                  <c:v>0.35800521313557787</c:v>
                </c:pt>
                <c:pt idx="34">
                  <c:v>0.2665026666206905</c:v>
                </c:pt>
                <c:pt idx="35">
                  <c:v>0.35340486892026773</c:v>
                </c:pt>
                <c:pt idx="36">
                  <c:v>0.27629470395938932</c:v>
                </c:pt>
                <c:pt idx="37">
                  <c:v>0.30001816615300114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588288"/>
        <c:axId val="88590208"/>
      </c:scatterChart>
      <c:valAx>
        <c:axId val="88588288"/>
        <c:scaling>
          <c:orientation val="minMax"/>
          <c:max val="-5"/>
          <c:min val="-2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l-GR" dirty="0"/>
                  <a:t>δ</a:t>
                </a:r>
                <a:r>
                  <a:rPr lang="en-US" baseline="30000" dirty="0" smtClean="0"/>
                  <a:t>13</a:t>
                </a:r>
                <a:r>
                  <a:rPr lang="en-US" dirty="0" smtClean="0"/>
                  <a:t>C </a:t>
                </a:r>
                <a:r>
                  <a:rPr lang="el-GR" dirty="0" smtClean="0"/>
                  <a:t>‰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1985373478277782"/>
              <c:y val="0.8377894062704434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590208"/>
        <c:crosses val="autoZero"/>
        <c:crossBetween val="midCat"/>
      </c:valAx>
      <c:valAx>
        <c:axId val="88590208"/>
        <c:scaling>
          <c:orientation val="minMax"/>
          <c:max val="2"/>
        </c:scaling>
        <c:delete val="0"/>
        <c:axPos val="l"/>
        <c:numFmt formatCode="#,##0.0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588288"/>
        <c:crossesAt val="-20"/>
        <c:crossBetween val="midCat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TP3VM </a:t>
            </a:r>
            <a:r>
              <a:rPr lang="el-GR" dirty="0" smtClean="0">
                <a:latin typeface="Calibri"/>
              </a:rPr>
              <a:t>δ</a:t>
            </a:r>
            <a:r>
              <a:rPr lang="en-US" baseline="30000" dirty="0" smtClean="0"/>
              <a:t>13</a:t>
            </a:r>
            <a:r>
              <a:rPr lang="en-US" dirty="0" smtClean="0"/>
              <a:t>C </a:t>
            </a:r>
            <a:r>
              <a:rPr lang="en-US" dirty="0"/>
              <a:t>vs. %LW</a:t>
            </a:r>
          </a:p>
        </c:rich>
      </c:tx>
      <c:layout>
        <c:manualLayout>
          <c:xMode val="edge"/>
          <c:yMode val="edge"/>
          <c:x val="0.22407705722476301"/>
          <c:y val="3.1053961149044809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7388547381806171"/>
          <c:y val="0.16153634822463597"/>
          <c:w val="0.66682411189057145"/>
          <c:h val="0.62620730783920875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3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0.16013644751719402"/>
                  <c:y val="0.17035185644310727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16.965x + 257.73
</a:t>
                    </a:r>
                    <a:r>
                      <a:rPr lang="en-US" i="1" baseline="0" dirty="0" smtClean="0"/>
                      <a:t>r</a:t>
                    </a:r>
                    <a:r>
                      <a:rPr lang="en-US" baseline="0" dirty="0" smtClean="0"/>
                      <a:t> </a:t>
                    </a:r>
                    <a:r>
                      <a:rPr lang="en-US" baseline="0" dirty="0"/>
                      <a:t>= </a:t>
                    </a:r>
                    <a:r>
                      <a:rPr lang="en-US" baseline="0" dirty="0" smtClean="0"/>
                      <a:t>0.711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TP3V_reduced!$BY$2:$BY$39</c:f>
              <c:numCache>
                <c:formatCode>0.00</c:formatCode>
                <c:ptCount val="38"/>
                <c:pt idx="0">
                  <c:v>-13.009663877669558</c:v>
                </c:pt>
                <c:pt idx="1">
                  <c:v>-13.43762750196076</c:v>
                </c:pt>
                <c:pt idx="2">
                  <c:v>-12.886117796754084</c:v>
                </c:pt>
                <c:pt idx="3">
                  <c:v>-14.897447994058002</c:v>
                </c:pt>
                <c:pt idx="4">
                  <c:v>-14.639483777106493</c:v>
                </c:pt>
                <c:pt idx="5">
                  <c:v>-14.328147653199498</c:v>
                </c:pt>
                <c:pt idx="6">
                  <c:v>-14.203613203636699</c:v>
                </c:pt>
                <c:pt idx="7">
                  <c:v>-14.654309306816348</c:v>
                </c:pt>
                <c:pt idx="8">
                  <c:v>-14.344949920204003</c:v>
                </c:pt>
                <c:pt idx="9">
                  <c:v>-15.131691363473742</c:v>
                </c:pt>
                <c:pt idx="10">
                  <c:v>-16.747674101848141</c:v>
                </c:pt>
                <c:pt idx="11">
                  <c:v>-16.169478443163722</c:v>
                </c:pt>
                <c:pt idx="12">
                  <c:v>-14.977505854491229</c:v>
                </c:pt>
                <c:pt idx="13">
                  <c:v>-14.863843460048992</c:v>
                </c:pt>
                <c:pt idx="14">
                  <c:v>-14.925122316183069</c:v>
                </c:pt>
                <c:pt idx="15">
                  <c:v>-15.576457254769448</c:v>
                </c:pt>
                <c:pt idx="16">
                  <c:v>-15.609073420131134</c:v>
                </c:pt>
                <c:pt idx="17">
                  <c:v>-14.228322419819795</c:v>
                </c:pt>
                <c:pt idx="18">
                  <c:v>-13.592801379590595</c:v>
                </c:pt>
                <c:pt idx="19">
                  <c:v>-14.171985406922339</c:v>
                </c:pt>
                <c:pt idx="20">
                  <c:v>-14.143322716149948</c:v>
                </c:pt>
                <c:pt idx="21">
                  <c:v>-14.258961847886832</c:v>
                </c:pt>
                <c:pt idx="22">
                  <c:v>-13.837916804126897</c:v>
                </c:pt>
                <c:pt idx="23">
                  <c:v>-13.613557121184396</c:v>
                </c:pt>
                <c:pt idx="24">
                  <c:v>-13.775649579345497</c:v>
                </c:pt>
                <c:pt idx="25">
                  <c:v>-13.258732776795155</c:v>
                </c:pt>
                <c:pt idx="26">
                  <c:v>-12.605421100914127</c:v>
                </c:pt>
                <c:pt idx="27">
                  <c:v>-11.969900060684928</c:v>
                </c:pt>
                <c:pt idx="28">
                  <c:v>-11.568622389871468</c:v>
                </c:pt>
                <c:pt idx="29">
                  <c:v>-10.964729146356632</c:v>
                </c:pt>
                <c:pt idx="30">
                  <c:v>-10.836241222204539</c:v>
                </c:pt>
                <c:pt idx="31">
                  <c:v>-10.950891985294097</c:v>
                </c:pt>
                <c:pt idx="32">
                  <c:v>-10.15130174960915</c:v>
                </c:pt>
                <c:pt idx="33">
                  <c:v>-10.034674249224942</c:v>
                </c:pt>
                <c:pt idx="34">
                  <c:v>-11.310658172919959</c:v>
                </c:pt>
                <c:pt idx="35">
                  <c:v>-12.925652542647036</c:v>
                </c:pt>
                <c:pt idx="36">
                  <c:v>-13.857684177073372</c:v>
                </c:pt>
                <c:pt idx="37">
                  <c:v>-14.290589644601193</c:v>
                </c:pt>
              </c:numCache>
            </c:numRef>
          </c:xVal>
          <c:yVal>
            <c:numRef>
              <c:f>TP3V_reduced!$CH$2:$CH$39</c:f>
              <c:numCache>
                <c:formatCode>0.00</c:formatCode>
                <c:ptCount val="38"/>
                <c:pt idx="0">
                  <c:v>0.40370561875215438</c:v>
                </c:pt>
                <c:pt idx="1">
                  <c:v>0.17987252342190141</c:v>
                </c:pt>
                <c:pt idx="2">
                  <c:v>0.18211009174311929</c:v>
                </c:pt>
                <c:pt idx="3">
                  <c:v>0.2934477574542721</c:v>
                </c:pt>
                <c:pt idx="4">
                  <c:v>0.3225419994491876</c:v>
                </c:pt>
                <c:pt idx="5">
                  <c:v>0.3624729186010523</c:v>
                </c:pt>
                <c:pt idx="6">
                  <c:v>0.32980850464657846</c:v>
                </c:pt>
                <c:pt idx="7">
                  <c:v>76.254242517741432</c:v>
                </c:pt>
                <c:pt idx="8">
                  <c:v>0.38766964581264485</c:v>
                </c:pt>
                <c:pt idx="9">
                  <c:v>0.37766849403418257</c:v>
                </c:pt>
                <c:pt idx="10">
                  <c:v>0.13040307315443717</c:v>
                </c:pt>
                <c:pt idx="11">
                  <c:v>0.16539330603022173</c:v>
                </c:pt>
                <c:pt idx="12">
                  <c:v>0.15468894465724478</c:v>
                </c:pt>
                <c:pt idx="13">
                  <c:v>14.765986051592304</c:v>
                </c:pt>
                <c:pt idx="14">
                  <c:v>7.8071461902539843E-2</c:v>
                </c:pt>
                <c:pt idx="15">
                  <c:v>0.15307149392236311</c:v>
                </c:pt>
                <c:pt idx="16">
                  <c:v>8.80497706939328E-2</c:v>
                </c:pt>
                <c:pt idx="17">
                  <c:v>6.5638666867742419</c:v>
                </c:pt>
                <c:pt idx="18">
                  <c:v>0.19196033437141455</c:v>
                </c:pt>
                <c:pt idx="19">
                  <c:v>0.27944404676688145</c:v>
                </c:pt>
                <c:pt idx="20">
                  <c:v>0.32432844087510387</c:v>
                </c:pt>
                <c:pt idx="21">
                  <c:v>50.403353369186952</c:v>
                </c:pt>
                <c:pt idx="22">
                  <c:v>0.47015254917703742</c:v>
                </c:pt>
                <c:pt idx="23">
                  <c:v>0.39552516041877744</c:v>
                </c:pt>
                <c:pt idx="24">
                  <c:v>0.5249439713133125</c:v>
                </c:pt>
                <c:pt idx="25">
                  <c:v>89.432234432234438</c:v>
                </c:pt>
                <c:pt idx="26">
                  <c:v>59.492044063647484</c:v>
                </c:pt>
                <c:pt idx="27">
                  <c:v>65.914315569487968</c:v>
                </c:pt>
                <c:pt idx="28">
                  <c:v>100</c:v>
                </c:pt>
                <c:pt idx="29">
                  <c:v>94.948287749942537</c:v>
                </c:pt>
                <c:pt idx="30">
                  <c:v>98.046213681079848</c:v>
                </c:pt>
                <c:pt idx="31">
                  <c:v>100</c:v>
                </c:pt>
                <c:pt idx="32">
                  <c:v>98.053321075614804</c:v>
                </c:pt>
                <c:pt idx="33">
                  <c:v>97.377868666212223</c:v>
                </c:pt>
                <c:pt idx="34">
                  <c:v>1.0837658893003703</c:v>
                </c:pt>
                <c:pt idx="35">
                  <c:v>4.1652021089630935</c:v>
                </c:pt>
                <c:pt idx="36">
                  <c:v>18.807887416134836</c:v>
                </c:pt>
                <c:pt idx="37">
                  <c:v>46.099608282036932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615168"/>
        <c:axId val="88633728"/>
      </c:scatterChart>
      <c:valAx>
        <c:axId val="88615168"/>
        <c:scaling>
          <c:orientation val="minMax"/>
          <c:max val="-5"/>
          <c:min val="-2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l-GR" dirty="0"/>
                  <a:t>δ</a:t>
                </a:r>
                <a:r>
                  <a:rPr lang="en-US" baseline="30000" dirty="0" smtClean="0"/>
                  <a:t>13</a:t>
                </a:r>
                <a:r>
                  <a:rPr lang="en-US" baseline="0" dirty="0" smtClean="0"/>
                  <a:t>C</a:t>
                </a:r>
                <a:r>
                  <a:rPr lang="en-US" dirty="0" smtClean="0"/>
                  <a:t> </a:t>
                </a:r>
                <a:r>
                  <a:rPr lang="el-GR" dirty="0" smtClean="0"/>
                  <a:t>‰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2782113471035904"/>
              <c:y val="0.89137010258850013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633728"/>
        <c:crosses val="autoZero"/>
        <c:crossBetween val="midCat"/>
      </c:valAx>
      <c:valAx>
        <c:axId val="88633728"/>
        <c:scaling>
          <c:orientation val="minMax"/>
          <c:max val="100"/>
          <c:min val="0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615168"/>
        <c:crossesAt val="-20"/>
        <c:crossBetween val="midCat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3R5VM </a:t>
            </a:r>
            <a:r>
              <a:rPr lang="el-GR" dirty="0" smtClean="0">
                <a:latin typeface="Calibri"/>
              </a:rPr>
              <a:t>δ</a:t>
            </a:r>
            <a:r>
              <a:rPr lang="en-US" baseline="30000" dirty="0" smtClean="0"/>
              <a:t>13</a:t>
            </a:r>
            <a:r>
              <a:rPr lang="en-US" dirty="0" smtClean="0"/>
              <a:t>C </a:t>
            </a:r>
            <a:r>
              <a:rPr lang="en-US" dirty="0"/>
              <a:t>vs. %LW</a:t>
            </a:r>
          </a:p>
        </c:rich>
      </c:tx>
      <c:layout>
        <c:manualLayout>
          <c:xMode val="edge"/>
          <c:yMode val="edge"/>
          <c:x val="0.1767344425623672"/>
          <c:y val="4.1123533800306714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7768019692975065"/>
          <c:y val="0.1454756490241205"/>
          <c:w val="0.74788393003064679"/>
          <c:h val="0.61124531126953208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3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9.7849153128590924E-2"/>
                  <c:y val="-5.961358125751233E-2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12.396x + 138.22
</a:t>
                    </a:r>
                    <a:r>
                      <a:rPr lang="en-US" i="1" baseline="0" dirty="0" smtClean="0"/>
                      <a:t>r</a:t>
                    </a:r>
                    <a:r>
                      <a:rPr lang="en-US" baseline="0" dirty="0" smtClean="0"/>
                      <a:t> </a:t>
                    </a:r>
                    <a:r>
                      <a:rPr lang="en-US" baseline="0" dirty="0"/>
                      <a:t>= </a:t>
                    </a:r>
                    <a:r>
                      <a:rPr lang="en-US" baseline="0" dirty="0" smtClean="0"/>
                      <a:t>0.449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TP3V_reduced!$CT$3:$CT$42</c:f>
              <c:numCache>
                <c:formatCode>0.00</c:formatCode>
                <c:ptCount val="40"/>
                <c:pt idx="0">
                  <c:v>-11.611994296826953</c:v>
                </c:pt>
                <c:pt idx="1">
                  <c:v>-12.039957921118155</c:v>
                </c:pt>
                <c:pt idx="2">
                  <c:v>-10.052348571350009</c:v>
                </c:pt>
                <c:pt idx="3">
                  <c:v>-9.1035146699191678</c:v>
                </c:pt>
                <c:pt idx="4">
                  <c:v>-9.2942698188526585</c:v>
                </c:pt>
                <c:pt idx="5">
                  <c:v>-10.553451475543172</c:v>
                </c:pt>
                <c:pt idx="6">
                  <c:v>-10.622637280855837</c:v>
                </c:pt>
                <c:pt idx="7">
                  <c:v>-10.253975775404061</c:v>
                </c:pt>
                <c:pt idx="8">
                  <c:v>-9.6856638031928828</c:v>
                </c:pt>
                <c:pt idx="9">
                  <c:v>-10.449672767574173</c:v>
                </c:pt>
                <c:pt idx="10">
                  <c:v>-10.627579124092456</c:v>
                </c:pt>
                <c:pt idx="11">
                  <c:v>-9.8774073207736972</c:v>
                </c:pt>
                <c:pt idx="12">
                  <c:v>-9.5680479341613509</c:v>
                </c:pt>
                <c:pt idx="13">
                  <c:v>-9.5838618325185312</c:v>
                </c:pt>
                <c:pt idx="14">
                  <c:v>-9.6204314724695106</c:v>
                </c:pt>
                <c:pt idx="15">
                  <c:v>-9.9139769607246784</c:v>
                </c:pt>
                <c:pt idx="16">
                  <c:v>-10.304382576417575</c:v>
                </c:pt>
                <c:pt idx="17">
                  <c:v>-9.5443270866255787</c:v>
                </c:pt>
                <c:pt idx="18">
                  <c:v>-9.4761296499602388</c:v>
                </c:pt>
                <c:pt idx="19">
                  <c:v>-9.0748519791467785</c:v>
                </c:pt>
                <c:pt idx="20">
                  <c:v>-8.402761298966599</c:v>
                </c:pt>
                <c:pt idx="21">
                  <c:v>-7.1218355320349627</c:v>
                </c:pt>
                <c:pt idx="22">
                  <c:v>-6.919219959333585</c:v>
                </c:pt>
                <c:pt idx="23">
                  <c:v>-7.111951845561725</c:v>
                </c:pt>
                <c:pt idx="24">
                  <c:v>-7.7721821019740185</c:v>
                </c:pt>
                <c:pt idx="25">
                  <c:v>-8.8267714486685058</c:v>
                </c:pt>
                <c:pt idx="26">
                  <c:v>-8.9315385252848287</c:v>
                </c:pt>
                <c:pt idx="27">
                  <c:v>-8.0607857469925666</c:v>
                </c:pt>
                <c:pt idx="28">
                  <c:v>-7.5804385843932032</c:v>
                </c:pt>
                <c:pt idx="29">
                  <c:v>-7.0546264640169456</c:v>
                </c:pt>
                <c:pt idx="30">
                  <c:v>-6.8638713150834532</c:v>
                </c:pt>
                <c:pt idx="31">
                  <c:v>-7.0902077353206012</c:v>
                </c:pt>
                <c:pt idx="32">
                  <c:v>-6.8905572685611949</c:v>
                </c:pt>
                <c:pt idx="33">
                  <c:v>-7.3036953631425403</c:v>
                </c:pt>
                <c:pt idx="34">
                  <c:v>-7.7632867841481037</c:v>
                </c:pt>
                <c:pt idx="35">
                  <c:v>-8.515435324761512</c:v>
                </c:pt>
                <c:pt idx="36">
                  <c:v>-9.0283986527225597</c:v>
                </c:pt>
                <c:pt idx="37">
                  <c:v>-9.1005495639771965</c:v>
                </c:pt>
                <c:pt idx="38">
                  <c:v>-9.7508961339162532</c:v>
                </c:pt>
                <c:pt idx="39">
                  <c:v>-10.333045267189965</c:v>
                </c:pt>
              </c:numCache>
            </c:numRef>
          </c:xVal>
          <c:yVal>
            <c:numRef>
              <c:f>TP3V_reduced!$DD$3:$DD$42</c:f>
              <c:numCache>
                <c:formatCode>0</c:formatCode>
                <c:ptCount val="40"/>
                <c:pt idx="0">
                  <c:v>0.78522863618184247</c:v>
                </c:pt>
                <c:pt idx="1">
                  <c:v>2.0773383227787372</c:v>
                </c:pt>
                <c:pt idx="2">
                  <c:v>0.2934477574542721</c:v>
                </c:pt>
                <c:pt idx="3">
                  <c:v>0.3225419994491876</c:v>
                </c:pt>
                <c:pt idx="4">
                  <c:v>0.2934477574542721</c:v>
                </c:pt>
                <c:pt idx="5">
                  <c:v>0.3624729186010523</c:v>
                </c:pt>
                <c:pt idx="6">
                  <c:v>0.31729883500406397</c:v>
                </c:pt>
                <c:pt idx="7">
                  <c:v>0.28213683449771143</c:v>
                </c:pt>
                <c:pt idx="8">
                  <c:v>45.634656164798535</c:v>
                </c:pt>
                <c:pt idx="9">
                  <c:v>0.42883559135847676</c:v>
                </c:pt>
                <c:pt idx="10">
                  <c:v>76.254242517741432</c:v>
                </c:pt>
                <c:pt idx="11">
                  <c:v>0.37645451623272264</c:v>
                </c:pt>
                <c:pt idx="12">
                  <c:v>0.36587004061230866</c:v>
                </c:pt>
                <c:pt idx="13">
                  <c:v>45.327748112686422</c:v>
                </c:pt>
                <c:pt idx="14">
                  <c:v>0.13040307315443717</c:v>
                </c:pt>
                <c:pt idx="15">
                  <c:v>43.048818651228288</c:v>
                </c:pt>
                <c:pt idx="16">
                  <c:v>6.808615778152434E-2</c:v>
                </c:pt>
                <c:pt idx="17">
                  <c:v>0.19386690945207749</c:v>
                </c:pt>
                <c:pt idx="18">
                  <c:v>13.254704117807472</c:v>
                </c:pt>
                <c:pt idx="19">
                  <c:v>8.80497706939328E-2</c:v>
                </c:pt>
                <c:pt idx="20">
                  <c:v>6.5638666867742419</c:v>
                </c:pt>
                <c:pt idx="21">
                  <c:v>0.23418316336732659</c:v>
                </c:pt>
                <c:pt idx="22">
                  <c:v>0.32432844087510387</c:v>
                </c:pt>
                <c:pt idx="23">
                  <c:v>0.40094145840465595</c:v>
                </c:pt>
                <c:pt idx="24">
                  <c:v>0.47588378707842349</c:v>
                </c:pt>
                <c:pt idx="25">
                  <c:v>0.46272224417226399</c:v>
                </c:pt>
                <c:pt idx="26">
                  <c:v>89.432234432234438</c:v>
                </c:pt>
                <c:pt idx="27">
                  <c:v>59.492044063647484</c:v>
                </c:pt>
                <c:pt idx="28">
                  <c:v>100</c:v>
                </c:pt>
                <c:pt idx="29">
                  <c:v>96.964671953857248</c:v>
                </c:pt>
                <c:pt idx="30">
                  <c:v>94.948287749942537</c:v>
                </c:pt>
                <c:pt idx="31">
                  <c:v>100</c:v>
                </c:pt>
                <c:pt idx="32">
                  <c:v>98.053321075614804</c:v>
                </c:pt>
                <c:pt idx="33">
                  <c:v>96.500781075652753</c:v>
                </c:pt>
                <c:pt idx="34">
                  <c:v>1.0837658893003703</c:v>
                </c:pt>
                <c:pt idx="35">
                  <c:v>14.640193426768299</c:v>
                </c:pt>
                <c:pt idx="36">
                  <c:v>1.8181818181818181</c:v>
                </c:pt>
                <c:pt idx="37">
                  <c:v>4.8729521899030415</c:v>
                </c:pt>
                <c:pt idx="38">
                  <c:v>3.3268660123259526</c:v>
                </c:pt>
                <c:pt idx="39">
                  <c:v>46.099608282036932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736512"/>
        <c:axId val="88738432"/>
      </c:scatterChart>
      <c:valAx>
        <c:axId val="88736512"/>
        <c:scaling>
          <c:orientation val="minMax"/>
          <c:max val="-5"/>
          <c:min val="-2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l-GR" dirty="0"/>
                  <a:t>δ</a:t>
                </a:r>
                <a:r>
                  <a:rPr lang="en-US" baseline="30000" dirty="0" smtClean="0"/>
                  <a:t>13</a:t>
                </a:r>
                <a:r>
                  <a:rPr lang="en-US" baseline="0" dirty="0" smtClean="0"/>
                  <a:t>C</a:t>
                </a:r>
                <a:r>
                  <a:rPr lang="en-US" dirty="0" smtClean="0"/>
                  <a:t> </a:t>
                </a:r>
                <a:r>
                  <a:rPr lang="el-GR" dirty="0"/>
                  <a:t>‰</a:t>
                </a:r>
                <a:r>
                  <a:rPr lang="en-US" dirty="0"/>
                  <a:t> </a:t>
                </a:r>
              </a:p>
            </c:rich>
          </c:tx>
          <c:layout>
            <c:manualLayout>
              <c:xMode val="edge"/>
              <c:yMode val="edge"/>
              <c:x val="0.45086321465266804"/>
              <c:y val="0.87033717412028022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738432"/>
        <c:crosses val="autoZero"/>
        <c:crossBetween val="midCat"/>
      </c:valAx>
      <c:valAx>
        <c:axId val="88738432"/>
        <c:scaling>
          <c:orientation val="minMax"/>
          <c:max val="100"/>
          <c:min val="0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736512"/>
        <c:crossesAt val="-20"/>
        <c:crossBetween val="midCat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3R5VM </a:t>
            </a:r>
            <a:r>
              <a:rPr lang="el-GR" dirty="0" smtClean="0">
                <a:latin typeface="Calibri"/>
              </a:rPr>
              <a:t>δ</a:t>
            </a:r>
            <a:r>
              <a:rPr lang="en-US" baseline="30000" dirty="0" smtClean="0"/>
              <a:t>13</a:t>
            </a:r>
            <a:r>
              <a:rPr lang="en-US" dirty="0" smtClean="0"/>
              <a:t>C </a:t>
            </a:r>
            <a:r>
              <a:rPr lang="en-US" dirty="0"/>
              <a:t>vs. </a:t>
            </a:r>
            <a:r>
              <a:rPr lang="en-US" dirty="0" err="1" smtClean="0"/>
              <a:t>Mn</a:t>
            </a:r>
            <a:r>
              <a:rPr lang="en-US" dirty="0" smtClean="0"/>
              <a:t>/Ca</a:t>
            </a:r>
            <a:endParaRPr lang="en-US" dirty="0"/>
          </a:p>
        </c:rich>
      </c:tx>
      <c:layout>
        <c:manualLayout>
          <c:xMode val="edge"/>
          <c:yMode val="edge"/>
          <c:x val="0.23047586421675489"/>
          <c:y val="5.5659806096428788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8824353783867953"/>
          <c:y val="6.7568959358845784E-2"/>
          <c:w val="0.73330675801930867"/>
          <c:h val="0.67997072381852564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3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-8.6689504827156642E-3"/>
                  <c:y val="-0.15911327062718084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</a:t>
                    </a:r>
                    <a:r>
                      <a:rPr lang="en-US" baseline="0" dirty="0" smtClean="0"/>
                      <a:t>0.044x </a:t>
                    </a:r>
                    <a:r>
                      <a:rPr lang="en-US" baseline="0" dirty="0"/>
                      <a:t>+ </a:t>
                    </a:r>
                    <a:r>
                      <a:rPr lang="en-US" baseline="0" dirty="0" smtClean="0"/>
                      <a:t>0.652</a:t>
                    </a:r>
                    <a:r>
                      <a:rPr lang="en-US" baseline="0" dirty="0"/>
                      <a:t>
</a:t>
                    </a:r>
                    <a:r>
                      <a:rPr lang="en-US" i="1" baseline="0" dirty="0" smtClean="0"/>
                      <a:t>r</a:t>
                    </a:r>
                    <a:r>
                      <a:rPr lang="en-US" baseline="0" dirty="0" smtClean="0"/>
                      <a:t> = 0.559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'3R5V_reduced'!$AI$2:$AI$41</c:f>
              <c:numCache>
                <c:formatCode>0.00</c:formatCode>
                <c:ptCount val="40"/>
                <c:pt idx="0">
                  <c:v>-10.333045267189965</c:v>
                </c:pt>
                <c:pt idx="1">
                  <c:v>-9.7508961339162532</c:v>
                </c:pt>
                <c:pt idx="2">
                  <c:v>-9.1005495639771965</c:v>
                </c:pt>
                <c:pt idx="3">
                  <c:v>-9.0283986527225597</c:v>
                </c:pt>
                <c:pt idx="4">
                  <c:v>-8.515435324761512</c:v>
                </c:pt>
                <c:pt idx="5">
                  <c:v>-7.7632867841481037</c:v>
                </c:pt>
                <c:pt idx="6">
                  <c:v>-7.3036953631425403</c:v>
                </c:pt>
                <c:pt idx="7">
                  <c:v>-6.8905572685611949</c:v>
                </c:pt>
                <c:pt idx="8">
                  <c:v>-7.0902077353206012</c:v>
                </c:pt>
                <c:pt idx="9">
                  <c:v>-6.8638713150834532</c:v>
                </c:pt>
                <c:pt idx="10">
                  <c:v>-7.0546264640169456</c:v>
                </c:pt>
                <c:pt idx="11">
                  <c:v>-7.5804385843932032</c:v>
                </c:pt>
                <c:pt idx="12">
                  <c:v>-8.0607857469925666</c:v>
                </c:pt>
                <c:pt idx="13">
                  <c:v>-8.9315385252848287</c:v>
                </c:pt>
                <c:pt idx="14">
                  <c:v>-8.8267714486685058</c:v>
                </c:pt>
                <c:pt idx="15">
                  <c:v>-7.7721821019740185</c:v>
                </c:pt>
                <c:pt idx="16">
                  <c:v>-7.111951845561725</c:v>
                </c:pt>
                <c:pt idx="17">
                  <c:v>-6.919219959333585</c:v>
                </c:pt>
                <c:pt idx="18">
                  <c:v>-7.1218355320349627</c:v>
                </c:pt>
                <c:pt idx="19">
                  <c:v>-8.402761298966599</c:v>
                </c:pt>
                <c:pt idx="20">
                  <c:v>-9.0748519791467785</c:v>
                </c:pt>
                <c:pt idx="21">
                  <c:v>-9.4761296499602388</c:v>
                </c:pt>
                <c:pt idx="22">
                  <c:v>-9.5443270866255787</c:v>
                </c:pt>
                <c:pt idx="23">
                  <c:v>-10.304382576417575</c:v>
                </c:pt>
                <c:pt idx="24">
                  <c:v>-9.9139769607246784</c:v>
                </c:pt>
                <c:pt idx="25">
                  <c:v>-9.6204314724695106</c:v>
                </c:pt>
                <c:pt idx="26">
                  <c:v>-9.5838618325185312</c:v>
                </c:pt>
                <c:pt idx="27">
                  <c:v>-9.5680479341613509</c:v>
                </c:pt>
                <c:pt idx="28">
                  <c:v>-9.8774073207736972</c:v>
                </c:pt>
                <c:pt idx="29">
                  <c:v>-10.627579124092456</c:v>
                </c:pt>
                <c:pt idx="30">
                  <c:v>-10.449672767574173</c:v>
                </c:pt>
                <c:pt idx="31">
                  <c:v>-9.6856638031928828</c:v>
                </c:pt>
                <c:pt idx="32">
                  <c:v>-10.253975775404061</c:v>
                </c:pt>
                <c:pt idx="33">
                  <c:v>-10.622637280855837</c:v>
                </c:pt>
                <c:pt idx="34">
                  <c:v>-10.553451475543172</c:v>
                </c:pt>
                <c:pt idx="35">
                  <c:v>-9.2942698188526585</c:v>
                </c:pt>
                <c:pt idx="36">
                  <c:v>-9.1035146699191678</c:v>
                </c:pt>
                <c:pt idx="37">
                  <c:v>-10.052348571350009</c:v>
                </c:pt>
                <c:pt idx="38">
                  <c:v>-12.039957921118155</c:v>
                </c:pt>
                <c:pt idx="39">
                  <c:v>-11.611994296826953</c:v>
                </c:pt>
              </c:numCache>
            </c:numRef>
          </c:xVal>
          <c:yVal>
            <c:numRef>
              <c:f>'3R5V_reduced'!$AA$2:$AA$41</c:f>
              <c:numCache>
                <c:formatCode>General</c:formatCode>
                <c:ptCount val="40"/>
                <c:pt idx="0">
                  <c:v>0.32525205531154339</c:v>
                </c:pt>
                <c:pt idx="1">
                  <c:v>0.31729590075080022</c:v>
                </c:pt>
                <c:pt idx="2">
                  <c:v>0.35597284009987801</c:v>
                </c:pt>
                <c:pt idx="3">
                  <c:v>0.20400287833558564</c:v>
                </c:pt>
                <c:pt idx="4">
                  <c:v>0.17526425488456659</c:v>
                </c:pt>
                <c:pt idx="5">
                  <c:v>0.19081691469374093</c:v>
                </c:pt>
                <c:pt idx="6">
                  <c:v>0.32182603464839671</c:v>
                </c:pt>
                <c:pt idx="7">
                  <c:v>0.30745009667552736</c:v>
                </c:pt>
                <c:pt idx="8">
                  <c:v>0.34996842906620274</c:v>
                </c:pt>
                <c:pt idx="9">
                  <c:v>0.30454999582499254</c:v>
                </c:pt>
                <c:pt idx="10">
                  <c:v>0.29842856278872459</c:v>
                </c:pt>
                <c:pt idx="11">
                  <c:v>0.40448201372763787</c:v>
                </c:pt>
                <c:pt idx="12">
                  <c:v>0.55634091205633296</c:v>
                </c:pt>
                <c:pt idx="13">
                  <c:v>0.44611754848724527</c:v>
                </c:pt>
                <c:pt idx="14">
                  <c:v>0.49320182574633264</c:v>
                </c:pt>
                <c:pt idx="15">
                  <c:v>0.42112298903252793</c:v>
                </c:pt>
                <c:pt idx="16">
                  <c:v>0.35401204914954754</c:v>
                </c:pt>
                <c:pt idx="17">
                  <c:v>0.3545209872182109</c:v>
                </c:pt>
                <c:pt idx="18">
                  <c:v>0.25527545665179407</c:v>
                </c:pt>
                <c:pt idx="19">
                  <c:v>0.20032038050521811</c:v>
                </c:pt>
                <c:pt idx="20">
                  <c:v>0.28154465689825797</c:v>
                </c:pt>
                <c:pt idx="21">
                  <c:v>0.14103744376507268</c:v>
                </c:pt>
                <c:pt idx="22">
                  <c:v>0.12782672349006521</c:v>
                </c:pt>
                <c:pt idx="23">
                  <c:v>0.13120099668371543</c:v>
                </c:pt>
                <c:pt idx="24">
                  <c:v>0.14281033998665177</c:v>
                </c:pt>
                <c:pt idx="25">
                  <c:v>0.15568754224168316</c:v>
                </c:pt>
                <c:pt idx="26">
                  <c:v>0.18027144560707559</c:v>
                </c:pt>
                <c:pt idx="27">
                  <c:v>0.22792582430947217</c:v>
                </c:pt>
                <c:pt idx="28">
                  <c:v>0.2233564697093286</c:v>
                </c:pt>
                <c:pt idx="29">
                  <c:v>0.17893294911230689</c:v>
                </c:pt>
                <c:pt idx="30">
                  <c:v>0.22202427647173251</c:v>
                </c:pt>
                <c:pt idx="31">
                  <c:v>0.18665285389818428</c:v>
                </c:pt>
                <c:pt idx="32">
                  <c:v>0.17142190968871676</c:v>
                </c:pt>
                <c:pt idx="33">
                  <c:v>0.21472587881761027</c:v>
                </c:pt>
                <c:pt idx="34">
                  <c:v>0.17802398318900547</c:v>
                </c:pt>
                <c:pt idx="35">
                  <c:v>0.19506660811673271</c:v>
                </c:pt>
                <c:pt idx="36">
                  <c:v>0.161886721162252</c:v>
                </c:pt>
                <c:pt idx="37">
                  <c:v>0.1724450153123446</c:v>
                </c:pt>
                <c:pt idx="38">
                  <c:v>0.13465935753420777</c:v>
                </c:pt>
                <c:pt idx="39">
                  <c:v>0.1543046885438048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759296"/>
        <c:axId val="88769664"/>
      </c:scatterChart>
      <c:valAx>
        <c:axId val="88759296"/>
        <c:scaling>
          <c:orientation val="minMax"/>
          <c:max val="-5"/>
          <c:min val="-2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l-GR" dirty="0"/>
                  <a:t>δ</a:t>
                </a:r>
                <a:r>
                  <a:rPr lang="en-US" baseline="30000" dirty="0"/>
                  <a:t>13</a:t>
                </a:r>
                <a:r>
                  <a:rPr lang="en-US" dirty="0"/>
                  <a:t>C </a:t>
                </a:r>
                <a:r>
                  <a:rPr lang="el-GR" dirty="0" smtClean="0"/>
                  <a:t>‰</a:t>
                </a:r>
                <a:endParaRPr lang="en-US" dirty="0"/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769664"/>
        <c:crosses val="autoZero"/>
        <c:crossBetween val="midCat"/>
      </c:valAx>
      <c:valAx>
        <c:axId val="88769664"/>
        <c:scaling>
          <c:orientation val="minMax"/>
          <c:max val="0.8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8759296"/>
        <c:crossesAt val="-20"/>
        <c:crossBetween val="midCat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32705884011479"/>
          <c:y val="0.14830759594962797"/>
          <c:w val="0.73086740525523841"/>
          <c:h val="0.54217755783693933"/>
        </c:manualLayout>
      </c:layout>
      <c:scatterChart>
        <c:scatterStyle val="lineMarker"/>
        <c:varyColors val="0"/>
        <c:ser>
          <c:idx val="0"/>
          <c:order val="1"/>
          <c:spPr>
            <a:ln w="28575">
              <a:noFill/>
            </a:ln>
          </c:spPr>
          <c:xVal>
            <c:numRef>
              <c:f>'Hydrograph separation'!$AA$60:$AA$180</c:f>
              <c:numCache>
                <c:formatCode>General</c:formatCode>
                <c:ptCount val="121"/>
              </c:numCache>
            </c:numRef>
          </c:xVal>
          <c:yVal>
            <c:numRef>
              <c:f>'Hydrograph separation'!$S$14:$S$134</c:f>
              <c:numCache>
                <c:formatCode>0</c:formatCode>
                <c:ptCount val="121"/>
                <c:pt idx="0">
                  <c:v>242</c:v>
                </c:pt>
                <c:pt idx="1">
                  <c:v>134</c:v>
                </c:pt>
                <c:pt idx="2">
                  <c:v>302</c:v>
                </c:pt>
                <c:pt idx="3">
                  <c:v>405</c:v>
                </c:pt>
                <c:pt idx="4">
                  <c:v>481</c:v>
                </c:pt>
                <c:pt idx="5">
                  <c:v>350</c:v>
                </c:pt>
                <c:pt idx="6">
                  <c:v>304</c:v>
                </c:pt>
                <c:pt idx="7">
                  <c:v>343</c:v>
                </c:pt>
                <c:pt idx="8">
                  <c:v>406</c:v>
                </c:pt>
                <c:pt idx="9">
                  <c:v>550</c:v>
                </c:pt>
                <c:pt idx="10">
                  <c:v>542</c:v>
                </c:pt>
                <c:pt idx="11">
                  <c:v>294</c:v>
                </c:pt>
                <c:pt idx="12">
                  <c:v>738</c:v>
                </c:pt>
                <c:pt idx="13">
                  <c:v>755</c:v>
                </c:pt>
                <c:pt idx="14">
                  <c:v>855</c:v>
                </c:pt>
                <c:pt idx="15">
                  <c:v>914</c:v>
                </c:pt>
                <c:pt idx="16">
                  <c:v>815</c:v>
                </c:pt>
                <c:pt idx="17">
                  <c:v>773</c:v>
                </c:pt>
                <c:pt idx="18">
                  <c:v>736</c:v>
                </c:pt>
                <c:pt idx="19">
                  <c:v>781</c:v>
                </c:pt>
                <c:pt idx="20">
                  <c:v>828</c:v>
                </c:pt>
                <c:pt idx="21">
                  <c:v>862</c:v>
                </c:pt>
                <c:pt idx="22">
                  <c:v>883</c:v>
                </c:pt>
                <c:pt idx="23">
                  <c:v>898</c:v>
                </c:pt>
                <c:pt idx="24">
                  <c:v>833</c:v>
                </c:pt>
                <c:pt idx="25">
                  <c:v>721</c:v>
                </c:pt>
                <c:pt idx="26">
                  <c:v>759</c:v>
                </c:pt>
                <c:pt idx="27">
                  <c:v>809</c:v>
                </c:pt>
                <c:pt idx="28">
                  <c:v>856</c:v>
                </c:pt>
                <c:pt idx="29">
                  <c:v>902</c:v>
                </c:pt>
                <c:pt idx="30">
                  <c:v>872</c:v>
                </c:pt>
                <c:pt idx="31">
                  <c:v>542</c:v>
                </c:pt>
                <c:pt idx="32">
                  <c:v>609</c:v>
                </c:pt>
                <c:pt idx="33">
                  <c:v>698</c:v>
                </c:pt>
                <c:pt idx="34">
                  <c:v>757</c:v>
                </c:pt>
                <c:pt idx="35">
                  <c:v>865</c:v>
                </c:pt>
                <c:pt idx="36">
                  <c:v>1003</c:v>
                </c:pt>
                <c:pt idx="37">
                  <c:v>1150</c:v>
                </c:pt>
                <c:pt idx="38">
                  <c:v>1152</c:v>
                </c:pt>
                <c:pt idx="39">
                  <c:v>716</c:v>
                </c:pt>
                <c:pt idx="40">
                  <c:v>641</c:v>
                </c:pt>
                <c:pt idx="41">
                  <c:v>870</c:v>
                </c:pt>
                <c:pt idx="42">
                  <c:v>962</c:v>
                </c:pt>
                <c:pt idx="43">
                  <c:v>1117</c:v>
                </c:pt>
                <c:pt idx="44">
                  <c:v>1158</c:v>
                </c:pt>
                <c:pt idx="45">
                  <c:v>1194</c:v>
                </c:pt>
                <c:pt idx="46">
                  <c:v>1282</c:v>
                </c:pt>
                <c:pt idx="47">
                  <c:v>1325</c:v>
                </c:pt>
                <c:pt idx="48">
                  <c:v>1267</c:v>
                </c:pt>
                <c:pt idx="49">
                  <c:v>1058</c:v>
                </c:pt>
                <c:pt idx="50">
                  <c:v>928</c:v>
                </c:pt>
                <c:pt idx="51">
                  <c:v>1180</c:v>
                </c:pt>
                <c:pt idx="52">
                  <c:v>1196</c:v>
                </c:pt>
                <c:pt idx="53">
                  <c:v>1287</c:v>
                </c:pt>
                <c:pt idx="54">
                  <c:v>1337</c:v>
                </c:pt>
                <c:pt idx="55">
                  <c:v>1303</c:v>
                </c:pt>
                <c:pt idx="56">
                  <c:v>1235</c:v>
                </c:pt>
                <c:pt idx="57">
                  <c:v>1056</c:v>
                </c:pt>
                <c:pt idx="58">
                  <c:v>1286</c:v>
                </c:pt>
                <c:pt idx="59">
                  <c:v>1239</c:v>
                </c:pt>
                <c:pt idx="60">
                  <c:v>1268</c:v>
                </c:pt>
                <c:pt idx="61">
                  <c:v>871</c:v>
                </c:pt>
                <c:pt idx="62">
                  <c:v>846</c:v>
                </c:pt>
                <c:pt idx="63">
                  <c:v>647</c:v>
                </c:pt>
                <c:pt idx="64">
                  <c:v>841</c:v>
                </c:pt>
                <c:pt idx="65">
                  <c:v>908</c:v>
                </c:pt>
                <c:pt idx="66">
                  <c:v>760</c:v>
                </c:pt>
                <c:pt idx="67">
                  <c:v>847</c:v>
                </c:pt>
                <c:pt idx="68">
                  <c:v>876</c:v>
                </c:pt>
                <c:pt idx="69">
                  <c:v>862</c:v>
                </c:pt>
                <c:pt idx="70">
                  <c:v>1027</c:v>
                </c:pt>
                <c:pt idx="71">
                  <c:v>876</c:v>
                </c:pt>
                <c:pt idx="72">
                  <c:v>899</c:v>
                </c:pt>
                <c:pt idx="73">
                  <c:v>880</c:v>
                </c:pt>
                <c:pt idx="74">
                  <c:v>915</c:v>
                </c:pt>
                <c:pt idx="75">
                  <c:v>915</c:v>
                </c:pt>
                <c:pt idx="76">
                  <c:v>985</c:v>
                </c:pt>
                <c:pt idx="77">
                  <c:v>985</c:v>
                </c:pt>
                <c:pt idx="78">
                  <c:v>925</c:v>
                </c:pt>
                <c:pt idx="79">
                  <c:v>923</c:v>
                </c:pt>
                <c:pt idx="80">
                  <c:v>900</c:v>
                </c:pt>
                <c:pt idx="81">
                  <c:v>913</c:v>
                </c:pt>
                <c:pt idx="82">
                  <c:v>980</c:v>
                </c:pt>
                <c:pt idx="83">
                  <c:v>961</c:v>
                </c:pt>
                <c:pt idx="84">
                  <c:v>983</c:v>
                </c:pt>
                <c:pt idx="85">
                  <c:v>884</c:v>
                </c:pt>
                <c:pt idx="86">
                  <c:v>347</c:v>
                </c:pt>
                <c:pt idx="87">
                  <c:v>364</c:v>
                </c:pt>
                <c:pt idx="88">
                  <c:v>307</c:v>
                </c:pt>
                <c:pt idx="89">
                  <c:v>398</c:v>
                </c:pt>
                <c:pt idx="90">
                  <c:v>457</c:v>
                </c:pt>
                <c:pt idx="91">
                  <c:v>523</c:v>
                </c:pt>
                <c:pt idx="92">
                  <c:v>593</c:v>
                </c:pt>
                <c:pt idx="93">
                  <c:v>588</c:v>
                </c:pt>
                <c:pt idx="94">
                  <c:v>573</c:v>
                </c:pt>
                <c:pt idx="95">
                  <c:v>624</c:v>
                </c:pt>
                <c:pt idx="96">
                  <c:v>672</c:v>
                </c:pt>
                <c:pt idx="97">
                  <c:v>477</c:v>
                </c:pt>
                <c:pt idx="98">
                  <c:v>664</c:v>
                </c:pt>
                <c:pt idx="99">
                  <c:v>677</c:v>
                </c:pt>
                <c:pt idx="100">
                  <c:v>679</c:v>
                </c:pt>
                <c:pt idx="101">
                  <c:v>598</c:v>
                </c:pt>
                <c:pt idx="102">
                  <c:v>684</c:v>
                </c:pt>
                <c:pt idx="103">
                  <c:v>674</c:v>
                </c:pt>
                <c:pt idx="104">
                  <c:v>714</c:v>
                </c:pt>
                <c:pt idx="105">
                  <c:v>788</c:v>
                </c:pt>
                <c:pt idx="106">
                  <c:v>662</c:v>
                </c:pt>
                <c:pt idx="107">
                  <c:v>827</c:v>
                </c:pt>
                <c:pt idx="108">
                  <c:v>550</c:v>
                </c:pt>
                <c:pt idx="109">
                  <c:v>490</c:v>
                </c:pt>
                <c:pt idx="110">
                  <c:v>453</c:v>
                </c:pt>
                <c:pt idx="111">
                  <c:v>427</c:v>
                </c:pt>
                <c:pt idx="112">
                  <c:v>658</c:v>
                </c:pt>
                <c:pt idx="113">
                  <c:v>811</c:v>
                </c:pt>
                <c:pt idx="114">
                  <c:v>825</c:v>
                </c:pt>
                <c:pt idx="115">
                  <c:v>1118</c:v>
                </c:pt>
                <c:pt idx="116">
                  <c:v>1306</c:v>
                </c:pt>
                <c:pt idx="117">
                  <c:v>1427</c:v>
                </c:pt>
                <c:pt idx="118">
                  <c:v>978</c:v>
                </c:pt>
                <c:pt idx="119">
                  <c:v>796</c:v>
                </c:pt>
                <c:pt idx="120">
                  <c:v>800</c:v>
                </c:pt>
              </c:numCache>
            </c:numRef>
          </c:yVal>
          <c:smooth val="0"/>
        </c:ser>
        <c:ser>
          <c:idx val="1"/>
          <c:order val="0"/>
          <c:spPr>
            <a:ln w="28575">
              <a:noFill/>
            </a:ln>
          </c:spPr>
          <c:marker>
            <c:symbol val="circle"/>
            <c:size val="5"/>
            <c:spPr>
              <a:noFill/>
              <a:ln w="19050"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-8.3152658586127005E-3"/>
                  <c:y val="0.23322412052433072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</a:t>
                    </a:r>
                    <a:r>
                      <a:rPr lang="en-US" baseline="0" dirty="0" smtClean="0"/>
                      <a:t>411x </a:t>
                    </a:r>
                    <a:r>
                      <a:rPr lang="en-US" baseline="0" dirty="0"/>
                      <a:t>+ </a:t>
                    </a:r>
                    <a:r>
                      <a:rPr lang="en-US" baseline="0" dirty="0" smtClean="0"/>
                      <a:t>759</a:t>
                    </a:r>
                    <a:r>
                      <a:rPr lang="en-US" baseline="0" dirty="0"/>
                      <a:t>
R² = </a:t>
                    </a:r>
                    <a:r>
                      <a:rPr lang="en-US" baseline="0" dirty="0" smtClean="0"/>
                      <a:t>0.26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'Hydrograph separation'!$AO$3:$AO$65</c:f>
              <c:numCache>
                <c:formatCode>0.00</c:formatCode>
                <c:ptCount val="63"/>
                <c:pt idx="0">
                  <c:v>1.0210490991415903E-2</c:v>
                </c:pt>
                <c:pt idx="1">
                  <c:v>1.8181818181818181E-2</c:v>
                </c:pt>
                <c:pt idx="2">
                  <c:v>2.1174951655361519E-2</c:v>
                </c:pt>
                <c:pt idx="3">
                  <c:v>2.937915742793791E-2</c:v>
                </c:pt>
                <c:pt idx="4">
                  <c:v>3.0125857414258571E-2</c:v>
                </c:pt>
                <c:pt idx="5">
                  <c:v>3.2516854154331955E-2</c:v>
                </c:pt>
                <c:pt idx="6">
                  <c:v>3.8970459709840935E-2</c:v>
                </c:pt>
                <c:pt idx="7">
                  <c:v>4.0654257185265143E-2</c:v>
                </c:pt>
                <c:pt idx="8">
                  <c:v>4.1812649957550477E-2</c:v>
                </c:pt>
                <c:pt idx="9">
                  <c:v>5.2205692254375331E-2</c:v>
                </c:pt>
                <c:pt idx="10">
                  <c:v>6.0467460552135692E-2</c:v>
                </c:pt>
                <c:pt idx="11">
                  <c:v>6.8015992003997994E-2</c:v>
                </c:pt>
                <c:pt idx="12">
                  <c:v>8.0012918371057187E-2</c:v>
                </c:pt>
                <c:pt idx="13">
                  <c:v>9.2128935532233877E-2</c:v>
                </c:pt>
                <c:pt idx="14">
                  <c:v>0.10764475373285588</c:v>
                </c:pt>
                <c:pt idx="15">
                  <c:v>0.1364709420344335</c:v>
                </c:pt>
                <c:pt idx="16">
                  <c:v>0.14107323590138052</c:v>
                </c:pt>
                <c:pt idx="17">
                  <c:v>0.16354293253706464</c:v>
                </c:pt>
                <c:pt idx="18">
                  <c:v>0.17707615965887114</c:v>
                </c:pt>
                <c:pt idx="19">
                  <c:v>0.18226763873949245</c:v>
                </c:pt>
                <c:pt idx="20">
                  <c:v>0.22024560722259973</c:v>
                </c:pt>
                <c:pt idx="21">
                  <c:v>0.22903826924825016</c:v>
                </c:pt>
                <c:pt idx="22">
                  <c:v>0.23661925716180712</c:v>
                </c:pt>
                <c:pt idx="23">
                  <c:v>0.23864350895425906</c:v>
                </c:pt>
                <c:pt idx="24">
                  <c:v>0.2470337594231399</c:v>
                </c:pt>
                <c:pt idx="25">
                  <c:v>0.25452904496225792</c:v>
                </c:pt>
                <c:pt idx="26">
                  <c:v>0.25582970203745142</c:v>
                </c:pt>
                <c:pt idx="27">
                  <c:v>0.2663400863500498</c:v>
                </c:pt>
                <c:pt idx="28">
                  <c:v>0.29348020486139342</c:v>
                </c:pt>
                <c:pt idx="29">
                  <c:v>0.30003235198964734</c:v>
                </c:pt>
                <c:pt idx="30">
                  <c:v>0.31433055278252481</c:v>
                </c:pt>
                <c:pt idx="31">
                  <c:v>0.34132571306484349</c:v>
                </c:pt>
                <c:pt idx="32">
                  <c:v>0.35709945388816244</c:v>
                </c:pt>
                <c:pt idx="33">
                  <c:v>0.36618018846242234</c:v>
                </c:pt>
                <c:pt idx="34">
                  <c:v>0.36795562846652607</c:v>
                </c:pt>
                <c:pt idx="35">
                  <c:v>0.40380053564596352</c:v>
                </c:pt>
                <c:pt idx="36">
                  <c:v>0.40657606313020606</c:v>
                </c:pt>
                <c:pt idx="37">
                  <c:v>0.43520975580123922</c:v>
                </c:pt>
                <c:pt idx="38">
                  <c:v>0.43810518163897494</c:v>
                </c:pt>
                <c:pt idx="39">
                  <c:v>0.49541542794554844</c:v>
                </c:pt>
                <c:pt idx="40">
                  <c:v>0.49776645180632589</c:v>
                </c:pt>
                <c:pt idx="41">
                  <c:v>0.52503422415332424</c:v>
                </c:pt>
                <c:pt idx="42">
                  <c:v>0.52719568567026187</c:v>
                </c:pt>
                <c:pt idx="43">
                  <c:v>0.5291543089568681</c:v>
                </c:pt>
                <c:pt idx="44">
                  <c:v>0.598327701537825</c:v>
                </c:pt>
                <c:pt idx="45">
                  <c:v>0.60510776298898727</c:v>
                </c:pt>
                <c:pt idx="46">
                  <c:v>0.63674639741201833</c:v>
                </c:pt>
                <c:pt idx="47">
                  <c:v>0.66125036432526951</c:v>
                </c:pt>
                <c:pt idx="48">
                  <c:v>0.70830310358726323</c:v>
                </c:pt>
                <c:pt idx="49">
                  <c:v>0.79122334920306348</c:v>
                </c:pt>
                <c:pt idx="50">
                  <c:v>0.79849128395717206</c:v>
                </c:pt>
                <c:pt idx="51">
                  <c:v>0.80157643455544558</c:v>
                </c:pt>
                <c:pt idx="52">
                  <c:v>0.83954403955319534</c:v>
                </c:pt>
                <c:pt idx="53">
                  <c:v>0.8456664200401649</c:v>
                </c:pt>
                <c:pt idx="54">
                  <c:v>0.84747208854667944</c:v>
                </c:pt>
                <c:pt idx="55">
                  <c:v>0.85994374886590452</c:v>
                </c:pt>
                <c:pt idx="56">
                  <c:v>0.91473785528252738</c:v>
                </c:pt>
                <c:pt idx="57">
                  <c:v>0.93291953003768568</c:v>
                </c:pt>
                <c:pt idx="58">
                  <c:v>0.97377868666212219</c:v>
                </c:pt>
                <c:pt idx="59">
                  <c:v>0.98494112786614318</c:v>
                </c:pt>
                <c:pt idx="60">
                  <c:v>0.9917455552990071</c:v>
                </c:pt>
                <c:pt idx="61">
                  <c:v>1</c:v>
                </c:pt>
                <c:pt idx="62">
                  <c:v>1</c:v>
                </c:pt>
              </c:numCache>
            </c:numRef>
          </c:xVal>
          <c:yVal>
            <c:numRef>
              <c:f>'Hydrograph separation'!$AN$3:$AN$65</c:f>
              <c:numCache>
                <c:formatCode>0</c:formatCode>
                <c:ptCount val="63"/>
                <c:pt idx="0">
                  <c:v>1337</c:v>
                </c:pt>
                <c:pt idx="1">
                  <c:v>796</c:v>
                </c:pt>
                <c:pt idx="2">
                  <c:v>542</c:v>
                </c:pt>
                <c:pt idx="3">
                  <c:v>1267</c:v>
                </c:pt>
                <c:pt idx="4">
                  <c:v>828</c:v>
                </c:pt>
                <c:pt idx="5">
                  <c:v>641</c:v>
                </c:pt>
                <c:pt idx="6">
                  <c:v>800</c:v>
                </c:pt>
                <c:pt idx="7">
                  <c:v>1003</c:v>
                </c:pt>
                <c:pt idx="8">
                  <c:v>294</c:v>
                </c:pt>
                <c:pt idx="9">
                  <c:v>1152</c:v>
                </c:pt>
                <c:pt idx="10">
                  <c:v>304</c:v>
                </c:pt>
                <c:pt idx="11">
                  <c:v>915</c:v>
                </c:pt>
                <c:pt idx="12">
                  <c:v>1303</c:v>
                </c:pt>
                <c:pt idx="13">
                  <c:v>925</c:v>
                </c:pt>
                <c:pt idx="14">
                  <c:v>736</c:v>
                </c:pt>
                <c:pt idx="15">
                  <c:v>898</c:v>
                </c:pt>
                <c:pt idx="16">
                  <c:v>871</c:v>
                </c:pt>
                <c:pt idx="17">
                  <c:v>815</c:v>
                </c:pt>
                <c:pt idx="18">
                  <c:v>738</c:v>
                </c:pt>
                <c:pt idx="19">
                  <c:v>773</c:v>
                </c:pt>
                <c:pt idx="20">
                  <c:v>542</c:v>
                </c:pt>
                <c:pt idx="21">
                  <c:v>833</c:v>
                </c:pt>
                <c:pt idx="22">
                  <c:v>914</c:v>
                </c:pt>
                <c:pt idx="23">
                  <c:v>755</c:v>
                </c:pt>
                <c:pt idx="24">
                  <c:v>913</c:v>
                </c:pt>
                <c:pt idx="25">
                  <c:v>862</c:v>
                </c:pt>
                <c:pt idx="26">
                  <c:v>883</c:v>
                </c:pt>
                <c:pt idx="27">
                  <c:v>980</c:v>
                </c:pt>
                <c:pt idx="28">
                  <c:v>781</c:v>
                </c:pt>
                <c:pt idx="29">
                  <c:v>961</c:v>
                </c:pt>
                <c:pt idx="30">
                  <c:v>855</c:v>
                </c:pt>
                <c:pt idx="31">
                  <c:v>846</c:v>
                </c:pt>
                <c:pt idx="32">
                  <c:v>716</c:v>
                </c:pt>
                <c:pt idx="33">
                  <c:v>757</c:v>
                </c:pt>
                <c:pt idx="34">
                  <c:v>550</c:v>
                </c:pt>
                <c:pt idx="35">
                  <c:v>870</c:v>
                </c:pt>
                <c:pt idx="36">
                  <c:v>900</c:v>
                </c:pt>
                <c:pt idx="37">
                  <c:v>398</c:v>
                </c:pt>
                <c:pt idx="38">
                  <c:v>698</c:v>
                </c:pt>
                <c:pt idx="39">
                  <c:v>841</c:v>
                </c:pt>
                <c:pt idx="40">
                  <c:v>647</c:v>
                </c:pt>
                <c:pt idx="41">
                  <c:v>1235</c:v>
                </c:pt>
                <c:pt idx="42">
                  <c:v>962</c:v>
                </c:pt>
                <c:pt idx="43">
                  <c:v>928</c:v>
                </c:pt>
                <c:pt idx="44">
                  <c:v>1056</c:v>
                </c:pt>
                <c:pt idx="45">
                  <c:v>1286</c:v>
                </c:pt>
                <c:pt idx="46">
                  <c:v>1058</c:v>
                </c:pt>
                <c:pt idx="47">
                  <c:v>902</c:v>
                </c:pt>
                <c:pt idx="48">
                  <c:v>811</c:v>
                </c:pt>
                <c:pt idx="49">
                  <c:v>1158</c:v>
                </c:pt>
                <c:pt idx="50">
                  <c:v>1239</c:v>
                </c:pt>
                <c:pt idx="51">
                  <c:v>1268</c:v>
                </c:pt>
                <c:pt idx="52">
                  <c:v>1117</c:v>
                </c:pt>
                <c:pt idx="53">
                  <c:v>1287</c:v>
                </c:pt>
                <c:pt idx="54">
                  <c:v>1180</c:v>
                </c:pt>
                <c:pt idx="55">
                  <c:v>1282</c:v>
                </c:pt>
                <c:pt idx="56">
                  <c:v>1196</c:v>
                </c:pt>
                <c:pt idx="57">
                  <c:v>1427</c:v>
                </c:pt>
                <c:pt idx="58">
                  <c:v>1306</c:v>
                </c:pt>
                <c:pt idx="59">
                  <c:v>1150</c:v>
                </c:pt>
                <c:pt idx="60">
                  <c:v>1118</c:v>
                </c:pt>
                <c:pt idx="61">
                  <c:v>865</c:v>
                </c:pt>
                <c:pt idx="62">
                  <c:v>1194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127232"/>
        <c:axId val="74133504"/>
      </c:scatterChart>
      <c:valAx>
        <c:axId val="74127232"/>
        <c:scaling>
          <c:orientation val="minMax"/>
          <c:max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percent of Brazos River flow at Bryan from </a:t>
                </a:r>
                <a:r>
                  <a:rPr lang="en-US" dirty="0" smtClean="0"/>
                  <a:t>LW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20118148199593758"/>
              <c:y val="0.85902444042470094"/>
            </c:manualLayout>
          </c:layout>
          <c:overlay val="0"/>
        </c:title>
        <c:numFmt formatCode="0%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74133504"/>
        <c:crossesAt val="-8"/>
        <c:crossBetween val="midCat"/>
        <c:majorUnit val="0.25"/>
      </c:valAx>
      <c:valAx>
        <c:axId val="7413350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 algn="ctr" rtl="0">
                  <a:defRPr/>
                </a:pPr>
                <a:r>
                  <a:rPr lang="en-US"/>
                  <a:t>Electrical conductivity (µS/cm)</a:t>
                </a:r>
              </a:p>
              <a:p>
                <a:pPr algn="ctr" rtl="0">
                  <a:defRPr/>
                </a:pPr>
                <a:endParaRPr lang="en-US"/>
              </a:p>
            </c:rich>
          </c:tx>
          <c:layout>
            <c:manualLayout>
              <c:xMode val="edge"/>
              <c:yMode val="edge"/>
              <c:x val="4.4473164515680943E-3"/>
              <c:y val="9.8868696101020781E-2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7412723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3R5INL </a:t>
            </a:r>
            <a:r>
              <a:rPr lang="en-US" dirty="0" smtClean="0">
                <a:latin typeface="Calibri"/>
              </a:rPr>
              <a:t>δ</a:t>
            </a:r>
            <a:r>
              <a:rPr lang="en-US" baseline="30000" dirty="0" smtClean="0"/>
              <a:t>13</a:t>
            </a:r>
            <a:r>
              <a:rPr lang="en-US" dirty="0" smtClean="0"/>
              <a:t>C </a:t>
            </a:r>
            <a:r>
              <a:rPr lang="en-US" dirty="0"/>
              <a:t>vs. </a:t>
            </a:r>
            <a:r>
              <a:rPr lang="en-US" dirty="0" err="1"/>
              <a:t>Mn</a:t>
            </a:r>
            <a:r>
              <a:rPr lang="en-US" dirty="0"/>
              <a:t>/Ca</a:t>
            </a:r>
          </a:p>
        </c:rich>
      </c:tx>
      <c:layout>
        <c:manualLayout>
          <c:xMode val="edge"/>
          <c:yMode val="edge"/>
          <c:x val="0.21283575215341952"/>
          <c:y val="8.4712404985868114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21045082168020618"/>
          <c:y val="9.5720736113579091E-2"/>
          <c:w val="0.71507614138583198"/>
          <c:h val="0.65125065973472496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3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1.1919957309212869E-2"/>
                  <c:y val="-0.15026555554036794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0.071x + </a:t>
                    </a:r>
                    <a:r>
                      <a:rPr lang="en-US" baseline="0" dirty="0" smtClean="0"/>
                      <a:t>1.501</a:t>
                    </a:r>
                    <a:r>
                      <a:rPr lang="en-US" baseline="0" dirty="0"/>
                      <a:t>
</a:t>
                    </a:r>
                    <a:r>
                      <a:rPr lang="en-US" i="1" baseline="0" dirty="0" smtClean="0"/>
                      <a:t>r</a:t>
                    </a:r>
                    <a:r>
                      <a:rPr lang="en-US" baseline="0" dirty="0" smtClean="0"/>
                      <a:t> </a:t>
                    </a:r>
                    <a:r>
                      <a:rPr lang="en-US" baseline="0" dirty="0"/>
                      <a:t>= </a:t>
                    </a:r>
                    <a:r>
                      <a:rPr lang="en-US" baseline="0" dirty="0" smtClean="0"/>
                      <a:t>0.556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'3R5t_reduced'!$AJ$2:$AJ$40</c:f>
              <c:numCache>
                <c:formatCode>0.0</c:formatCode>
                <c:ptCount val="39"/>
                <c:pt idx="0">
                  <c:v>-8.091076234479317</c:v>
                </c:pt>
                <c:pt idx="1">
                  <c:v>-6.8160806794316251</c:v>
                </c:pt>
                <c:pt idx="2">
                  <c:v>-6.8911966966282341</c:v>
                </c:pt>
                <c:pt idx="3">
                  <c:v>-7.1975909772986091</c:v>
                </c:pt>
                <c:pt idx="4">
                  <c:v>-7.1788119729994575</c:v>
                </c:pt>
                <c:pt idx="5">
                  <c:v>-7.1017192185082019</c:v>
                </c:pt>
                <c:pt idx="6">
                  <c:v>-7.4140437110625204</c:v>
                </c:pt>
                <c:pt idx="7">
                  <c:v>-7.7332867841481043</c:v>
                </c:pt>
                <c:pt idx="8">
                  <c:v>-8.5397956003643198</c:v>
                </c:pt>
                <c:pt idx="9">
                  <c:v>-8.9193291609366554</c:v>
                </c:pt>
                <c:pt idx="10">
                  <c:v>-9.5360711968667022</c:v>
                </c:pt>
                <c:pt idx="11">
                  <c:v>-9.4332808575450287</c:v>
                </c:pt>
                <c:pt idx="12">
                  <c:v>-9.7426402441573732</c:v>
                </c:pt>
                <c:pt idx="13">
                  <c:v>-10.395951920038401</c:v>
                </c:pt>
                <c:pt idx="14">
                  <c:v>-9.7950237824655364</c:v>
                </c:pt>
                <c:pt idx="15">
                  <c:v>-10.130080753908302</c:v>
                </c:pt>
                <c:pt idx="16">
                  <c:v>-11.272634910214604</c:v>
                </c:pt>
                <c:pt idx="17">
                  <c:v>-11.667982369144122</c:v>
                </c:pt>
                <c:pt idx="18">
                  <c:v>-12.139434213917571</c:v>
                </c:pt>
                <c:pt idx="19">
                  <c:v>-12.601990740865107</c:v>
                </c:pt>
                <c:pt idx="20">
                  <c:v>-13.295825531286409</c:v>
                </c:pt>
                <c:pt idx="21">
                  <c:v>-13.058617055928698</c:v>
                </c:pt>
                <c:pt idx="22">
                  <c:v>-12.841175953517466</c:v>
                </c:pt>
                <c:pt idx="23">
                  <c:v>-12.336119574735006</c:v>
                </c:pt>
                <c:pt idx="24">
                  <c:v>-11.141181880120541</c:v>
                </c:pt>
                <c:pt idx="25">
                  <c:v>-10.482928361002894</c:v>
                </c:pt>
                <c:pt idx="26">
                  <c:v>-9.7614192484565265</c:v>
                </c:pt>
                <c:pt idx="27">
                  <c:v>-8.9687475933028438</c:v>
                </c:pt>
                <c:pt idx="28">
                  <c:v>-8.1147970820150892</c:v>
                </c:pt>
                <c:pt idx="29">
                  <c:v>-7.9497395179120156</c:v>
                </c:pt>
                <c:pt idx="30">
                  <c:v>-8.270959328292248</c:v>
                </c:pt>
                <c:pt idx="31">
                  <c:v>-8.992468440838616</c:v>
                </c:pt>
                <c:pt idx="32">
                  <c:v>-9.2227583356650591</c:v>
                </c:pt>
                <c:pt idx="33">
                  <c:v>-9.0537472969726913</c:v>
                </c:pt>
                <c:pt idx="34">
                  <c:v>-8.3174126547164668</c:v>
                </c:pt>
                <c:pt idx="35">
                  <c:v>-8.2729360655868938</c:v>
                </c:pt>
                <c:pt idx="36">
                  <c:v>-8.2640407477609816</c:v>
                </c:pt>
                <c:pt idx="37">
                  <c:v>-8.3243312352477332</c:v>
                </c:pt>
                <c:pt idx="38">
                  <c:v>-7.9665417849165197</c:v>
                </c:pt>
              </c:numCache>
            </c:numRef>
          </c:xVal>
          <c:yVal>
            <c:numRef>
              <c:f>'3R5t_reduced'!$AT$2:$AT$40</c:f>
              <c:numCache>
                <c:formatCode>General</c:formatCode>
                <c:ptCount val="39"/>
                <c:pt idx="0">
                  <c:v>0.52727583739945716</c:v>
                </c:pt>
                <c:pt idx="1">
                  <c:v>0.95434030955694515</c:v>
                </c:pt>
                <c:pt idx="2">
                  <c:v>1.118581888822594</c:v>
                </c:pt>
                <c:pt idx="3">
                  <c:v>1.417541282340163</c:v>
                </c:pt>
                <c:pt idx="4">
                  <c:v>1.3981509568817023</c:v>
                </c:pt>
                <c:pt idx="5">
                  <c:v>1.2766674457610467</c:v>
                </c:pt>
                <c:pt idx="6">
                  <c:v>0.99861302402536156</c:v>
                </c:pt>
                <c:pt idx="7">
                  <c:v>0.66465894788696711</c:v>
                </c:pt>
                <c:pt idx="8">
                  <c:v>0.63216403439320312</c:v>
                </c:pt>
                <c:pt idx="9">
                  <c:v>0.6262082172610508</c:v>
                </c:pt>
                <c:pt idx="10">
                  <c:v>0.6638765372884291</c:v>
                </c:pt>
                <c:pt idx="11">
                  <c:v>0.71220976638547617</c:v>
                </c:pt>
                <c:pt idx="12">
                  <c:v>0.87050824495039436</c:v>
                </c:pt>
                <c:pt idx="13">
                  <c:v>0.72007433600134907</c:v>
                </c:pt>
                <c:pt idx="14">
                  <c:v>0.7056060714808261</c:v>
                </c:pt>
                <c:pt idx="15">
                  <c:v>0.89874740873946901</c:v>
                </c:pt>
                <c:pt idx="16">
                  <c:v>0.74143282441893765</c:v>
                </c:pt>
                <c:pt idx="17">
                  <c:v>0.92150148091009454</c:v>
                </c:pt>
                <c:pt idx="18">
                  <c:v>0.68575234343359381</c:v>
                </c:pt>
                <c:pt idx="19">
                  <c:v>0.74795792600194255</c:v>
                </c:pt>
                <c:pt idx="20">
                  <c:v>0.71859053148652774</c:v>
                </c:pt>
                <c:pt idx="21">
                  <c:v>0.52148559220569246</c:v>
                </c:pt>
                <c:pt idx="22">
                  <c:v>0.61308904468684877</c:v>
                </c:pt>
                <c:pt idx="23">
                  <c:v>0.63180685410773363</c:v>
                </c:pt>
                <c:pt idx="24">
                  <c:v>0.52743530529580529</c:v>
                </c:pt>
                <c:pt idx="25">
                  <c:v>0.59541101539842078</c:v>
                </c:pt>
                <c:pt idx="26">
                  <c:v>0.65685884550333473</c:v>
                </c:pt>
                <c:pt idx="27">
                  <c:v>0.66661619433607344</c:v>
                </c:pt>
                <c:pt idx="28">
                  <c:v>0.73182555550410988</c:v>
                </c:pt>
                <c:pt idx="29">
                  <c:v>0.72934932875969205</c:v>
                </c:pt>
                <c:pt idx="30">
                  <c:v>0.82095403673544243</c:v>
                </c:pt>
                <c:pt idx="31">
                  <c:v>0.9472566335858853</c:v>
                </c:pt>
                <c:pt idx="32">
                  <c:v>0.9005616438437688</c:v>
                </c:pt>
                <c:pt idx="33">
                  <c:v>0.97213578639570675</c:v>
                </c:pt>
                <c:pt idx="34">
                  <c:v>1.2490062552095769</c:v>
                </c:pt>
                <c:pt idx="35">
                  <c:v>1.1787284403864038</c:v>
                </c:pt>
                <c:pt idx="36">
                  <c:v>1.0330723768793353</c:v>
                </c:pt>
                <c:pt idx="37">
                  <c:v>0.9725118767794666</c:v>
                </c:pt>
                <c:pt idx="38">
                  <c:v>0.724214870099959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489792"/>
        <c:axId val="91491712"/>
      </c:scatterChart>
      <c:valAx>
        <c:axId val="91489792"/>
        <c:scaling>
          <c:orientation val="minMax"/>
          <c:max val="-5"/>
          <c:min val="-2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l-GR" dirty="0"/>
                  <a:t>δ</a:t>
                </a:r>
                <a:r>
                  <a:rPr lang="en-US" baseline="30000" dirty="0" smtClean="0"/>
                  <a:t>13</a:t>
                </a:r>
                <a:r>
                  <a:rPr lang="en-US" dirty="0" smtClean="0"/>
                  <a:t>C </a:t>
                </a:r>
                <a:r>
                  <a:rPr lang="el-GR" dirty="0" smtClean="0"/>
                  <a:t>‰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1492517070610918"/>
              <c:y val="0.86794312857657252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91491712"/>
        <c:crosses val="autoZero"/>
        <c:crossBetween val="midCat"/>
        <c:majorUnit val="5"/>
      </c:valAx>
      <c:valAx>
        <c:axId val="91491712"/>
        <c:scaling>
          <c:orientation val="minMax"/>
          <c:max val="2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91489792"/>
        <c:crossesAt val="-20"/>
        <c:crossBetween val="midCat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TP3INL </a:t>
            </a:r>
            <a:r>
              <a:rPr lang="el-GR" dirty="0"/>
              <a:t>δ</a:t>
            </a:r>
            <a:r>
              <a:rPr lang="en-US" baseline="30000" dirty="0"/>
              <a:t>13</a:t>
            </a:r>
            <a:r>
              <a:rPr lang="en-US" dirty="0"/>
              <a:t>C vs. %LW</a:t>
            </a:r>
          </a:p>
        </c:rich>
      </c:tx>
      <c:layout>
        <c:manualLayout>
          <c:xMode val="edge"/>
          <c:yMode val="edge"/>
          <c:x val="0.27204670562817496"/>
          <c:y val="7.2072094794667044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23951495217486179"/>
          <c:y val="0.19701723676975771"/>
          <c:w val="0.6418738755312311"/>
          <c:h val="0.58856355207602939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3"/>
            <c:spPr>
              <a:solidFill>
                <a:schemeClr val="bg1"/>
              </a:solidFill>
              <a:ln w="12700"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0.106438394715777"/>
                  <c:y val="-0.134733831385348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7.2404x + </a:t>
                    </a:r>
                    <a:r>
                      <a:rPr lang="en-US" baseline="0" dirty="0" smtClean="0"/>
                      <a:t>118.760</a:t>
                    </a:r>
                    <a:r>
                      <a:rPr lang="en-US" baseline="0" dirty="0"/>
                      <a:t>
</a:t>
                    </a:r>
                    <a:r>
                      <a:rPr lang="en-US" i="1" baseline="0" dirty="0" smtClean="0"/>
                      <a:t>r</a:t>
                    </a:r>
                    <a:r>
                      <a:rPr lang="en-US" baseline="0" dirty="0" smtClean="0"/>
                      <a:t> </a:t>
                    </a:r>
                    <a:r>
                      <a:rPr lang="en-US" baseline="0" dirty="0"/>
                      <a:t>= </a:t>
                    </a:r>
                    <a:r>
                      <a:rPr lang="en-US" baseline="0" dirty="0" smtClean="0"/>
                      <a:t>0.389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TP3t_reduced!$AO$2:$AO$35</c:f>
              <c:numCache>
                <c:formatCode>General</c:formatCode>
                <c:ptCount val="34"/>
                <c:pt idx="0">
                  <c:v>-10.061825456809732</c:v>
                </c:pt>
                <c:pt idx="1">
                  <c:v>-10.747753298052444</c:v>
                </c:pt>
                <c:pt idx="2">
                  <c:v>-8.7680508974628886</c:v>
                </c:pt>
                <c:pt idx="3">
                  <c:v>-7.944739814242169</c:v>
                </c:pt>
                <c:pt idx="4">
                  <c:v>-9.4480485268216565</c:v>
                </c:pt>
                <c:pt idx="5">
                  <c:v>-10.263452660863786</c:v>
                </c:pt>
                <c:pt idx="6">
                  <c:v>-9.7781636550278037</c:v>
                </c:pt>
                <c:pt idx="7">
                  <c:v>-9.4846181667726377</c:v>
                </c:pt>
                <c:pt idx="8">
                  <c:v>-10.609381687427113</c:v>
                </c:pt>
                <c:pt idx="9">
                  <c:v>-11.439611351179099</c:v>
                </c:pt>
                <c:pt idx="10">
                  <c:v>-10.978043192878888</c:v>
                </c:pt>
                <c:pt idx="11">
                  <c:v>-10.446300860618686</c:v>
                </c:pt>
                <c:pt idx="12">
                  <c:v>-12.462572901159225</c:v>
                </c:pt>
                <c:pt idx="13">
                  <c:v>-12.760071864003686</c:v>
                </c:pt>
                <c:pt idx="14">
                  <c:v>-12.600944511784554</c:v>
                </c:pt>
                <c:pt idx="15">
                  <c:v>-13.094140466799129</c:v>
                </c:pt>
                <c:pt idx="16">
                  <c:v>-14.188264559386567</c:v>
                </c:pt>
                <c:pt idx="17">
                  <c:v>-13.804777524224933</c:v>
                </c:pt>
                <c:pt idx="18">
                  <c:v>-13.960939770502094</c:v>
                </c:pt>
                <c:pt idx="19">
                  <c:v>-14.797099646138022</c:v>
                </c:pt>
                <c:pt idx="20">
                  <c:v>-14.854425027682803</c:v>
                </c:pt>
                <c:pt idx="21">
                  <c:v>-14.728902209472681</c:v>
                </c:pt>
                <c:pt idx="22">
                  <c:v>-14.056811529292501</c:v>
                </c:pt>
                <c:pt idx="23">
                  <c:v>-14.062741741176445</c:v>
                </c:pt>
                <c:pt idx="24">
                  <c:v>-14.177392504266004</c:v>
                </c:pt>
                <c:pt idx="25">
                  <c:v>-14.218903987453604</c:v>
                </c:pt>
                <c:pt idx="26">
                  <c:v>-13.77512646480522</c:v>
                </c:pt>
                <c:pt idx="27">
                  <c:v>-10.75961372182033</c:v>
                </c:pt>
                <c:pt idx="28">
                  <c:v>-10.940485184280583</c:v>
                </c:pt>
                <c:pt idx="29">
                  <c:v>-10.051941770336494</c:v>
                </c:pt>
                <c:pt idx="30">
                  <c:v>-11.247867833598283</c:v>
                </c:pt>
                <c:pt idx="31">
                  <c:v>-12.801583347191286</c:v>
                </c:pt>
                <c:pt idx="32">
                  <c:v>-13.807742630166906</c:v>
                </c:pt>
                <c:pt idx="33">
                  <c:v>-13.973788562917303</c:v>
                </c:pt>
              </c:numCache>
            </c:numRef>
          </c:xVal>
          <c:yVal>
            <c:numRef>
              <c:f>TP3t_reduced!$AW$2:$AW$35</c:f>
              <c:numCache>
                <c:formatCode>General</c:formatCode>
                <c:ptCount val="34"/>
                <c:pt idx="0">
                  <c:v>69.272924579489953</c:v>
                </c:pt>
                <c:pt idx="1">
                  <c:v>52.503422415332423</c:v>
                </c:pt>
                <c:pt idx="2">
                  <c:v>59.832770153782498</c:v>
                </c:pt>
                <c:pt idx="3">
                  <c:v>95.417070557624612</c:v>
                </c:pt>
                <c:pt idx="4">
                  <c:v>76.047346380651234</c:v>
                </c:pt>
                <c:pt idx="5">
                  <c:v>14.107323590138051</c:v>
                </c:pt>
                <c:pt idx="6">
                  <c:v>52.153392330383483</c:v>
                </c:pt>
                <c:pt idx="7">
                  <c:v>0.32165613842351004</c:v>
                </c:pt>
                <c:pt idx="8">
                  <c:v>0.38766964581264485</c:v>
                </c:pt>
                <c:pt idx="9">
                  <c:v>0.51119598428633795</c:v>
                </c:pt>
                <c:pt idx="10">
                  <c:v>1.9594260267194459</c:v>
                </c:pt>
                <c:pt idx="11">
                  <c:v>0.48777592669720954</c:v>
                </c:pt>
                <c:pt idx="12">
                  <c:v>0.33936540133294696</c:v>
                </c:pt>
                <c:pt idx="13">
                  <c:v>0.36933144118574585</c:v>
                </c:pt>
                <c:pt idx="14">
                  <c:v>0.16872928972770496</c:v>
                </c:pt>
                <c:pt idx="15">
                  <c:v>0.31558879008353546</c:v>
                </c:pt>
                <c:pt idx="16">
                  <c:v>0.18211009174311929</c:v>
                </c:pt>
                <c:pt idx="17">
                  <c:v>41.949317738791414</c:v>
                </c:pt>
                <c:pt idx="18">
                  <c:v>80.515790383950176</c:v>
                </c:pt>
                <c:pt idx="19">
                  <c:v>84.36076164569873</c:v>
                </c:pt>
                <c:pt idx="20">
                  <c:v>0.13506515972782843</c:v>
                </c:pt>
                <c:pt idx="21">
                  <c:v>0.19386690945207749</c:v>
                </c:pt>
                <c:pt idx="22">
                  <c:v>7.8071461902539843E-2</c:v>
                </c:pt>
                <c:pt idx="23">
                  <c:v>8.80497706939328E-2</c:v>
                </c:pt>
                <c:pt idx="24">
                  <c:v>5.737061368370453</c:v>
                </c:pt>
                <c:pt idx="25">
                  <c:v>42.378411876872782</c:v>
                </c:pt>
                <c:pt idx="26">
                  <c:v>0.40094145840465595</c:v>
                </c:pt>
                <c:pt idx="27">
                  <c:v>96.964671953857248</c:v>
                </c:pt>
                <c:pt idx="28">
                  <c:v>99.174555529900715</c:v>
                </c:pt>
                <c:pt idx="29">
                  <c:v>96.929571206398577</c:v>
                </c:pt>
                <c:pt idx="30">
                  <c:v>28.805152466738292</c:v>
                </c:pt>
                <c:pt idx="31">
                  <c:v>1.8181818181818181</c:v>
                </c:pt>
                <c:pt idx="32">
                  <c:v>0.2160394761114186</c:v>
                </c:pt>
                <c:pt idx="33">
                  <c:v>57.331766716513563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541504"/>
        <c:axId val="91543424"/>
      </c:scatterChart>
      <c:valAx>
        <c:axId val="91541504"/>
        <c:scaling>
          <c:orientation val="minMax"/>
          <c:max val="-5"/>
          <c:min val="-20"/>
        </c:scaling>
        <c:delete val="0"/>
        <c:axPos val="b"/>
        <c:title>
          <c:tx>
            <c:rich>
              <a:bodyPr/>
              <a:lstStyle/>
              <a:p>
                <a:pPr algn="ctr" rtl="0">
                  <a:defRPr/>
                </a:pPr>
                <a:r>
                  <a:rPr lang="el-GR" dirty="0"/>
                  <a:t>δ</a:t>
                </a:r>
                <a:r>
                  <a:rPr lang="en-US" baseline="30000" dirty="0"/>
                  <a:t>13</a:t>
                </a:r>
                <a:r>
                  <a:rPr lang="en-US" dirty="0"/>
                  <a:t>C </a:t>
                </a:r>
                <a:r>
                  <a:rPr lang="el-GR" dirty="0"/>
                  <a:t>‰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1575232398683115"/>
              <c:y val="0.9034103266395188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91543424"/>
        <c:crosses val="autoZero"/>
        <c:crossBetween val="midCat"/>
        <c:majorUnit val="5"/>
      </c:valAx>
      <c:valAx>
        <c:axId val="91543424"/>
        <c:scaling>
          <c:orientation val="minMax"/>
          <c:max val="1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%LW</a:t>
                </a:r>
              </a:p>
            </c:rich>
          </c:tx>
          <c:layout>
            <c:manualLayout>
              <c:xMode val="edge"/>
              <c:yMode val="edge"/>
              <c:x val="6.9535013343057289E-3"/>
              <c:y val="0.4165212193362557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91541504"/>
        <c:crossesAt val="-20"/>
        <c:crossBetween val="midCat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TP3INL Mn/Ca vs. CL</a:t>
            </a:r>
          </a:p>
        </c:rich>
      </c:tx>
      <c:layout>
        <c:manualLayout>
          <c:xMode val="edge"/>
          <c:yMode val="edge"/>
          <c:x val="0.32309378725017146"/>
          <c:y val="0.11834319526627218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8336080940079922"/>
          <c:y val="0.20269300656944508"/>
          <c:w val="0.62756235416238193"/>
          <c:h val="0.57465405581698736"/>
        </c:manualLayout>
      </c:layout>
      <c:scatterChart>
        <c:scatterStyle val="lineMarker"/>
        <c:varyColors val="0"/>
        <c:ser>
          <c:idx val="0"/>
          <c:order val="0"/>
          <c:tx>
            <c:strRef>
              <c:f>TP3t_reduced!$AC$1</c:f>
              <c:strCache>
                <c:ptCount val="1"/>
                <c:pt idx="0">
                  <c:v>CL (Aug 18)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3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0.26482819292183479"/>
                  <c:y val="0.29517215673484604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20.117x - 26.899
</a:t>
                    </a:r>
                    <a:r>
                      <a:rPr lang="en-US" i="1" baseline="0" dirty="0" smtClean="0"/>
                      <a:t>r</a:t>
                    </a:r>
                    <a:r>
                      <a:rPr lang="en-US" baseline="0" dirty="0" smtClean="0"/>
                      <a:t> </a:t>
                    </a:r>
                    <a:r>
                      <a:rPr lang="en-US" baseline="0" dirty="0"/>
                      <a:t>= </a:t>
                    </a:r>
                    <a:r>
                      <a:rPr lang="en-US" baseline="0" dirty="0" smtClean="0"/>
                      <a:t>0.395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TP3t_reduced!$AA$2:$AA$656</c:f>
              <c:numCache>
                <c:formatCode>General</c:formatCode>
                <c:ptCount val="655"/>
                <c:pt idx="0">
                  <c:v>1.075220503042279</c:v>
                </c:pt>
                <c:pt idx="1">
                  <c:v>1.4151485864785112</c:v>
                </c:pt>
                <c:pt idx="2">
                  <c:v>1.3818091221302506</c:v>
                </c:pt>
                <c:pt idx="3">
                  <c:v>1.2735735164547692</c:v>
                </c:pt>
                <c:pt idx="4">
                  <c:v>1.4421861401216496</c:v>
                </c:pt>
                <c:pt idx="5">
                  <c:v>1.4005759908402833</c:v>
                </c:pt>
                <c:pt idx="6">
                  <c:v>1.486103019031114</c:v>
                </c:pt>
                <c:pt idx="7">
                  <c:v>1.3669410287606583</c:v>
                </c:pt>
                <c:pt idx="8">
                  <c:v>1.680987280681544</c:v>
                </c:pt>
                <c:pt idx="9">
                  <c:v>1.5600090101326545</c:v>
                </c:pt>
                <c:pt idx="10">
                  <c:v>1.6217371551253308</c:v>
                </c:pt>
                <c:pt idx="11">
                  <c:v>1.9972372474432145</c:v>
                </c:pt>
                <c:pt idx="12">
                  <c:v>1.9996974747522105</c:v>
                </c:pt>
                <c:pt idx="13">
                  <c:v>1.775326779566138</c:v>
                </c:pt>
                <c:pt idx="14">
                  <c:v>1.651541378756425</c:v>
                </c:pt>
                <c:pt idx="15">
                  <c:v>1.7400902561763667</c:v>
                </c:pt>
                <c:pt idx="16">
                  <c:v>1.5222004579241106</c:v>
                </c:pt>
                <c:pt idx="17">
                  <c:v>1.3174095908425154</c:v>
                </c:pt>
                <c:pt idx="18">
                  <c:v>1.1073715799699093</c:v>
                </c:pt>
                <c:pt idx="19">
                  <c:v>1.4921446186638541</c:v>
                </c:pt>
                <c:pt idx="20">
                  <c:v>1.6450032195134412</c:v>
                </c:pt>
                <c:pt idx="21">
                  <c:v>1.4958378437346553</c:v>
                </c:pt>
                <c:pt idx="22">
                  <c:v>1.2794264079807636</c:v>
                </c:pt>
                <c:pt idx="23">
                  <c:v>1.2964292039154504</c:v>
                </c:pt>
                <c:pt idx="24">
                  <c:v>1.1601876164537834</c:v>
                </c:pt>
                <c:pt idx="25">
                  <c:v>1.3469584417140172</c:v>
                </c:pt>
                <c:pt idx="26">
                  <c:v>0.9831917196531671</c:v>
                </c:pt>
                <c:pt idx="27">
                  <c:v>1.1831719698068524</c:v>
                </c:pt>
                <c:pt idx="28">
                  <c:v>1.4401861371343885</c:v>
                </c:pt>
                <c:pt idx="29">
                  <c:v>1.721727049750682</c:v>
                </c:pt>
                <c:pt idx="30">
                  <c:v>1.2576249491815719</c:v>
                </c:pt>
                <c:pt idx="31">
                  <c:v>0.96547248104130257</c:v>
                </c:pt>
                <c:pt idx="32">
                  <c:v>1.1399245135913518</c:v>
                </c:pt>
                <c:pt idx="33">
                  <c:v>0.64904167298944926</c:v>
                </c:pt>
                <c:pt idx="34">
                  <c:v>0.63562913864404746</c:v>
                </c:pt>
                <c:pt idx="35">
                  <c:v>0.71528792034377442</c:v>
                </c:pt>
                <c:pt idx="36">
                  <c:v>0.73925597277714317</c:v>
                </c:pt>
                <c:pt idx="37">
                  <c:v>0.58430538093053142</c:v>
                </c:pt>
                <c:pt idx="38">
                  <c:v>0.48448701313325582</c:v>
                </c:pt>
                <c:pt idx="39">
                  <c:v>0.55828194347815963</c:v>
                </c:pt>
                <c:pt idx="40">
                  <c:v>1.6453874528239429E-3</c:v>
                </c:pt>
                <c:pt idx="41">
                  <c:v>4.2640803033079794E-3</c:v>
                </c:pt>
              </c:numCache>
            </c:numRef>
          </c:xVal>
          <c:yVal>
            <c:numRef>
              <c:f>TP3t_reduced!$AC$2:$AC$656</c:f>
              <c:numCache>
                <c:formatCode>General</c:formatCode>
                <c:ptCount val="655"/>
                <c:pt idx="0">
                  <c:v>-23.154475880672742</c:v>
                </c:pt>
                <c:pt idx="1">
                  <c:v>-9.8053478335541868</c:v>
                </c:pt>
                <c:pt idx="2">
                  <c:v>-14.789519786435633</c:v>
                </c:pt>
                <c:pt idx="3">
                  <c:v>-18.990682390277556</c:v>
                </c:pt>
                <c:pt idx="4">
                  <c:v>-2.641554343159001</c:v>
                </c:pt>
                <c:pt idx="5">
                  <c:v>-9.509416947000922</c:v>
                </c:pt>
                <c:pt idx="6">
                  <c:v>-13.82688889988237</c:v>
                </c:pt>
                <c:pt idx="7">
                  <c:v>-14.361451503724297</c:v>
                </c:pt>
                <c:pt idx="8">
                  <c:v>9.3210765433942697</c:v>
                </c:pt>
                <c:pt idx="9">
                  <c:v>-2.2134860604476643</c:v>
                </c:pt>
                <c:pt idx="10">
                  <c:v>-5.5309580133290979</c:v>
                </c:pt>
                <c:pt idx="11">
                  <c:v>-8.065520617171039</c:v>
                </c:pt>
                <c:pt idx="12">
                  <c:v>0.28360742994751575</c:v>
                </c:pt>
                <c:pt idx="13">
                  <c:v>-5.584155173894402</c:v>
                </c:pt>
                <c:pt idx="14">
                  <c:v>-7.901727126775846</c:v>
                </c:pt>
                <c:pt idx="15">
                  <c:v>13.897110269382225</c:v>
                </c:pt>
                <c:pt idx="16">
                  <c:v>12.579538316500773</c:v>
                </c:pt>
                <c:pt idx="17">
                  <c:v>11.378375712658851</c:v>
                </c:pt>
                <c:pt idx="18">
                  <c:v>10.394203759777426</c:v>
                </c:pt>
                <c:pt idx="19">
                  <c:v>19.193041155935518</c:v>
                </c:pt>
                <c:pt idx="20">
                  <c:v>9.8754692030540667</c:v>
                </c:pt>
                <c:pt idx="21">
                  <c:v>-3.9922934007878297</c:v>
                </c:pt>
                <c:pt idx="22">
                  <c:v>-13.976565353669272</c:v>
                </c:pt>
                <c:pt idx="23">
                  <c:v>16.822272042488819</c:v>
                </c:pt>
                <c:pt idx="24">
                  <c:v>29.504800089607372</c:v>
                </c:pt>
                <c:pt idx="25">
                  <c:v>24.636937485765472</c:v>
                </c:pt>
                <c:pt idx="26">
                  <c:v>32.652765532884032</c:v>
                </c:pt>
                <c:pt idx="27">
                  <c:v>22.784902929042133</c:v>
                </c:pt>
                <c:pt idx="28">
                  <c:v>18.134030976160702</c:v>
                </c:pt>
                <c:pt idx="29">
                  <c:v>19.932868372318794</c:v>
                </c:pt>
                <c:pt idx="30">
                  <c:v>19.948696419437354</c:v>
                </c:pt>
                <c:pt idx="31">
                  <c:v>27.08083381559544</c:v>
                </c:pt>
                <c:pt idx="32">
                  <c:v>14.096661862714001</c:v>
                </c:pt>
                <c:pt idx="33">
                  <c:v>-49.771200741127906</c:v>
                </c:pt>
                <c:pt idx="34">
                  <c:v>-35.422072694009344</c:v>
                </c:pt>
                <c:pt idx="35">
                  <c:v>-26.956535297851246</c:v>
                </c:pt>
                <c:pt idx="36">
                  <c:v>5.9192749267324984E-2</c:v>
                </c:pt>
                <c:pt idx="37">
                  <c:v>-28.141969854574612</c:v>
                </c:pt>
                <c:pt idx="38">
                  <c:v>-25.126141807456037</c:v>
                </c:pt>
                <c:pt idx="39">
                  <c:v>-30.994004411297951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585152"/>
        <c:axId val="91587328"/>
      </c:scatterChart>
      <c:valAx>
        <c:axId val="915851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Mn/Ca</a:t>
                </a:r>
              </a:p>
            </c:rich>
          </c:tx>
          <c:layout>
            <c:manualLayout>
              <c:xMode val="edge"/>
              <c:yMode val="edge"/>
              <c:x val="0.50514166775242897"/>
              <c:y val="0.8747177312895059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91587328"/>
        <c:crossesAt val="-60"/>
        <c:crossBetween val="midCat"/>
      </c:valAx>
      <c:valAx>
        <c:axId val="91587328"/>
        <c:scaling>
          <c:orientation val="minMax"/>
          <c:max val="40"/>
          <c:min val="-6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CL</a:t>
                </a:r>
              </a:p>
            </c:rich>
          </c:tx>
          <c:layout>
            <c:manualLayout>
              <c:xMode val="edge"/>
              <c:yMode val="edge"/>
              <c:x val="9.706338088074884E-2"/>
              <c:y val="0.3692307692307692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915851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TP3VM Mn/Ca vs. CL</a:t>
            </a:r>
          </a:p>
        </c:rich>
      </c:tx>
      <c:layout>
        <c:manualLayout>
          <c:xMode val="edge"/>
          <c:yMode val="edge"/>
          <c:x val="0.27651880358899428"/>
          <c:y val="0.10431454256977918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25519850207180489"/>
          <c:y val="0.19050203769286897"/>
          <c:w val="0.63731288783606133"/>
          <c:h val="0.60820289681754836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3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0.24738169118089892"/>
                  <c:y val="0.35890154066327307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65.951x - 30.876
</a:t>
                    </a:r>
                    <a:r>
                      <a:rPr lang="en-US" i="1" baseline="0" dirty="0" smtClean="0"/>
                      <a:t>r</a:t>
                    </a:r>
                    <a:r>
                      <a:rPr lang="en-US" baseline="0" dirty="0" smtClean="0"/>
                      <a:t> </a:t>
                    </a:r>
                    <a:r>
                      <a:rPr lang="en-US" baseline="0" dirty="0"/>
                      <a:t>= </a:t>
                    </a:r>
                    <a:r>
                      <a:rPr lang="en-US" baseline="0" dirty="0" smtClean="0"/>
                      <a:t>0.461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TP3V_reduced!$AB$2:$AB$41</c:f>
              <c:numCache>
                <c:formatCode>General</c:formatCode>
                <c:ptCount val="40"/>
                <c:pt idx="0">
                  <c:v>0.30001816615300114</c:v>
                </c:pt>
                <c:pt idx="1">
                  <c:v>0.27629470395938932</c:v>
                </c:pt>
                <c:pt idx="2">
                  <c:v>0.35340486892026773</c:v>
                </c:pt>
                <c:pt idx="3">
                  <c:v>0.2665026666206905</c:v>
                </c:pt>
                <c:pt idx="4">
                  <c:v>0.35800521313557787</c:v>
                </c:pt>
                <c:pt idx="5">
                  <c:v>0.48988166382389053</c:v>
                </c:pt>
                <c:pt idx="6">
                  <c:v>0.59936739413155393</c:v>
                </c:pt>
                <c:pt idx="7">
                  <c:v>0.43680854124171059</c:v>
                </c:pt>
                <c:pt idx="8">
                  <c:v>0.43463700765904145</c:v>
                </c:pt>
                <c:pt idx="9">
                  <c:v>0.39465315871632201</c:v>
                </c:pt>
                <c:pt idx="10">
                  <c:v>0.54537957982317253</c:v>
                </c:pt>
                <c:pt idx="11">
                  <c:v>0.78293578887648418</c:v>
                </c:pt>
                <c:pt idx="12">
                  <c:v>0.59904569915882255</c:v>
                </c:pt>
                <c:pt idx="13">
                  <c:v>0.67505921601840935</c:v>
                </c:pt>
                <c:pt idx="14">
                  <c:v>0.64736132698655358</c:v>
                </c:pt>
                <c:pt idx="15">
                  <c:v>0.6604356504977178</c:v>
                </c:pt>
                <c:pt idx="16">
                  <c:v>0.61222930358330163</c:v>
                </c:pt>
                <c:pt idx="17">
                  <c:v>0.55788922686896603</c:v>
                </c:pt>
                <c:pt idx="18">
                  <c:v>0.69297015101028192</c:v>
                </c:pt>
                <c:pt idx="19">
                  <c:v>0.44856354064206511</c:v>
                </c:pt>
                <c:pt idx="20">
                  <c:v>0.57115923394590717</c:v>
                </c:pt>
                <c:pt idx="21">
                  <c:v>0.55421292404993938</c:v>
                </c:pt>
                <c:pt idx="22">
                  <c:v>0.56993028389730693</c:v>
                </c:pt>
                <c:pt idx="23">
                  <c:v>0.38273918752231834</c:v>
                </c:pt>
                <c:pt idx="24">
                  <c:v>0.36209487154630599</c:v>
                </c:pt>
                <c:pt idx="25">
                  <c:v>0.3068365688720745</c:v>
                </c:pt>
                <c:pt idx="26">
                  <c:v>0.27707985737899948</c:v>
                </c:pt>
                <c:pt idx="27">
                  <c:v>0.28038634184847538</c:v>
                </c:pt>
                <c:pt idx="28">
                  <c:v>0.26664302949132063</c:v>
                </c:pt>
                <c:pt idx="29">
                  <c:v>0.21060759803195758</c:v>
                </c:pt>
                <c:pt idx="30">
                  <c:v>0.46851288530558899</c:v>
                </c:pt>
                <c:pt idx="31">
                  <c:v>0.47805383712287863</c:v>
                </c:pt>
                <c:pt idx="32">
                  <c:v>0.46730913102669619</c:v>
                </c:pt>
                <c:pt idx="33">
                  <c:v>0.41816692775637498</c:v>
                </c:pt>
                <c:pt idx="34">
                  <c:v>0.40915172483192197</c:v>
                </c:pt>
                <c:pt idx="35">
                  <c:v>0.32761315713267758</c:v>
                </c:pt>
                <c:pt idx="36">
                  <c:v>0.27973155491278684</c:v>
                </c:pt>
                <c:pt idx="37">
                  <c:v>0.3413788152108983</c:v>
                </c:pt>
                <c:pt idx="38">
                  <c:v>0.3504177228146913</c:v>
                </c:pt>
                <c:pt idx="39">
                  <c:v>0.26436295218399697</c:v>
                </c:pt>
              </c:numCache>
            </c:numRef>
          </c:xVal>
          <c:yVal>
            <c:numRef>
              <c:f>TP3V_reduced!$AD$2:$AD$41</c:f>
              <c:numCache>
                <c:formatCode>0.00</c:formatCode>
                <c:ptCount val="40"/>
                <c:pt idx="0">
                  <c:v>-59.070262780975582</c:v>
                </c:pt>
                <c:pt idx="1">
                  <c:v>-43.416709441542629</c:v>
                </c:pt>
                <c:pt idx="2">
                  <c:v>-34.830470768166393</c:v>
                </c:pt>
                <c:pt idx="3">
                  <c:v>-15.98183209479015</c:v>
                </c:pt>
                <c:pt idx="4">
                  <c:v>24.021706578586105</c:v>
                </c:pt>
                <c:pt idx="5">
                  <c:v>19.985745251962356</c:v>
                </c:pt>
                <c:pt idx="6">
                  <c:v>20.432283925338595</c:v>
                </c:pt>
                <c:pt idx="7">
                  <c:v>1.7532225987148422</c:v>
                </c:pt>
                <c:pt idx="8">
                  <c:v>8.2952612720910821</c:v>
                </c:pt>
                <c:pt idx="9">
                  <c:v>27.217099945467339</c:v>
                </c:pt>
                <c:pt idx="10">
                  <c:v>18.067138618843586</c:v>
                </c:pt>
                <c:pt idx="11">
                  <c:v>16.940977292219827</c:v>
                </c:pt>
                <c:pt idx="12">
                  <c:v>-10.234984034403936</c:v>
                </c:pt>
                <c:pt idx="13">
                  <c:v>-12.039545361027677</c:v>
                </c:pt>
                <c:pt idx="14">
                  <c:v>18.161407978405279</c:v>
                </c:pt>
                <c:pt idx="15">
                  <c:v>5.4314466517815134</c:v>
                </c:pt>
                <c:pt idx="16">
                  <c:v>-3.8989146748422598</c:v>
                </c:pt>
                <c:pt idx="17">
                  <c:v>5.9140239985339917</c:v>
                </c:pt>
                <c:pt idx="18">
                  <c:v>11.840662671910223</c:v>
                </c:pt>
                <c:pt idx="19">
                  <c:v>13.362701345286467</c:v>
                </c:pt>
                <c:pt idx="20">
                  <c:v>13.624540018662714</c:v>
                </c:pt>
                <c:pt idx="21">
                  <c:v>1.8480786920389534</c:v>
                </c:pt>
                <c:pt idx="22">
                  <c:v>-5.5805826345848004</c:v>
                </c:pt>
                <c:pt idx="23">
                  <c:v>-25.230343961208575</c:v>
                </c:pt>
                <c:pt idx="24">
                  <c:v>-32.79570528783232</c:v>
                </c:pt>
                <c:pt idx="25">
                  <c:v>-30.457266614456088</c:v>
                </c:pt>
                <c:pt idx="26">
                  <c:v>-14.89772794107985</c:v>
                </c:pt>
                <c:pt idx="27">
                  <c:v>-7.3875746016468895</c:v>
                </c:pt>
                <c:pt idx="28">
                  <c:v>-15.984435928270671</c:v>
                </c:pt>
                <c:pt idx="29">
                  <c:v>-15.358697254894423</c:v>
                </c:pt>
                <c:pt idx="30">
                  <c:v>-13.910958581518159</c:v>
                </c:pt>
                <c:pt idx="31">
                  <c:v>6.2593800918580911</c:v>
                </c:pt>
                <c:pt idx="32">
                  <c:v>35.881518765234347</c:v>
                </c:pt>
                <c:pt idx="33">
                  <c:v>26.317657438610581</c:v>
                </c:pt>
                <c:pt idx="34">
                  <c:v>9.5735961119868307</c:v>
                </c:pt>
                <c:pt idx="35">
                  <c:v>7.7151347853630909</c:v>
                </c:pt>
                <c:pt idx="36">
                  <c:v>-18.487026541260647</c:v>
                </c:pt>
                <c:pt idx="37">
                  <c:v>-7.9761878678844056</c:v>
                </c:pt>
                <c:pt idx="38">
                  <c:v>4.2914508054918485</c:v>
                </c:pt>
                <c:pt idx="39">
                  <c:v>4.0672041449248013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608576"/>
        <c:axId val="91610496"/>
      </c:scatterChart>
      <c:valAx>
        <c:axId val="916085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Mn/Ca</a:t>
                </a:r>
              </a:p>
            </c:rich>
          </c:tx>
          <c:layout>
            <c:manualLayout>
              <c:xMode val="edge"/>
              <c:yMode val="edge"/>
              <c:x val="0.47425042551078933"/>
              <c:y val="0.8890350631020844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91610496"/>
        <c:crossesAt val="-80"/>
        <c:crossBetween val="midCat"/>
      </c:valAx>
      <c:valAx>
        <c:axId val="9161049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CL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9160857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3R5INL Mn/Ca vs. CL</a:t>
            </a:r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0.18449707594599463"/>
          <c:y val="0.15512460862590541"/>
          <c:w val="0.66886865033170739"/>
          <c:h val="0.62850438433987887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3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0.2936218622452062"/>
                  <c:y val="0.3767560092124746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26.39x - 21.497
</a:t>
                    </a:r>
                    <a:r>
                      <a:rPr lang="en-US" i="1" baseline="0" dirty="0" smtClean="0"/>
                      <a:t>r</a:t>
                    </a:r>
                    <a:r>
                      <a:rPr lang="en-US" baseline="0" dirty="0" smtClean="0"/>
                      <a:t> </a:t>
                    </a:r>
                    <a:r>
                      <a:rPr lang="en-US" baseline="0" dirty="0"/>
                      <a:t>= </a:t>
                    </a:r>
                    <a:r>
                      <a:rPr lang="en-US" baseline="0" dirty="0" smtClean="0"/>
                      <a:t>0.641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'3R5t_reduced'!$AC$2:$AC$41</c:f>
              <c:numCache>
                <c:formatCode>General</c:formatCode>
                <c:ptCount val="40"/>
                <c:pt idx="0">
                  <c:v>0.52727583739945716</c:v>
                </c:pt>
                <c:pt idx="1">
                  <c:v>0.95434030955694515</c:v>
                </c:pt>
                <c:pt idx="2">
                  <c:v>1.118581888822594</c:v>
                </c:pt>
                <c:pt idx="3">
                  <c:v>1.417541282340163</c:v>
                </c:pt>
                <c:pt idx="4">
                  <c:v>1.3981509568817023</c:v>
                </c:pt>
                <c:pt idx="5">
                  <c:v>1.2766674457610467</c:v>
                </c:pt>
                <c:pt idx="6">
                  <c:v>0.99861302402536156</c:v>
                </c:pt>
                <c:pt idx="7">
                  <c:v>0.66465894788696711</c:v>
                </c:pt>
                <c:pt idx="8">
                  <c:v>0.63216403439320312</c:v>
                </c:pt>
                <c:pt idx="9">
                  <c:v>0.6262082172610508</c:v>
                </c:pt>
                <c:pt idx="10">
                  <c:v>0.6638765372884291</c:v>
                </c:pt>
                <c:pt idx="11">
                  <c:v>0.71220976638547617</c:v>
                </c:pt>
                <c:pt idx="12">
                  <c:v>0.87050824495039436</c:v>
                </c:pt>
                <c:pt idx="13">
                  <c:v>0.72007433600134907</c:v>
                </c:pt>
                <c:pt idx="14">
                  <c:v>0.7056060714808261</c:v>
                </c:pt>
                <c:pt idx="15">
                  <c:v>0.89874740873946901</c:v>
                </c:pt>
                <c:pt idx="16">
                  <c:v>0.74143282441893765</c:v>
                </c:pt>
                <c:pt idx="17">
                  <c:v>0.92150148091009454</c:v>
                </c:pt>
                <c:pt idx="18">
                  <c:v>0.68575234343359381</c:v>
                </c:pt>
                <c:pt idx="19">
                  <c:v>0.74795792600194255</c:v>
                </c:pt>
                <c:pt idx="20">
                  <c:v>0.71859053148652774</c:v>
                </c:pt>
                <c:pt idx="21">
                  <c:v>0.52148559220569246</c:v>
                </c:pt>
                <c:pt idx="22">
                  <c:v>0.61308904468684877</c:v>
                </c:pt>
                <c:pt idx="23">
                  <c:v>0.63180685410773363</c:v>
                </c:pt>
                <c:pt idx="24">
                  <c:v>0.52743530529580529</c:v>
                </c:pt>
                <c:pt idx="25">
                  <c:v>0.59541101539842078</c:v>
                </c:pt>
                <c:pt idx="26">
                  <c:v>0.65685884550333473</c:v>
                </c:pt>
                <c:pt idx="27">
                  <c:v>0.66661619433607344</c:v>
                </c:pt>
                <c:pt idx="28">
                  <c:v>0.73182555550410988</c:v>
                </c:pt>
                <c:pt idx="29">
                  <c:v>0.72934932875969205</c:v>
                </c:pt>
                <c:pt idx="30">
                  <c:v>0.82095403673544243</c:v>
                </c:pt>
                <c:pt idx="31">
                  <c:v>0.84380709296664502</c:v>
                </c:pt>
                <c:pt idx="32">
                  <c:v>0.9472566335858853</c:v>
                </c:pt>
                <c:pt idx="33">
                  <c:v>0.9005616438437688</c:v>
                </c:pt>
                <c:pt idx="34">
                  <c:v>0.97213578639570675</c:v>
                </c:pt>
                <c:pt idx="35">
                  <c:v>1.2490062552095769</c:v>
                </c:pt>
                <c:pt idx="36">
                  <c:v>1.1787284403864038</c:v>
                </c:pt>
                <c:pt idx="37">
                  <c:v>1.0330723768793353</c:v>
                </c:pt>
                <c:pt idx="38">
                  <c:v>0.9725118767794666</c:v>
                </c:pt>
                <c:pt idx="39">
                  <c:v>0.724214870099959</c:v>
                </c:pt>
              </c:numCache>
            </c:numRef>
          </c:xVal>
          <c:yVal>
            <c:numRef>
              <c:f>'3R5t_reduced'!$AD$2:$AD$41</c:f>
              <c:numCache>
                <c:formatCode>General</c:formatCode>
                <c:ptCount val="40"/>
                <c:pt idx="0">
                  <c:v>-11.264215264995237</c:v>
                </c:pt>
                <c:pt idx="1">
                  <c:v>-7.9191496280359175</c:v>
                </c:pt>
                <c:pt idx="2">
                  <c:v>7.0926160089234074</c:v>
                </c:pt>
                <c:pt idx="3">
                  <c:v>10.774970191535829</c:v>
                </c:pt>
                <c:pt idx="4">
                  <c:v>7.1200358284951477</c:v>
                </c:pt>
                <c:pt idx="5">
                  <c:v>20.802390011107576</c:v>
                </c:pt>
                <c:pt idx="6">
                  <c:v>5.4808556480668926</c:v>
                </c:pt>
                <c:pt idx="7">
                  <c:v>4.163209830679321</c:v>
                </c:pt>
                <c:pt idx="8">
                  <c:v>-6.4917245323613599</c:v>
                </c:pt>
                <c:pt idx="9">
                  <c:v>-1.1426703497489328</c:v>
                </c:pt>
                <c:pt idx="10">
                  <c:v>12.202395287210379</c:v>
                </c:pt>
                <c:pt idx="11">
                  <c:v>3.5514494698228134</c:v>
                </c:pt>
                <c:pt idx="12">
                  <c:v>4.8965151067821324</c:v>
                </c:pt>
                <c:pt idx="13">
                  <c:v>-0.75443071060544042</c:v>
                </c:pt>
                <c:pt idx="14">
                  <c:v>-8.4093650736461214</c:v>
                </c:pt>
                <c:pt idx="15">
                  <c:v>0.27298910896629991</c:v>
                </c:pt>
                <c:pt idx="16">
                  <c:v>-5.3818452540743777</c:v>
                </c:pt>
                <c:pt idx="17">
                  <c:v>8.6338089285380448</c:v>
                </c:pt>
                <c:pt idx="18">
                  <c:v>3.3122745654973755</c:v>
                </c:pt>
                <c:pt idx="19">
                  <c:v>0.32792874810981232</c:v>
                </c:pt>
                <c:pt idx="20">
                  <c:v>-4.9936056149308712</c:v>
                </c:pt>
                <c:pt idx="21">
                  <c:v>-11.977951432318434</c:v>
                </c:pt>
                <c:pt idx="22">
                  <c:v>-15.966185795359106</c:v>
                </c:pt>
                <c:pt idx="23">
                  <c:v>-13.617131612746672</c:v>
                </c:pt>
                <c:pt idx="24">
                  <c:v>-12.272065975787342</c:v>
                </c:pt>
                <c:pt idx="25">
                  <c:v>-11.923011793174908</c:v>
                </c:pt>
                <c:pt idx="26">
                  <c:v>-1.2446461562155946</c:v>
                </c:pt>
                <c:pt idx="27">
                  <c:v>-10.895591973603146</c:v>
                </c:pt>
                <c:pt idx="28">
                  <c:v>-2.8838263366438213</c:v>
                </c:pt>
                <c:pt idx="29">
                  <c:v>2.7985278459686072</c:v>
                </c:pt>
                <c:pt idx="30">
                  <c:v>0.14359348292793328</c:v>
                </c:pt>
                <c:pt idx="31">
                  <c:v>2.8259476655403617</c:v>
                </c:pt>
                <c:pt idx="32">
                  <c:v>9.5044133024996995</c:v>
                </c:pt>
                <c:pt idx="33">
                  <c:v>17.520067485112122</c:v>
                </c:pt>
                <c:pt idx="34">
                  <c:v>25.531833122071447</c:v>
                </c:pt>
                <c:pt idx="35">
                  <c:v>8.2141873046838825</c:v>
                </c:pt>
                <c:pt idx="36">
                  <c:v>6.8926529416432132</c:v>
                </c:pt>
                <c:pt idx="37">
                  <c:v>-0.42499287574435129</c:v>
                </c:pt>
                <c:pt idx="38">
                  <c:v>-5.4132272387850264</c:v>
                </c:pt>
                <c:pt idx="39">
                  <c:v>-9.7308730561725909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656576"/>
        <c:axId val="91658496"/>
      </c:scatterChart>
      <c:valAx>
        <c:axId val="91656576"/>
        <c:scaling>
          <c:orientation val="minMax"/>
          <c:max val="2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Mn/Ca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91658496"/>
        <c:crossesAt val="-20"/>
        <c:crossBetween val="midCat"/>
        <c:majorUnit val="0.5"/>
      </c:valAx>
      <c:valAx>
        <c:axId val="91658496"/>
        <c:scaling>
          <c:orientation val="minMax"/>
          <c:max val="30"/>
          <c:min val="-2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CL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91656576"/>
        <c:crosses val="autoZero"/>
        <c:crossBetween val="midCat"/>
        <c:majorUnit val="10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3R5VM Mn/Ca vs. CL</a:t>
            </a:r>
          </a:p>
        </c:rich>
      </c:tx>
      <c:layout>
        <c:manualLayout>
          <c:xMode val="edge"/>
          <c:yMode val="edge"/>
          <c:x val="0.19322885062040973"/>
          <c:y val="2.4990103983449599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7404950722939466"/>
          <c:y val="0.11668717831818118"/>
          <c:w val="0.69343660043582622"/>
          <c:h val="0.59333975362966584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3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0.42303054848772464"/>
                  <c:y val="0.28921296570368615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44.855x - 11.652
</a:t>
                    </a:r>
                    <a:r>
                      <a:rPr lang="en-US" i="1" baseline="0" dirty="0" smtClean="0"/>
                      <a:t>r</a:t>
                    </a:r>
                    <a:r>
                      <a:rPr lang="en-US" baseline="0" dirty="0" smtClean="0"/>
                      <a:t> </a:t>
                    </a:r>
                    <a:r>
                      <a:rPr lang="en-US" baseline="0" dirty="0"/>
                      <a:t>= </a:t>
                    </a:r>
                    <a:r>
                      <a:rPr lang="en-US" baseline="0" dirty="0" smtClean="0"/>
                      <a:t>0.605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'3R5V_reduced'!$AA$2:$AA$41</c:f>
              <c:numCache>
                <c:formatCode>General</c:formatCode>
                <c:ptCount val="40"/>
                <c:pt idx="0">
                  <c:v>0.32525205531154339</c:v>
                </c:pt>
                <c:pt idx="1">
                  <c:v>0.31729590075080022</c:v>
                </c:pt>
                <c:pt idx="2">
                  <c:v>0.35597284009987801</c:v>
                </c:pt>
                <c:pt idx="3">
                  <c:v>0.20400287833558564</c:v>
                </c:pt>
                <c:pt idx="4">
                  <c:v>0.17526425488456659</c:v>
                </c:pt>
                <c:pt idx="5">
                  <c:v>0.19081691469374093</c:v>
                </c:pt>
                <c:pt idx="6">
                  <c:v>0.32182603464839671</c:v>
                </c:pt>
                <c:pt idx="7">
                  <c:v>0.30745009667552736</c:v>
                </c:pt>
                <c:pt idx="8">
                  <c:v>0.34996842906620274</c:v>
                </c:pt>
                <c:pt idx="9">
                  <c:v>0.30454999582499254</c:v>
                </c:pt>
                <c:pt idx="10">
                  <c:v>0.29842856278872459</c:v>
                </c:pt>
                <c:pt idx="11">
                  <c:v>0.40448201372763787</c:v>
                </c:pt>
                <c:pt idx="12">
                  <c:v>0.55634091205633296</c:v>
                </c:pt>
                <c:pt idx="13">
                  <c:v>0.44611754848724527</c:v>
                </c:pt>
                <c:pt idx="14">
                  <c:v>0.49320182574633264</c:v>
                </c:pt>
                <c:pt idx="15">
                  <c:v>0.42112298903252793</c:v>
                </c:pt>
                <c:pt idx="16">
                  <c:v>0.35401204914954754</c:v>
                </c:pt>
                <c:pt idx="17">
                  <c:v>0.3545209872182109</c:v>
                </c:pt>
                <c:pt idx="18">
                  <c:v>0.25527545665179407</c:v>
                </c:pt>
                <c:pt idx="19">
                  <c:v>0.20032038050521811</c:v>
                </c:pt>
                <c:pt idx="20">
                  <c:v>0.28154465689825797</c:v>
                </c:pt>
                <c:pt idx="21">
                  <c:v>0.14103744376507268</c:v>
                </c:pt>
                <c:pt idx="22">
                  <c:v>0.12782672349006521</c:v>
                </c:pt>
                <c:pt idx="23">
                  <c:v>0.13120099668371543</c:v>
                </c:pt>
                <c:pt idx="24">
                  <c:v>0.14281033998665177</c:v>
                </c:pt>
                <c:pt idx="25">
                  <c:v>0.15568754224168316</c:v>
                </c:pt>
                <c:pt idx="26">
                  <c:v>0.18027144560707559</c:v>
                </c:pt>
                <c:pt idx="27">
                  <c:v>0.22792582430947217</c:v>
                </c:pt>
                <c:pt idx="28">
                  <c:v>0.2233564697093286</c:v>
                </c:pt>
                <c:pt idx="29">
                  <c:v>0.17893294911230689</c:v>
                </c:pt>
                <c:pt idx="30">
                  <c:v>0.22202427647173251</c:v>
                </c:pt>
                <c:pt idx="31">
                  <c:v>0.18665285389818428</c:v>
                </c:pt>
                <c:pt idx="32">
                  <c:v>0.17142190968871676</c:v>
                </c:pt>
                <c:pt idx="33">
                  <c:v>0.21472587881761027</c:v>
                </c:pt>
                <c:pt idx="34">
                  <c:v>0.17802398318900547</c:v>
                </c:pt>
                <c:pt idx="35">
                  <c:v>0.19506660811673271</c:v>
                </c:pt>
                <c:pt idx="36">
                  <c:v>0.161886721162252</c:v>
                </c:pt>
                <c:pt idx="37">
                  <c:v>0.1724450153123446</c:v>
                </c:pt>
                <c:pt idx="38">
                  <c:v>0.13465935753420777</c:v>
                </c:pt>
                <c:pt idx="39">
                  <c:v>0.1543046885438048</c:v>
                </c:pt>
              </c:numCache>
            </c:numRef>
          </c:xVal>
          <c:yVal>
            <c:numRef>
              <c:f>'3R5V_reduced'!$AC$2:$AC$41</c:f>
              <c:numCache>
                <c:formatCode>General</c:formatCode>
                <c:ptCount val="40"/>
                <c:pt idx="0">
                  <c:v>-7.7442453820597734</c:v>
                </c:pt>
                <c:pt idx="1">
                  <c:v>-12.283845136745946</c:v>
                </c:pt>
                <c:pt idx="2">
                  <c:v>-15.304601999244412</c:v>
                </c:pt>
                <c:pt idx="3">
                  <c:v>-11.093858861742888</c:v>
                </c:pt>
                <c:pt idx="4">
                  <c:v>-8.3234586164290434</c:v>
                </c:pt>
                <c:pt idx="5">
                  <c:v>-7.7040154789275164</c:v>
                </c:pt>
                <c:pt idx="6">
                  <c:v>-5.3283152336136794</c:v>
                </c:pt>
                <c:pt idx="7">
                  <c:v>-3.2361720961121492</c:v>
                </c:pt>
                <c:pt idx="8">
                  <c:v>-0.84742895861062806</c:v>
                </c:pt>
                <c:pt idx="9">
                  <c:v>1.9212712867032167</c:v>
                </c:pt>
                <c:pt idx="10">
                  <c:v>10.968214424204746</c:v>
                </c:pt>
                <c:pt idx="11">
                  <c:v>12.050157561706271</c:v>
                </c:pt>
                <c:pt idx="12">
                  <c:v>17.119100699207799</c:v>
                </c:pt>
                <c:pt idx="13">
                  <c:v>22.659400944521629</c:v>
                </c:pt>
                <c:pt idx="14">
                  <c:v>9.5023440820231642</c:v>
                </c:pt>
                <c:pt idx="15">
                  <c:v>10.600087219524688</c:v>
                </c:pt>
                <c:pt idx="16">
                  <c:v>10.225387464838526</c:v>
                </c:pt>
                <c:pt idx="17">
                  <c:v>6.3773306023400522</c:v>
                </c:pt>
                <c:pt idx="18">
                  <c:v>5.4081737398415797</c:v>
                </c:pt>
                <c:pt idx="19">
                  <c:v>-5.0630260148445885</c:v>
                </c:pt>
                <c:pt idx="20">
                  <c:v>-0.10748287734305961</c:v>
                </c:pt>
                <c:pt idx="21">
                  <c:v>-2.1896397398415317</c:v>
                </c:pt>
                <c:pt idx="22">
                  <c:v>-5.3903394945276943</c:v>
                </c:pt>
                <c:pt idx="23">
                  <c:v>-3.2013963570261694</c:v>
                </c:pt>
                <c:pt idx="24">
                  <c:v>-2.6108532195246426</c:v>
                </c:pt>
                <c:pt idx="25">
                  <c:v>-4.6036529742107959</c:v>
                </c:pt>
                <c:pt idx="26">
                  <c:v>-1.7709836709279614E-2</c:v>
                </c:pt>
                <c:pt idx="27">
                  <c:v>3.6749333007922473</c:v>
                </c:pt>
                <c:pt idx="28">
                  <c:v>2.1213335461060936</c:v>
                </c:pt>
                <c:pt idx="29">
                  <c:v>-1.8445233163923831</c:v>
                </c:pt>
                <c:pt idx="30">
                  <c:v>-2.0570801788908497</c:v>
                </c:pt>
                <c:pt idx="31">
                  <c:v>-2.0252799335770035</c:v>
                </c:pt>
                <c:pt idx="32">
                  <c:v>0.37676320392452567</c:v>
                </c:pt>
                <c:pt idx="33">
                  <c:v>0.40146344923836352</c:v>
                </c:pt>
                <c:pt idx="34">
                  <c:v>2.380506586739898</c:v>
                </c:pt>
                <c:pt idx="35">
                  <c:v>-0.87475027575857212</c:v>
                </c:pt>
                <c:pt idx="36">
                  <c:v>0.76034996955527134</c:v>
                </c:pt>
                <c:pt idx="37">
                  <c:v>-6.4796068929431954</c:v>
                </c:pt>
                <c:pt idx="38">
                  <c:v>-6.8852637554416631</c:v>
                </c:pt>
                <c:pt idx="39">
                  <c:v>-9.0990635101278272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692032"/>
        <c:axId val="91702400"/>
      </c:scatterChart>
      <c:valAx>
        <c:axId val="91692032"/>
        <c:scaling>
          <c:orientation val="minMax"/>
          <c:max val="1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Mn/Ca</a:t>
                </a:r>
              </a:p>
            </c:rich>
          </c:tx>
          <c:layout>
            <c:manualLayout>
              <c:xMode val="edge"/>
              <c:yMode val="edge"/>
              <c:x val="0.44138735027814563"/>
              <c:y val="0.8022589283313077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91702400"/>
        <c:crossesAt val="-20"/>
        <c:crossBetween val="midCat"/>
        <c:majorUnit val="0.2"/>
      </c:valAx>
      <c:valAx>
        <c:axId val="91702400"/>
        <c:scaling>
          <c:orientation val="minMax"/>
          <c:max val="25"/>
          <c:min val="-2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CL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91692032"/>
        <c:crosses val="autoZero"/>
        <c:crossBetween val="midCat"/>
        <c:majorUnit val="5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510347216500392"/>
          <c:y val="7.8105646053405281E-2"/>
          <c:w val="0.76050168388385853"/>
          <c:h val="0.85026880376021774"/>
        </c:manualLayout>
      </c:layout>
      <c:scatterChart>
        <c:scatterStyle val="lineMarker"/>
        <c:varyColors val="0"/>
        <c:ser>
          <c:idx val="1"/>
          <c:order val="0"/>
          <c:spPr>
            <a:ln w="28575">
              <a:noFill/>
            </a:ln>
          </c:spPr>
          <c:marker>
            <c:symbol val="circle"/>
            <c:size val="5"/>
            <c:spPr>
              <a:noFill/>
              <a:ln w="19050"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-2.7357696331050318E-3"/>
                  <c:y val="0.36801080744170378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</a:t>
                    </a:r>
                    <a:r>
                      <a:rPr lang="en-US" baseline="0" dirty="0" smtClean="0"/>
                      <a:t>1.7x </a:t>
                    </a:r>
                    <a:r>
                      <a:rPr lang="en-US" baseline="0" dirty="0"/>
                      <a:t>- </a:t>
                    </a:r>
                    <a:r>
                      <a:rPr lang="en-US" baseline="0" dirty="0" smtClean="0"/>
                      <a:t>3.3</a:t>
                    </a:r>
                    <a:r>
                      <a:rPr lang="en-US" baseline="0" dirty="0"/>
                      <a:t>
R² = </a:t>
                    </a:r>
                    <a:r>
                      <a:rPr lang="en-US" baseline="0" dirty="0" smtClean="0"/>
                      <a:t>0.21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'Hydrograph separation'!$AG$7:$AG$69</c:f>
              <c:numCache>
                <c:formatCode>0.00</c:formatCode>
                <c:ptCount val="63"/>
                <c:pt idx="0">
                  <c:v>1.0210490991415903E-2</c:v>
                </c:pt>
                <c:pt idx="1">
                  <c:v>1.8181818181818181E-2</c:v>
                </c:pt>
                <c:pt idx="2">
                  <c:v>2.1174951655361519E-2</c:v>
                </c:pt>
                <c:pt idx="3">
                  <c:v>2.937915742793791E-2</c:v>
                </c:pt>
                <c:pt idx="4">
                  <c:v>3.0125857414258571E-2</c:v>
                </c:pt>
                <c:pt idx="5">
                  <c:v>3.2516854154331955E-2</c:v>
                </c:pt>
                <c:pt idx="6">
                  <c:v>3.8970459709840935E-2</c:v>
                </c:pt>
                <c:pt idx="7">
                  <c:v>4.0654257185265143E-2</c:v>
                </c:pt>
                <c:pt idx="8">
                  <c:v>4.1812649957550477E-2</c:v>
                </c:pt>
                <c:pt idx="9">
                  <c:v>5.2205692254375331E-2</c:v>
                </c:pt>
                <c:pt idx="10">
                  <c:v>6.0467460552135692E-2</c:v>
                </c:pt>
                <c:pt idx="11">
                  <c:v>6.8015992003997994E-2</c:v>
                </c:pt>
                <c:pt idx="12">
                  <c:v>8.0012918371057187E-2</c:v>
                </c:pt>
                <c:pt idx="13">
                  <c:v>9.2128935532233877E-2</c:v>
                </c:pt>
                <c:pt idx="14">
                  <c:v>0.10764475373285588</c:v>
                </c:pt>
                <c:pt idx="15">
                  <c:v>0.1364709420344335</c:v>
                </c:pt>
                <c:pt idx="16">
                  <c:v>0.14107323590138052</c:v>
                </c:pt>
                <c:pt idx="17">
                  <c:v>0.16354293253706464</c:v>
                </c:pt>
                <c:pt idx="18">
                  <c:v>0.17707615965887114</c:v>
                </c:pt>
                <c:pt idx="19">
                  <c:v>0.18226763873949245</c:v>
                </c:pt>
                <c:pt idx="20">
                  <c:v>0.22024560722259973</c:v>
                </c:pt>
                <c:pt idx="21">
                  <c:v>0.22903826924825016</c:v>
                </c:pt>
                <c:pt idx="22">
                  <c:v>0.23661925716180712</c:v>
                </c:pt>
                <c:pt idx="23">
                  <c:v>0.23864350895425906</c:v>
                </c:pt>
                <c:pt idx="24">
                  <c:v>0.2470337594231399</c:v>
                </c:pt>
                <c:pt idx="25">
                  <c:v>0.25452904496225792</c:v>
                </c:pt>
                <c:pt idx="26">
                  <c:v>0.25582970203745142</c:v>
                </c:pt>
                <c:pt idx="27">
                  <c:v>0.2663400863500498</c:v>
                </c:pt>
                <c:pt idx="28">
                  <c:v>0.29348020486139342</c:v>
                </c:pt>
                <c:pt idx="29">
                  <c:v>0.30003235198964734</c:v>
                </c:pt>
                <c:pt idx="30">
                  <c:v>0.31433055278252481</c:v>
                </c:pt>
                <c:pt idx="31">
                  <c:v>0.34132571306484349</c:v>
                </c:pt>
                <c:pt idx="32">
                  <c:v>0.35709945388816244</c:v>
                </c:pt>
                <c:pt idx="33">
                  <c:v>0.36618018846242234</c:v>
                </c:pt>
                <c:pt idx="34">
                  <c:v>0.36795562846652607</c:v>
                </c:pt>
                <c:pt idx="35">
                  <c:v>0.40380053564596352</c:v>
                </c:pt>
                <c:pt idx="36">
                  <c:v>0.40657606313020606</c:v>
                </c:pt>
                <c:pt idx="37">
                  <c:v>0.43520975580123922</c:v>
                </c:pt>
                <c:pt idx="38">
                  <c:v>0.43810518163897494</c:v>
                </c:pt>
                <c:pt idx="39">
                  <c:v>0.49541542794554844</c:v>
                </c:pt>
                <c:pt idx="40">
                  <c:v>0.49776645180632589</c:v>
                </c:pt>
                <c:pt idx="41">
                  <c:v>0.52503422415332424</c:v>
                </c:pt>
                <c:pt idx="42">
                  <c:v>0.52719568567026187</c:v>
                </c:pt>
                <c:pt idx="43">
                  <c:v>0.5291543089568681</c:v>
                </c:pt>
                <c:pt idx="44">
                  <c:v>0.598327701537825</c:v>
                </c:pt>
                <c:pt idx="45">
                  <c:v>0.60510776298898727</c:v>
                </c:pt>
                <c:pt idx="46">
                  <c:v>0.63674639741201833</c:v>
                </c:pt>
                <c:pt idx="47">
                  <c:v>0.66125036432526951</c:v>
                </c:pt>
                <c:pt idx="48">
                  <c:v>0.70830310358726323</c:v>
                </c:pt>
                <c:pt idx="49">
                  <c:v>0.79122334920306348</c:v>
                </c:pt>
                <c:pt idx="50">
                  <c:v>0.79849128395717206</c:v>
                </c:pt>
                <c:pt idx="51">
                  <c:v>0.80157643455544558</c:v>
                </c:pt>
                <c:pt idx="52">
                  <c:v>0.83954403955319534</c:v>
                </c:pt>
                <c:pt idx="53">
                  <c:v>0.8456664200401649</c:v>
                </c:pt>
                <c:pt idx="54">
                  <c:v>0.84747208854667944</c:v>
                </c:pt>
                <c:pt idx="55">
                  <c:v>0.85994374886590452</c:v>
                </c:pt>
                <c:pt idx="56">
                  <c:v>0.91473785528252738</c:v>
                </c:pt>
                <c:pt idx="57">
                  <c:v>0.93291953003768568</c:v>
                </c:pt>
                <c:pt idx="58">
                  <c:v>0.97377868666212219</c:v>
                </c:pt>
                <c:pt idx="59">
                  <c:v>0.98494112786614318</c:v>
                </c:pt>
                <c:pt idx="60">
                  <c:v>0.9917455552990071</c:v>
                </c:pt>
                <c:pt idx="61">
                  <c:v>1</c:v>
                </c:pt>
                <c:pt idx="62">
                  <c:v>1</c:v>
                </c:pt>
              </c:numCache>
            </c:numRef>
          </c:xVal>
          <c:yVal>
            <c:numRef>
              <c:f>'Hydrograph separation'!$AK$7:$AK$69</c:f>
              <c:numCache>
                <c:formatCode>0.00</c:formatCode>
                <c:ptCount val="63"/>
                <c:pt idx="0">
                  <c:v>-1.4360988165699742</c:v>
                </c:pt>
                <c:pt idx="1">
                  <c:v>-1.8901885505715228</c:v>
                </c:pt>
                <c:pt idx="2">
                  <c:v>-5.180779820655947</c:v>
                </c:pt>
                <c:pt idx="3">
                  <c:v>-1.6173441333006773</c:v>
                </c:pt>
                <c:pt idx="4">
                  <c:v>-3.416847700375433</c:v>
                </c:pt>
                <c:pt idx="5">
                  <c:v>-3.046958146598497</c:v>
                </c:pt>
                <c:pt idx="6">
                  <c:v>-2.1028039733250146</c:v>
                </c:pt>
                <c:pt idx="7">
                  <c:v>-2.0277934363635599</c:v>
                </c:pt>
                <c:pt idx="8">
                  <c:v>-4.1748467197716748</c:v>
                </c:pt>
                <c:pt idx="9">
                  <c:v>-1.8819149432724833</c:v>
                </c:pt>
                <c:pt idx="10">
                  <c:v>-4.041369291565152</c:v>
                </c:pt>
                <c:pt idx="11">
                  <c:v>-3.2395493299561542</c:v>
                </c:pt>
                <c:pt idx="12">
                  <c:v>-1.4010350517907129</c:v>
                </c:pt>
                <c:pt idx="13">
                  <c:v>-2.2809781497637136</c:v>
                </c:pt>
                <c:pt idx="14">
                  <c:v>-2.9598963659943642</c:v>
                </c:pt>
                <c:pt idx="15">
                  <c:v>-3.5260084775184155</c:v>
                </c:pt>
                <c:pt idx="16">
                  <c:v>-3.9566957885311007</c:v>
                </c:pt>
                <c:pt idx="17">
                  <c:v>-3.0670163786282418</c:v>
                </c:pt>
                <c:pt idx="18">
                  <c:v>-2.5718233986796211</c:v>
                </c:pt>
                <c:pt idx="19">
                  <c:v>-3.1322923180915203</c:v>
                </c:pt>
                <c:pt idx="20">
                  <c:v>-4.2070358052440087</c:v>
                </c:pt>
                <c:pt idx="21">
                  <c:v>-3.3944928499095486</c:v>
                </c:pt>
                <c:pt idx="22">
                  <c:v>-2.8804506867838717</c:v>
                </c:pt>
                <c:pt idx="23">
                  <c:v>-2.6307040602900784</c:v>
                </c:pt>
                <c:pt idx="24">
                  <c:v>-2.3062836026468601</c:v>
                </c:pt>
                <c:pt idx="25">
                  <c:v>-3.2613762905051247</c:v>
                </c:pt>
                <c:pt idx="26">
                  <c:v>-3.3162874693103825</c:v>
                </c:pt>
                <c:pt idx="27">
                  <c:v>-2.0547176298673504</c:v>
                </c:pt>
                <c:pt idx="28">
                  <c:v>-2.9668429609034632</c:v>
                </c:pt>
                <c:pt idx="29">
                  <c:v>-2.1558153950622714</c:v>
                </c:pt>
                <c:pt idx="30">
                  <c:v>-2.8629188043942415</c:v>
                </c:pt>
                <c:pt idx="31">
                  <c:v>-3.554289469154015</c:v>
                </c:pt>
                <c:pt idx="32">
                  <c:v>-3.1868824154817741</c:v>
                </c:pt>
                <c:pt idx="33">
                  <c:v>-2.823340257398264</c:v>
                </c:pt>
                <c:pt idx="34">
                  <c:v>-2.8237670889753188</c:v>
                </c:pt>
                <c:pt idx="35">
                  <c:v>-2.2484305222858914</c:v>
                </c:pt>
                <c:pt idx="36">
                  <c:v>-2.3700434202053762</c:v>
                </c:pt>
                <c:pt idx="37">
                  <c:v>-6.5946376199641428</c:v>
                </c:pt>
                <c:pt idx="38">
                  <c:v>-3.4872362565678574</c:v>
                </c:pt>
                <c:pt idx="39">
                  <c:v>-3.0670354548157936</c:v>
                </c:pt>
                <c:pt idx="40">
                  <c:v>-4.7041990192852055</c:v>
                </c:pt>
                <c:pt idx="41">
                  <c:v>-1.2753275258576053</c:v>
                </c:pt>
                <c:pt idx="42">
                  <c:v>-2.2269291570910617</c:v>
                </c:pt>
                <c:pt idx="43">
                  <c:v>-2.8611154122631439</c:v>
                </c:pt>
                <c:pt idx="44">
                  <c:v>-1.544756171260512</c:v>
                </c:pt>
                <c:pt idx="45">
                  <c:v>-1.2058615767666172</c:v>
                </c:pt>
                <c:pt idx="46">
                  <c:v>-1.8303730438463757</c:v>
                </c:pt>
                <c:pt idx="47">
                  <c:v>-2.8878443529827535</c:v>
                </c:pt>
                <c:pt idx="48">
                  <c:v>-3.1423221435550714</c:v>
                </c:pt>
                <c:pt idx="49">
                  <c:v>-1.8670907597944697</c:v>
                </c:pt>
                <c:pt idx="50">
                  <c:v>-1.1564911343769486</c:v>
                </c:pt>
                <c:pt idx="51">
                  <c:v>-1.0490670059612421</c:v>
                </c:pt>
                <c:pt idx="52">
                  <c:v>-1.8508868193451755</c:v>
                </c:pt>
                <c:pt idx="53">
                  <c:v>-1.6710260405910242</c:v>
                </c:pt>
                <c:pt idx="54">
                  <c:v>-2.3471997050833329</c:v>
                </c:pt>
                <c:pt idx="55">
                  <c:v>-1.5768223296642665</c:v>
                </c:pt>
                <c:pt idx="56">
                  <c:v>-1.8946071595938794</c:v>
                </c:pt>
                <c:pt idx="57">
                  <c:v>-1.758503721872362E-2</c:v>
                </c:pt>
                <c:pt idx="58">
                  <c:v>-9.4617812907123788E-2</c:v>
                </c:pt>
                <c:pt idx="59">
                  <c:v>-1.9460882486232061</c:v>
                </c:pt>
                <c:pt idx="60">
                  <c:v>1.9380771404695629E-2</c:v>
                </c:pt>
                <c:pt idx="61">
                  <c:v>-2.6985137237185008</c:v>
                </c:pt>
                <c:pt idx="62">
                  <c:v>-1.626010837425361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162560"/>
        <c:axId val="74164096"/>
      </c:scatterChart>
      <c:valAx>
        <c:axId val="74162560"/>
        <c:scaling>
          <c:orientation val="minMax"/>
          <c:max val="1"/>
        </c:scaling>
        <c:delete val="1"/>
        <c:axPos val="b"/>
        <c:numFmt formatCode="0%" sourceLinked="0"/>
        <c:majorTickMark val="out"/>
        <c:minorTickMark val="none"/>
        <c:tickLblPos val="nextTo"/>
        <c:crossAx val="74164096"/>
        <c:crossesAt val="-8"/>
        <c:crossBetween val="midCat"/>
      </c:valAx>
      <c:valAx>
        <c:axId val="74164096"/>
        <c:scaling>
          <c:orientation val="minMax"/>
          <c:max val="2"/>
          <c:min val="-8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Corrected </a:t>
                </a:r>
                <a:r>
                  <a:rPr lang="el-GR" dirty="0"/>
                  <a:t>δ</a:t>
                </a:r>
                <a:r>
                  <a:rPr lang="en-US" baseline="30000" dirty="0"/>
                  <a:t>18</a:t>
                </a:r>
                <a:r>
                  <a:rPr lang="en-US" dirty="0"/>
                  <a:t>O </a:t>
                </a:r>
                <a:r>
                  <a:rPr lang="el-GR" dirty="0" smtClean="0"/>
                  <a:t>‰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7359336876850718E-2"/>
              <c:y val="0.18574102876538512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74162560"/>
        <c:crosses val="autoZero"/>
        <c:crossBetween val="midCat"/>
        <c:majorUnit val="2"/>
      </c:valAx>
    </c:plotArea>
    <c:plotVisOnly val="1"/>
    <c:dispBlanksAs val="gap"/>
    <c:showDLblsOverMax val="0"/>
  </c:chart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</a:t>
            </a:r>
          </a:p>
        </c:rich>
      </c:tx>
      <c:layout>
        <c:manualLayout>
          <c:xMode val="edge"/>
          <c:yMode val="edge"/>
          <c:x val="0.19703096736643289"/>
          <c:y val="0.15267536887122699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7007024291151449"/>
          <c:y val="0.11208064771784838"/>
          <c:w val="0.757129386025155"/>
          <c:h val="0.71239015521061655"/>
        </c:manualLayout>
      </c:layout>
      <c:scatterChart>
        <c:scatterStyle val="lineMarker"/>
        <c:varyColors val="0"/>
        <c:ser>
          <c:idx val="0"/>
          <c:order val="0"/>
          <c:tx>
            <c:v>all NR</c:v>
          </c:tx>
          <c:spPr>
            <a:ln w="28575">
              <a:noFill/>
            </a:ln>
          </c:spPr>
          <c:marker>
            <c:symbol val="none"/>
          </c:marker>
          <c:xVal>
            <c:numRef>
              <c:f>('Brazos R data revised'!$W$446:$W$569,'Brazos R data revised'!$W$570)</c:f>
              <c:numCache>
                <c:formatCode>0.00</c:formatCode>
                <c:ptCount val="125"/>
                <c:pt idx="0">
                  <c:v>-2.1903501853960097</c:v>
                </c:pt>
                <c:pt idx="1">
                  <c:v>-3.5755113452105758</c:v>
                </c:pt>
                <c:pt idx="2">
                  <c:v>-2.4951504417288155</c:v>
                </c:pt>
                <c:pt idx="3">
                  <c:v>-3.8712378141979285</c:v>
                </c:pt>
                <c:pt idx="4">
                  <c:v>-3.4689968899377259</c:v>
                </c:pt>
                <c:pt idx="5">
                  <c:v>-2.2507626170220414</c:v>
                </c:pt>
                <c:pt idx="6">
                  <c:v>-2.9801550824774243</c:v>
                </c:pt>
                <c:pt idx="7">
                  <c:v>-5.7202559838831686</c:v>
                </c:pt>
                <c:pt idx="8">
                  <c:v>-5.4066999212957958</c:v>
                </c:pt>
                <c:pt idx="9">
                  <c:v>-5.6993169620857422</c:v>
                </c:pt>
                <c:pt idx="10">
                  <c:v>-5.5507921471245325</c:v>
                </c:pt>
                <c:pt idx="11">
                  <c:v>-4.3354688282659941</c:v>
                </c:pt>
                <c:pt idx="12">
                  <c:v>-3.9042837585512129</c:v>
                </c:pt>
                <c:pt idx="13">
                  <c:v>-4.1144678730865181</c:v>
                </c:pt>
                <c:pt idx="14">
                  <c:v>-2.9826690882540499</c:v>
                </c:pt>
                <c:pt idx="15">
                  <c:v>-4.9191151167238063</c:v>
                </c:pt>
                <c:pt idx="16">
                  <c:v>-3.9446070880473623</c:v>
                </c:pt>
                <c:pt idx="17">
                  <c:v>-3.5092871404104988</c:v>
                </c:pt>
                <c:pt idx="18">
                  <c:v>-2.6798637082640924</c:v>
                </c:pt>
                <c:pt idx="19">
                  <c:v>-2.1386908858219122</c:v>
                </c:pt>
                <c:pt idx="20">
                  <c:v>-1.9283082971463461</c:v>
                </c:pt>
                <c:pt idx="21">
                  <c:v>-2.2552393115190159</c:v>
                </c:pt>
                <c:pt idx="22">
                  <c:v>-2.6001992850328439</c:v>
                </c:pt>
                <c:pt idx="23">
                  <c:v>-2.700428725864128</c:v>
                </c:pt>
                <c:pt idx="24">
                  <c:v>-2.370630862798814</c:v>
                </c:pt>
                <c:pt idx="25">
                  <c:v>-2.1662024983310468</c:v>
                </c:pt>
                <c:pt idx="26">
                  <c:v>-3.3204685093730073</c:v>
                </c:pt>
                <c:pt idx="27">
                  <c:v>-2.6175392626189535</c:v>
                </c:pt>
                <c:pt idx="28">
                  <c:v>-2.4921697640214067</c:v>
                </c:pt>
                <c:pt idx="29">
                  <c:v>-2.7204150253203703</c:v>
                </c:pt>
                <c:pt idx="30">
                  <c:v>-2.5116863878136368</c:v>
                </c:pt>
                <c:pt idx="31">
                  <c:v>-2.587768141579958</c:v>
                </c:pt>
                <c:pt idx="32">
                  <c:v>-2.1643566423586926</c:v>
                </c:pt>
                <c:pt idx="33">
                  <c:v>-2.6249820428787025</c:v>
                </c:pt>
                <c:pt idx="34">
                  <c:v>-2.6856820507748758</c:v>
                </c:pt>
                <c:pt idx="35">
                  <c:v>-2.3744084408004924</c:v>
                </c:pt>
                <c:pt idx="36">
                  <c:v>-2.1990896169041871</c:v>
                </c:pt>
                <c:pt idx="37">
                  <c:v>-2.5824754978396922</c:v>
                </c:pt>
                <c:pt idx="38">
                  <c:v>-2.5257917523158522</c:v>
                </c:pt>
                <c:pt idx="39">
                  <c:v>-3.2700697782907331</c:v>
                </c:pt>
                <c:pt idx="40">
                  <c:v>-2.619901573822454</c:v>
                </c:pt>
                <c:pt idx="41">
                  <c:v>-1.7259409670681807</c:v>
                </c:pt>
                <c:pt idx="42">
                  <c:v>-2.178462006860908</c:v>
                </c:pt>
                <c:pt idx="43">
                  <c:v>-1.6247191555355966</c:v>
                </c:pt>
                <c:pt idx="44">
                  <c:v>-2.9359716421864528</c:v>
                </c:pt>
                <c:pt idx="45">
                  <c:v>-3.196634346394545</c:v>
                </c:pt>
                <c:pt idx="46">
                  <c:v>-3.1658708546542496</c:v>
                </c:pt>
                <c:pt idx="47">
                  <c:v>-2.9201598690124095</c:v>
                </c:pt>
                <c:pt idx="48">
                  <c:v>-2.6821562958173311</c:v>
                </c:pt>
                <c:pt idx="49">
                  <c:v>-2.8746762118695002</c:v>
                </c:pt>
                <c:pt idx="50">
                  <c:v>-1.6818466289070915</c:v>
                </c:pt>
                <c:pt idx="51">
                  <c:v>-3.2055656827062444</c:v>
                </c:pt>
                <c:pt idx="52">
                  <c:v>-3.6359237768366084</c:v>
                </c:pt>
                <c:pt idx="53">
                  <c:v>-4.1842664775956795</c:v>
                </c:pt>
                <c:pt idx="54">
                  <c:v>-3.3927929550181473</c:v>
                </c:pt>
                <c:pt idx="55">
                  <c:v>-3.7375425366497121</c:v>
                </c:pt>
                <c:pt idx="56">
                  <c:v>-3.1762576679945211</c:v>
                </c:pt>
                <c:pt idx="57">
                  <c:v>-3.0930639242022182</c:v>
                </c:pt>
                <c:pt idx="58">
                  <c:v>-3.9081641392265301</c:v>
                </c:pt>
                <c:pt idx="59">
                  <c:v>-2.7805167718278314</c:v>
                </c:pt>
                <c:pt idx="60">
                  <c:v>-3.3718870122440947</c:v>
                </c:pt>
                <c:pt idx="61">
                  <c:v>-1.4494296099079431</c:v>
                </c:pt>
                <c:pt idx="62">
                  <c:v>-2.0152049559865159</c:v>
                </c:pt>
                <c:pt idx="63">
                  <c:v>-2.9729791337122919</c:v>
                </c:pt>
                <c:pt idx="64">
                  <c:v>-3.3688109971932656</c:v>
                </c:pt>
                <c:pt idx="65">
                  <c:v>-3.3529330659724681</c:v>
                </c:pt>
                <c:pt idx="66">
                  <c:v>-3.4592283727154465</c:v>
                </c:pt>
                <c:pt idx="67">
                  <c:v>-1.6134188682977424</c:v>
                </c:pt>
                <c:pt idx="68">
                  <c:v>-5.4527894699229318</c:v>
                </c:pt>
                <c:pt idx="69">
                  <c:v>-4.5973659254024692</c:v>
                </c:pt>
                <c:pt idx="70">
                  <c:v>-3.309260485359431</c:v>
                </c:pt>
                <c:pt idx="71">
                  <c:v>-4.2026504789604573</c:v>
                </c:pt>
                <c:pt idx="72">
                  <c:v>-4.48124614871662</c:v>
                </c:pt>
                <c:pt idx="73">
                  <c:v>-4.107432510170737</c:v>
                </c:pt>
                <c:pt idx="74">
                  <c:v>-3.9041949905445303</c:v>
                </c:pt>
                <c:pt idx="75">
                  <c:v>-3.8436479731314726</c:v>
                </c:pt>
                <c:pt idx="76">
                  <c:v>-3.1815010273229212</c:v>
                </c:pt>
                <c:pt idx="77">
                  <c:v>-3.4040318873335651</c:v>
                </c:pt>
                <c:pt idx="78">
                  <c:v>-2.4065339374103418</c:v>
                </c:pt>
                <c:pt idx="79">
                  <c:v>-2.5553895426053184</c:v>
                </c:pt>
                <c:pt idx="80">
                  <c:v>-2.7207929292444701</c:v>
                </c:pt>
                <c:pt idx="81">
                  <c:v>-2.4501238204649383</c:v>
                </c:pt>
                <c:pt idx="82">
                  <c:v>-3.5762040691311654</c:v>
                </c:pt>
                <c:pt idx="83">
                  <c:v>-2.7252503276444742</c:v>
                </c:pt>
                <c:pt idx="84">
                  <c:v>-2.7123577782834207</c:v>
                </c:pt>
                <c:pt idx="85">
                  <c:v>-2.6605064091405044</c:v>
                </c:pt>
                <c:pt idx="86">
                  <c:v>-2.2171647983348004</c:v>
                </c:pt>
                <c:pt idx="87">
                  <c:v>-2.4486269946571437</c:v>
                </c:pt>
                <c:pt idx="88">
                  <c:v>-2.3317712097011647</c:v>
                </c:pt>
                <c:pt idx="89">
                  <c:v>-2.2749703916855157</c:v>
                </c:pt>
                <c:pt idx="90">
                  <c:v>-2.8420192801640893</c:v>
                </c:pt>
                <c:pt idx="91">
                  <c:v>-6.5307521442098837</c:v>
                </c:pt>
                <c:pt idx="92">
                  <c:v>-6.5203322518462352</c:v>
                </c:pt>
                <c:pt idx="93">
                  <c:v>-5.1866976710031452</c:v>
                </c:pt>
                <c:pt idx="94">
                  <c:v>-5.49670187345545</c:v>
                </c:pt>
                <c:pt idx="95">
                  <c:v>-4.9980355960522793</c:v>
                </c:pt>
                <c:pt idx="96">
                  <c:v>-4.6487211091947351</c:v>
                </c:pt>
                <c:pt idx="97">
                  <c:v>-4.3539870109086829</c:v>
                </c:pt>
                <c:pt idx="98">
                  <c:v>-3.7186216694014598</c:v>
                </c:pt>
                <c:pt idx="99">
                  <c:v>-3.5866363661285803</c:v>
                </c:pt>
                <c:pt idx="100">
                  <c:v>-4.076371307220052</c:v>
                </c:pt>
                <c:pt idx="101">
                  <c:v>-3.1328748629592282</c:v>
                </c:pt>
                <c:pt idx="102">
                  <c:v>-3.2854435885282345</c:v>
                </c:pt>
                <c:pt idx="103">
                  <c:v>-2.9517672099720071</c:v>
                </c:pt>
                <c:pt idx="104">
                  <c:v>-2.9046296016602651</c:v>
                </c:pt>
                <c:pt idx="105">
                  <c:v>-2.4484988134415588</c:v>
                </c:pt>
                <c:pt idx="106">
                  <c:v>-2.3233484633738826</c:v>
                </c:pt>
                <c:pt idx="107">
                  <c:v>-2.3772962156232946</c:v>
                </c:pt>
                <c:pt idx="108">
                  <c:v>-2.7850365275198676</c:v>
                </c:pt>
                <c:pt idx="109">
                  <c:v>-2.1793182607139765</c:v>
                </c:pt>
                <c:pt idx="110">
                  <c:v>-1.7512343494407578</c:v>
                </c:pt>
                <c:pt idx="111">
                  <c:v>-1.8725640723084309</c:v>
                </c:pt>
                <c:pt idx="112">
                  <c:v>-1.9717887378046473</c:v>
                </c:pt>
                <c:pt idx="113">
                  <c:v>-2.4868415364130314</c:v>
                </c:pt>
                <c:pt idx="114">
                  <c:v>-2.7830641907510345</c:v>
                </c:pt>
                <c:pt idx="115">
                  <c:v>-2.0365533306982293</c:v>
                </c:pt>
                <c:pt idx="116">
                  <c:v>-2.6538079069067306</c:v>
                </c:pt>
                <c:pt idx="117">
                  <c:v>-3.3535532976607807</c:v>
                </c:pt>
                <c:pt idx="118">
                  <c:v>-2.6089031326729115</c:v>
                </c:pt>
                <c:pt idx="119">
                  <c:v>-2.1670500779191579</c:v>
                </c:pt>
                <c:pt idx="120">
                  <c:v>-2.7024216666366563</c:v>
                </c:pt>
                <c:pt idx="121">
                  <c:v>-2.4974971168182387</c:v>
                </c:pt>
                <c:pt idx="122">
                  <c:v>-1.0806522526711566</c:v>
                </c:pt>
                <c:pt idx="123">
                  <c:v>-3.5714903082999916</c:v>
                </c:pt>
                <c:pt idx="124">
                  <c:v>-2.9643951271460462</c:v>
                </c:pt>
              </c:numCache>
            </c:numRef>
          </c:xVal>
          <c:yVal>
            <c:numRef>
              <c:f>('Brazos R data revised'!$X$446:$X$569,'Brazos R data revised'!$X$570)</c:f>
              <c:numCache>
                <c:formatCode>0.00</c:formatCode>
                <c:ptCount val="125"/>
                <c:pt idx="0">
                  <c:v>-15.993285501671739</c:v>
                </c:pt>
                <c:pt idx="1">
                  <c:v>-18.165216614783461</c:v>
                </c:pt>
                <c:pt idx="2">
                  <c:v>-11.959985894281333</c:v>
                </c:pt>
                <c:pt idx="3">
                  <c:v>-19.045271632909007</c:v>
                </c:pt>
                <c:pt idx="4">
                  <c:v>-15.850102600711955</c:v>
                </c:pt>
                <c:pt idx="5">
                  <c:v>-11.790304162380366</c:v>
                </c:pt>
                <c:pt idx="6">
                  <c:v>-11.139406947131384</c:v>
                </c:pt>
                <c:pt idx="7">
                  <c:v>-31.440943569633234</c:v>
                </c:pt>
                <c:pt idx="8">
                  <c:v>-29.530659104617552</c:v>
                </c:pt>
                <c:pt idx="9">
                  <c:v>-34.394232644734331</c:v>
                </c:pt>
                <c:pt idx="10">
                  <c:v>-31.412795803422856</c:v>
                </c:pt>
                <c:pt idx="11">
                  <c:v>-24.17229978331876</c:v>
                </c:pt>
                <c:pt idx="12">
                  <c:v>-21.775923009170974</c:v>
                </c:pt>
                <c:pt idx="13">
                  <c:v>-21.017348661147722</c:v>
                </c:pt>
                <c:pt idx="14">
                  <c:v>-12.12774340035662</c:v>
                </c:pt>
                <c:pt idx="15">
                  <c:v>-24.240188378771911</c:v>
                </c:pt>
                <c:pt idx="16">
                  <c:v>-20.110259065305996</c:v>
                </c:pt>
                <c:pt idx="17">
                  <c:v>-17.316155944874879</c:v>
                </c:pt>
                <c:pt idx="18">
                  <c:v>-12.825792099681172</c:v>
                </c:pt>
                <c:pt idx="19">
                  <c:v>-10.101024719745666</c:v>
                </c:pt>
                <c:pt idx="20">
                  <c:v>-9.2998470577802728</c:v>
                </c:pt>
                <c:pt idx="21">
                  <c:v>-10.572168497670003</c:v>
                </c:pt>
                <c:pt idx="22">
                  <c:v>-13.291099945475633</c:v>
                </c:pt>
                <c:pt idx="23">
                  <c:v>-13.608199639393654</c:v>
                </c:pt>
                <c:pt idx="24">
                  <c:v>-12.325806494080245</c:v>
                </c:pt>
                <c:pt idx="25">
                  <c:v>-14.42241750943391</c:v>
                </c:pt>
                <c:pt idx="26">
                  <c:v>-17.572790303391429</c:v>
                </c:pt>
                <c:pt idx="27">
                  <c:v>-14.850249300444315</c:v>
                </c:pt>
                <c:pt idx="28">
                  <c:v>-13.974647036295551</c:v>
                </c:pt>
                <c:pt idx="29">
                  <c:v>-14.404337795055078</c:v>
                </c:pt>
                <c:pt idx="30">
                  <c:v>-14.436779288314497</c:v>
                </c:pt>
                <c:pt idx="31">
                  <c:v>-13.856331002055327</c:v>
                </c:pt>
                <c:pt idx="32">
                  <c:v>-12.523367293719886</c:v>
                </c:pt>
                <c:pt idx="33">
                  <c:v>-14.17788344995013</c:v>
                </c:pt>
                <c:pt idx="34">
                  <c:v>-9.9006952013948979</c:v>
                </c:pt>
                <c:pt idx="35">
                  <c:v>-12.664901259410481</c:v>
                </c:pt>
                <c:pt idx="36">
                  <c:v>-6.5391840027794697</c:v>
                </c:pt>
                <c:pt idx="37">
                  <c:v>-12.313133695244648</c:v>
                </c:pt>
                <c:pt idx="38">
                  <c:v>-12.718945343416795</c:v>
                </c:pt>
                <c:pt idx="39">
                  <c:v>-16.167921352290453</c:v>
                </c:pt>
                <c:pt idx="40">
                  <c:v>-13.419617987049095</c:v>
                </c:pt>
                <c:pt idx="41">
                  <c:v>-5.1568968754178917</c:v>
                </c:pt>
                <c:pt idx="42">
                  <c:v>-8.8914852465166092</c:v>
                </c:pt>
                <c:pt idx="43">
                  <c:v>-10.117900913264751</c:v>
                </c:pt>
                <c:pt idx="44">
                  <c:v>-14.106614314895563</c:v>
                </c:pt>
                <c:pt idx="45">
                  <c:v>-15.338436897186941</c:v>
                </c:pt>
                <c:pt idx="46">
                  <c:v>-15.721373739190248</c:v>
                </c:pt>
                <c:pt idx="47">
                  <c:v>-14.598102937775725</c:v>
                </c:pt>
                <c:pt idx="48">
                  <c:v>-13.556158507208579</c:v>
                </c:pt>
                <c:pt idx="49">
                  <c:v>-14.392322093277267</c:v>
                </c:pt>
                <c:pt idx="50">
                  <c:v>-8.2433869051958943</c:v>
                </c:pt>
                <c:pt idx="51">
                  <c:v>-16.812934571212967</c:v>
                </c:pt>
                <c:pt idx="52">
                  <c:v>-18.280753114273828</c:v>
                </c:pt>
                <c:pt idx="53">
                  <c:v>-27.991080446449846</c:v>
                </c:pt>
                <c:pt idx="54">
                  <c:v>-19.901873615678198</c:v>
                </c:pt>
                <c:pt idx="55">
                  <c:v>-19.952539594856876</c:v>
                </c:pt>
                <c:pt idx="56">
                  <c:v>-17.682048536709846</c:v>
                </c:pt>
                <c:pt idx="57">
                  <c:v>-15.557448782073546</c:v>
                </c:pt>
                <c:pt idx="58">
                  <c:v>-19.57561397072222</c:v>
                </c:pt>
                <c:pt idx="59">
                  <c:v>-17.259577600469818</c:v>
                </c:pt>
                <c:pt idx="60">
                  <c:v>-16.959493787820215</c:v>
                </c:pt>
                <c:pt idx="61">
                  <c:v>-11.540128563307789</c:v>
                </c:pt>
                <c:pt idx="62">
                  <c:v>-14.313756966792099</c:v>
                </c:pt>
                <c:pt idx="63">
                  <c:v>-18.413395626196312</c:v>
                </c:pt>
                <c:pt idx="64">
                  <c:v>-19.983707024187037</c:v>
                </c:pt>
                <c:pt idx="65">
                  <c:v>-19.860858722506162</c:v>
                </c:pt>
                <c:pt idx="66">
                  <c:v>-23.796214614206264</c:v>
                </c:pt>
                <c:pt idx="67">
                  <c:v>-12.786382839291774</c:v>
                </c:pt>
                <c:pt idx="68">
                  <c:v>-37.106613414977033</c:v>
                </c:pt>
                <c:pt idx="69">
                  <c:v>-27.604833995842185</c:v>
                </c:pt>
                <c:pt idx="70">
                  <c:v>-16.992911448177935</c:v>
                </c:pt>
                <c:pt idx="71">
                  <c:v>-28.090740773558593</c:v>
                </c:pt>
                <c:pt idx="72">
                  <c:v>-28.293655157684494</c:v>
                </c:pt>
                <c:pt idx="73">
                  <c:v>-25.740080265463511</c:v>
                </c:pt>
                <c:pt idx="74">
                  <c:v>-24.840866478218217</c:v>
                </c:pt>
                <c:pt idx="75">
                  <c:v>-24.036663328952525</c:v>
                </c:pt>
                <c:pt idx="76">
                  <c:v>-19.848693162533877</c:v>
                </c:pt>
                <c:pt idx="77">
                  <c:v>-21.469360437194194</c:v>
                </c:pt>
                <c:pt idx="78">
                  <c:v>-12.337398138523918</c:v>
                </c:pt>
                <c:pt idx="79">
                  <c:v>-15.621940304112101</c:v>
                </c:pt>
                <c:pt idx="80">
                  <c:v>-16.61193858873224</c:v>
                </c:pt>
                <c:pt idx="81">
                  <c:v>-14.999882622209171</c:v>
                </c:pt>
                <c:pt idx="82">
                  <c:v>-20.710098297708459</c:v>
                </c:pt>
                <c:pt idx="83">
                  <c:v>-16.039942583682571</c:v>
                </c:pt>
                <c:pt idx="84">
                  <c:v>-16.761741954665428</c:v>
                </c:pt>
                <c:pt idx="85">
                  <c:v>-16.467860192197772</c:v>
                </c:pt>
                <c:pt idx="86">
                  <c:v>-12.681031475335729</c:v>
                </c:pt>
                <c:pt idx="87">
                  <c:v>-14.708410117696815</c:v>
                </c:pt>
                <c:pt idx="88">
                  <c:v>-15.925335852531937</c:v>
                </c:pt>
                <c:pt idx="89">
                  <c:v>-11.729493853190046</c:v>
                </c:pt>
                <c:pt idx="90">
                  <c:v>-15.401528982261361</c:v>
                </c:pt>
                <c:pt idx="91">
                  <c:v>-42.901475148440312</c:v>
                </c:pt>
                <c:pt idx="92">
                  <c:v>-46.108650713681897</c:v>
                </c:pt>
                <c:pt idx="93">
                  <c:v>-37.901585051087295</c:v>
                </c:pt>
                <c:pt idx="94">
                  <c:v>-38.075325945318873</c:v>
                </c:pt>
                <c:pt idx="95">
                  <c:v>-33.970284346044615</c:v>
                </c:pt>
                <c:pt idx="96">
                  <c:v>-29.403428548606897</c:v>
                </c:pt>
                <c:pt idx="97">
                  <c:v>-27.718140681858529</c:v>
                </c:pt>
                <c:pt idx="98">
                  <c:v>-23.934890070870686</c:v>
                </c:pt>
                <c:pt idx="99">
                  <c:v>-23.357860863557974</c:v>
                </c:pt>
                <c:pt idx="100">
                  <c:v>-25.859433950407251</c:v>
                </c:pt>
                <c:pt idx="101">
                  <c:v>-19.728945885943975</c:v>
                </c:pt>
                <c:pt idx="102">
                  <c:v>-18.178536707960188</c:v>
                </c:pt>
                <c:pt idx="103">
                  <c:v>-18.422221620686006</c:v>
                </c:pt>
                <c:pt idx="104">
                  <c:v>-11.297974284761484</c:v>
                </c:pt>
                <c:pt idx="105">
                  <c:v>-15.259450349343251</c:v>
                </c:pt>
                <c:pt idx="106">
                  <c:v>-14.635631444215576</c:v>
                </c:pt>
                <c:pt idx="107">
                  <c:v>-14.617776695903322</c:v>
                </c:pt>
                <c:pt idx="108">
                  <c:v>-14.153219283236309</c:v>
                </c:pt>
                <c:pt idx="109">
                  <c:v>-13.419946119416849</c:v>
                </c:pt>
                <c:pt idx="110">
                  <c:v>-11.351443113541626</c:v>
                </c:pt>
                <c:pt idx="111">
                  <c:v>-11.65506925100668</c:v>
                </c:pt>
                <c:pt idx="112">
                  <c:v>-12.973159965925033</c:v>
                </c:pt>
                <c:pt idx="113">
                  <c:v>-14.003737946831794</c:v>
                </c:pt>
                <c:pt idx="114">
                  <c:v>-15.813066817219106</c:v>
                </c:pt>
                <c:pt idx="115">
                  <c:v>-10.209037397046515</c:v>
                </c:pt>
                <c:pt idx="116">
                  <c:v>-16.946133677382555</c:v>
                </c:pt>
                <c:pt idx="117">
                  <c:v>-20.942400858081122</c:v>
                </c:pt>
                <c:pt idx="118">
                  <c:v>-16.417289629175738</c:v>
                </c:pt>
                <c:pt idx="119">
                  <c:v>-14.479626028100441</c:v>
                </c:pt>
                <c:pt idx="120">
                  <c:v>-17.279947101406286</c:v>
                </c:pt>
                <c:pt idx="121">
                  <c:v>-14.290141468022373</c:v>
                </c:pt>
                <c:pt idx="122">
                  <c:v>-10.158466834024477</c:v>
                </c:pt>
                <c:pt idx="123">
                  <c:v>-20.435896117548904</c:v>
                </c:pt>
                <c:pt idx="124">
                  <c:v>-18.269985142758372</c:v>
                </c:pt>
              </c:numCache>
            </c:numRef>
          </c:yVal>
          <c:smooth val="0"/>
        </c:ser>
        <c:ser>
          <c:idx val="2"/>
          <c:order val="1"/>
          <c:tx>
            <c:v>BR JFM</c:v>
          </c:tx>
          <c:spPr>
            <a:ln w="28575">
              <a:noFill/>
            </a:ln>
          </c:spPr>
          <c:marker>
            <c:symbol val="diamond"/>
            <c:size val="6"/>
            <c:spPr>
              <a:solidFill>
                <a:schemeClr val="tx2"/>
              </a:solidFill>
              <a:ln w="3175">
                <a:solidFill>
                  <a:schemeClr val="bg1"/>
                </a:solidFill>
              </a:ln>
            </c:spPr>
          </c:marker>
          <c:trendline>
            <c:spPr>
              <a:ln>
                <a:solidFill>
                  <a:srgbClr val="0070C0"/>
                </a:solidFill>
              </a:ln>
            </c:spPr>
            <c:trendlineType val="linear"/>
            <c:dispRSqr val="1"/>
            <c:dispEq val="1"/>
            <c:trendlineLbl>
              <c:layout>
                <c:manualLayout>
                  <c:x val="-0.16712357845123224"/>
                  <c:y val="9.785021648375225E-2"/>
                </c:manualLayout>
              </c:layout>
              <c:tx>
                <c:rich>
                  <a:bodyPr/>
                  <a:lstStyle/>
                  <a:p>
                    <a:pPr>
                      <a:defRPr>
                        <a:solidFill>
                          <a:schemeClr val="accent1">
                            <a:lumMod val="75000"/>
                          </a:schemeClr>
                        </a:solidFill>
                      </a:defRPr>
                    </a:pPr>
                    <a:r>
                      <a:rPr lang="en-US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a:t>y = 6.93x + 2.22
R² = 0.93</a:t>
                    </a:r>
                  </a:p>
                </c:rich>
              </c:tx>
              <c:numFmt formatCode="General" sourceLinked="0"/>
            </c:trendlineLbl>
          </c:trendline>
          <c:xVal>
            <c:numRef>
              <c:f>('Brazos R data revised'!$W$58:$W$71,'Brazos R data revised'!$W$146:$W$163)</c:f>
              <c:numCache>
                <c:formatCode>0.00</c:formatCode>
                <c:ptCount val="32"/>
                <c:pt idx="0">
                  <c:v>-4.2251833643282044</c:v>
                </c:pt>
                <c:pt idx="1">
                  <c:v>-3.598997451808005</c:v>
                </c:pt>
                <c:pt idx="2">
                  <c:v>-2.98604314863847</c:v>
                </c:pt>
                <c:pt idx="3">
                  <c:v>-2.4671986669755368</c:v>
                </c:pt>
                <c:pt idx="4">
                  <c:v>-2.6458915512562613</c:v>
                </c:pt>
                <c:pt idx="5">
                  <c:v>-4.316382231777661</c:v>
                </c:pt>
                <c:pt idx="6">
                  <c:v>-5.619530357701235</c:v>
                </c:pt>
                <c:pt idx="7">
                  <c:v>-3.9799685640370139</c:v>
                </c:pt>
                <c:pt idx="8">
                  <c:v>-3.2054893897192414</c:v>
                </c:pt>
                <c:pt idx="9">
                  <c:v>-3.2025122776153419</c:v>
                </c:pt>
                <c:pt idx="10">
                  <c:v>-2.787039744004475</c:v>
                </c:pt>
                <c:pt idx="11">
                  <c:v>-5.1440524756851032</c:v>
                </c:pt>
                <c:pt idx="12">
                  <c:v>-4.1381193748008309</c:v>
                </c:pt>
                <c:pt idx="13">
                  <c:v>-2.5572728476301845</c:v>
                </c:pt>
                <c:pt idx="14">
                  <c:v>-1.3111393163347396</c:v>
                </c:pt>
                <c:pt idx="15">
                  <c:v>-1.6071138779974161</c:v>
                </c:pt>
                <c:pt idx="16">
                  <c:v>-5.3064237597678989</c:v>
                </c:pt>
                <c:pt idx="17">
                  <c:v>-6.5048354279251193</c:v>
                </c:pt>
                <c:pt idx="18">
                  <c:v>-6.9721179818996815</c:v>
                </c:pt>
                <c:pt idx="19">
                  <c:v>-6.4558371245484398</c:v>
                </c:pt>
                <c:pt idx="20">
                  <c:v>-6.0970951160285471</c:v>
                </c:pt>
                <c:pt idx="21">
                  <c:v>-5.6866257847034003</c:v>
                </c:pt>
                <c:pt idx="22">
                  <c:v>-5.2168623039755886</c:v>
                </c:pt>
                <c:pt idx="23">
                  <c:v>-4.5377086052735098</c:v>
                </c:pt>
                <c:pt idx="24">
                  <c:v>-4.0493381738963254</c:v>
                </c:pt>
                <c:pt idx="25">
                  <c:v>-3.644202835090665</c:v>
                </c:pt>
                <c:pt idx="26">
                  <c:v>-3.3008425724409203</c:v>
                </c:pt>
                <c:pt idx="27">
                  <c:v>-3.2725600074538748</c:v>
                </c:pt>
                <c:pt idx="28">
                  <c:v>-2.4087013119723633</c:v>
                </c:pt>
                <c:pt idx="29">
                  <c:v>-2.2089867083357699</c:v>
                </c:pt>
                <c:pt idx="30">
                  <c:v>-2.0963526337382374</c:v>
                </c:pt>
                <c:pt idx="31">
                  <c:v>-1.8032311378417978</c:v>
                </c:pt>
              </c:numCache>
            </c:numRef>
          </c:xVal>
          <c:yVal>
            <c:numRef>
              <c:f>('Brazos R data revised'!$X$58:$X$71,'Brazos R data revised'!$X$146:$X$163)</c:f>
              <c:numCache>
                <c:formatCode>0.00</c:formatCode>
                <c:ptCount val="32"/>
                <c:pt idx="0">
                  <c:v>-21.927793725164804</c:v>
                </c:pt>
                <c:pt idx="1">
                  <c:v>-17.117229160962104</c:v>
                </c:pt>
                <c:pt idx="2">
                  <c:v>-13.240788770317318</c:v>
                </c:pt>
                <c:pt idx="3">
                  <c:v>-12.228741402165717</c:v>
                </c:pt>
                <c:pt idx="4">
                  <c:v>-13.63247209334645</c:v>
                </c:pt>
                <c:pt idx="5">
                  <c:v>-23.645125517853238</c:v>
                </c:pt>
                <c:pt idx="6">
                  <c:v>-34.644063948217379</c:v>
                </c:pt>
                <c:pt idx="7">
                  <c:v>-24.67053114793519</c:v>
                </c:pt>
                <c:pt idx="8">
                  <c:v>-19.07548674918003</c:v>
                </c:pt>
                <c:pt idx="9">
                  <c:v>-18.46450529279435</c:v>
                </c:pt>
                <c:pt idx="10">
                  <c:v>-16.995732588167041</c:v>
                </c:pt>
                <c:pt idx="11">
                  <c:v>-26.755040214087671</c:v>
                </c:pt>
                <c:pt idx="12">
                  <c:v>-23.442191255361365</c:v>
                </c:pt>
                <c:pt idx="13">
                  <c:v>-14.038929017962831</c:v>
                </c:pt>
                <c:pt idx="14">
                  <c:v>-10.944775706429606</c:v>
                </c:pt>
                <c:pt idx="15">
                  <c:v>-12.067823870145286</c:v>
                </c:pt>
                <c:pt idx="16">
                  <c:v>-36.529902489703439</c:v>
                </c:pt>
                <c:pt idx="17">
                  <c:v>-44.833135711176972</c:v>
                </c:pt>
                <c:pt idx="18">
                  <c:v>-48.713352991355642</c:v>
                </c:pt>
                <c:pt idx="19">
                  <c:v>-45.152660565743069</c:v>
                </c:pt>
                <c:pt idx="20">
                  <c:v>-42.455961438554056</c:v>
                </c:pt>
                <c:pt idx="21">
                  <c:v>-39.071908172931174</c:v>
                </c:pt>
                <c:pt idx="22">
                  <c:v>-35.662092545014055</c:v>
                </c:pt>
                <c:pt idx="23">
                  <c:v>-31.10120025736666</c:v>
                </c:pt>
                <c:pt idx="24">
                  <c:v>-27.874702920404395</c:v>
                </c:pt>
                <c:pt idx="25">
                  <c:v>-25.292264640798191</c:v>
                </c:pt>
                <c:pt idx="26">
                  <c:v>-23.64323491357505</c:v>
                </c:pt>
                <c:pt idx="27">
                  <c:v>-22.353685556513248</c:v>
                </c:pt>
                <c:pt idx="28">
                  <c:v>-17.442377433585836</c:v>
                </c:pt>
                <c:pt idx="29">
                  <c:v>-15.176362983454752</c:v>
                </c:pt>
                <c:pt idx="30">
                  <c:v>-13.746432605928483</c:v>
                </c:pt>
                <c:pt idx="31">
                  <c:v>-12.276427442611173</c:v>
                </c:pt>
              </c:numCache>
            </c:numRef>
          </c:yVal>
          <c:smooth val="0"/>
        </c:ser>
        <c:ser>
          <c:idx val="3"/>
          <c:order val="2"/>
          <c:tx>
            <c:v>BR AMJ</c:v>
          </c:tx>
          <c:spPr>
            <a:ln w="28575">
              <a:noFill/>
            </a:ln>
          </c:spPr>
          <c:marker>
            <c:symbol val="triangle"/>
            <c:size val="6"/>
            <c:spPr>
              <a:solidFill>
                <a:srgbClr val="00B050"/>
              </a:solidFill>
              <a:ln w="3175">
                <a:solidFill>
                  <a:schemeClr val="bg1"/>
                </a:solidFill>
              </a:ln>
            </c:spPr>
          </c:marker>
          <c:xVal>
            <c:numRef>
              <c:f>('Brazos R data revised'!$W$72:$W$96,'Brazos R data revised'!$W$164:$W$176)</c:f>
              <c:numCache>
                <c:formatCode>0.00</c:formatCode>
                <c:ptCount val="38"/>
                <c:pt idx="0">
                  <c:v>-2.4456642227573298</c:v>
                </c:pt>
                <c:pt idx="1">
                  <c:v>-2.5045448843677871</c:v>
                </c:pt>
                <c:pt idx="2">
                  <c:v>-2.7367596284719502</c:v>
                </c:pt>
                <c:pt idx="3">
                  <c:v>-2.7542915108615804</c:v>
                </c:pt>
                <c:pt idx="4">
                  <c:v>-2.9408572027059505</c:v>
                </c:pt>
                <c:pt idx="5">
                  <c:v>-3.006133142169229</c:v>
                </c:pt>
                <c:pt idx="6">
                  <c:v>-2.8337371900720729</c:v>
                </c:pt>
                <c:pt idx="7">
                  <c:v>-2.8406837849811719</c:v>
                </c:pt>
                <c:pt idx="8">
                  <c:v>-2.7318537980719562</c:v>
                </c:pt>
                <c:pt idx="9">
                  <c:v>-2.5763823882016479</c:v>
                </c:pt>
                <c:pt idx="10">
                  <c:v>-2.6312935670069058</c:v>
                </c:pt>
                <c:pt idx="11">
                  <c:v>-2.8410145752149387</c:v>
                </c:pt>
                <c:pt idx="12">
                  <c:v>-2.7094989476060718</c:v>
                </c:pt>
                <c:pt idx="13">
                  <c:v>-2.5626280838136957</c:v>
                </c:pt>
                <c:pt idx="14">
                  <c:v>-2.8494232164893494</c:v>
                </c:pt>
                <c:pt idx="15">
                  <c:v>-2.5166482413201363</c:v>
                </c:pt>
                <c:pt idx="16">
                  <c:v>-2.1980972462028872</c:v>
                </c:pt>
                <c:pt idx="17">
                  <c:v>-2.0250939539429478</c:v>
                </c:pt>
                <c:pt idx="18">
                  <c:v>-1.6890110764360688</c:v>
                </c:pt>
                <c:pt idx="19">
                  <c:v>-1.6771026280204708</c:v>
                </c:pt>
                <c:pt idx="20">
                  <c:v>-3.008202528697324</c:v>
                </c:pt>
                <c:pt idx="21">
                  <c:v>-2.7399316491126005</c:v>
                </c:pt>
                <c:pt idx="22">
                  <c:v>-2.2884029800211727</c:v>
                </c:pt>
                <c:pt idx="23">
                  <c:v>-1.6245069808515793</c:v>
                </c:pt>
                <c:pt idx="24">
                  <c:v>-1.4996804471718161</c:v>
                </c:pt>
                <c:pt idx="25">
                  <c:v>-1.8492523291145773</c:v>
                </c:pt>
                <c:pt idx="26">
                  <c:v>-1.2840972147243184</c:v>
                </c:pt>
                <c:pt idx="27">
                  <c:v>-1.1920548321787585</c:v>
                </c:pt>
                <c:pt idx="28">
                  <c:v>-0.77625150833412437</c:v>
                </c:pt>
                <c:pt idx="29">
                  <c:v>-1.3726662998153287</c:v>
                </c:pt>
                <c:pt idx="30">
                  <c:v>-0.63905625887942108</c:v>
                </c:pt>
                <c:pt idx="31">
                  <c:v>-2.1710285290110507</c:v>
                </c:pt>
                <c:pt idx="32">
                  <c:v>-2.1558948758162293</c:v>
                </c:pt>
                <c:pt idx="33">
                  <c:v>-2.7188171561285639</c:v>
                </c:pt>
                <c:pt idx="34">
                  <c:v>-1.6688889541533314</c:v>
                </c:pt>
                <c:pt idx="35">
                  <c:v>-1.2453947573736253</c:v>
                </c:pt>
                <c:pt idx="36">
                  <c:v>-0.73457193887953087</c:v>
                </c:pt>
                <c:pt idx="37">
                  <c:v>-0.33638319498296987</c:v>
                </c:pt>
              </c:numCache>
            </c:numRef>
          </c:xVal>
          <c:yVal>
            <c:numRef>
              <c:f>('Brazos R data revised'!$X$72:$X$96,'Brazos R data revised'!$X$164:$X$176)</c:f>
              <c:numCache>
                <c:formatCode>0.00</c:formatCode>
                <c:ptCount val="38"/>
                <c:pt idx="0">
                  <c:v>-13.895725269530949</c:v>
                </c:pt>
                <c:pt idx="1">
                  <c:v>-14.757333164038398</c:v>
                </c:pt>
                <c:pt idx="2">
                  <c:v>-15.544834510217958</c:v>
                </c:pt>
                <c:pt idx="3">
                  <c:v>-15.411251890914476</c:v>
                </c:pt>
                <c:pt idx="4">
                  <c:v>-16.031456909109203</c:v>
                </c:pt>
                <c:pt idx="5">
                  <c:v>-17.197230307411637</c:v>
                </c:pt>
                <c:pt idx="6">
                  <c:v>-16.50376193972432</c:v>
                </c:pt>
                <c:pt idx="7">
                  <c:v>-16.375268182108595</c:v>
                </c:pt>
                <c:pt idx="8">
                  <c:v>-15.796410165126847</c:v>
                </c:pt>
                <c:pt idx="9">
                  <c:v>-15.443052331683596</c:v>
                </c:pt>
                <c:pt idx="10">
                  <c:v>-14.921444008689054</c:v>
                </c:pt>
                <c:pt idx="11">
                  <c:v>-14.458993702814624</c:v>
                </c:pt>
                <c:pt idx="12">
                  <c:v>-14.995917966256204</c:v>
                </c:pt>
                <c:pt idx="13">
                  <c:v>-14.748472066689285</c:v>
                </c:pt>
                <c:pt idx="14">
                  <c:v>-16.143774330699674</c:v>
                </c:pt>
                <c:pt idx="15">
                  <c:v>-14.539510683635982</c:v>
                </c:pt>
                <c:pt idx="16">
                  <c:v>-13.597117109835477</c:v>
                </c:pt>
                <c:pt idx="17">
                  <c:v>-13.051972801535086</c:v>
                </c:pt>
                <c:pt idx="18">
                  <c:v>-10.652256461904715</c:v>
                </c:pt>
                <c:pt idx="19">
                  <c:v>-11.366923475178332</c:v>
                </c:pt>
                <c:pt idx="20">
                  <c:v>-14.440277880724825</c:v>
                </c:pt>
                <c:pt idx="21">
                  <c:v>-15.537881736001747</c:v>
                </c:pt>
                <c:pt idx="22">
                  <c:v>-11.306016161853055</c:v>
                </c:pt>
                <c:pt idx="23">
                  <c:v>-11.011021210891203</c:v>
                </c:pt>
                <c:pt idx="24">
                  <c:v>-11.803586347332473</c:v>
                </c:pt>
                <c:pt idx="25">
                  <c:v>-12.347393209116145</c:v>
                </c:pt>
                <c:pt idx="26">
                  <c:v>-9.5273686994630395</c:v>
                </c:pt>
                <c:pt idx="27">
                  <c:v>-8.9811112026684476</c:v>
                </c:pt>
                <c:pt idx="28">
                  <c:v>-7.0236487490892436</c:v>
                </c:pt>
                <c:pt idx="29">
                  <c:v>-9.139263482308106</c:v>
                </c:pt>
                <c:pt idx="30">
                  <c:v>-6.6613058942285548</c:v>
                </c:pt>
                <c:pt idx="31">
                  <c:v>-13.813939536755061</c:v>
                </c:pt>
                <c:pt idx="32">
                  <c:v>-12.819464644118977</c:v>
                </c:pt>
                <c:pt idx="33">
                  <c:v>-17.650861735855912</c:v>
                </c:pt>
                <c:pt idx="34">
                  <c:v>-9.856554439889468</c:v>
                </c:pt>
                <c:pt idx="35">
                  <c:v>-9.1674112485184835</c:v>
                </c:pt>
                <c:pt idx="36">
                  <c:v>-7.5843379395764376</c:v>
                </c:pt>
                <c:pt idx="37">
                  <c:v>-6.692554685529899</c:v>
                </c:pt>
              </c:numCache>
            </c:numRef>
          </c:yVal>
          <c:smooth val="0"/>
        </c:ser>
        <c:ser>
          <c:idx val="4"/>
          <c:order val="3"/>
          <c:tx>
            <c:v>BR JAS</c:v>
          </c:tx>
          <c:spPr>
            <a:ln w="28575">
              <a:noFill/>
            </a:ln>
          </c:spPr>
          <c:marker>
            <c:symbol val="circle"/>
            <c:size val="6"/>
            <c:spPr>
              <a:solidFill>
                <a:srgbClr val="C00000"/>
              </a:solidFill>
              <a:ln w="3175">
                <a:solidFill>
                  <a:schemeClr val="bg1"/>
                </a:solidFill>
              </a:ln>
            </c:spPr>
          </c:marker>
          <c:xVal>
            <c:numRef>
              <c:f>('Brazos R data revised'!$W$97:$W$122,'Brazos R data revised'!$W$177:$W$182)</c:f>
              <c:numCache>
                <c:formatCode>0.00</c:formatCode>
                <c:ptCount val="32"/>
                <c:pt idx="0">
                  <c:v>-1.1186100978726778</c:v>
                </c:pt>
                <c:pt idx="1">
                  <c:v>-1.036904910132324</c:v>
                </c:pt>
                <c:pt idx="2">
                  <c:v>-0.97273160478160126</c:v>
                </c:pt>
                <c:pt idx="3">
                  <c:v>-2.1265279401595496</c:v>
                </c:pt>
                <c:pt idx="4">
                  <c:v>-2.277699076990892</c:v>
                </c:pt>
                <c:pt idx="5">
                  <c:v>-2.1377748081076149</c:v>
                </c:pt>
                <c:pt idx="6">
                  <c:v>-1.3392471837950093</c:v>
                </c:pt>
                <c:pt idx="7">
                  <c:v>-1.3177458186001796</c:v>
                </c:pt>
                <c:pt idx="8">
                  <c:v>-0.94170348085429345</c:v>
                </c:pt>
                <c:pt idx="9">
                  <c:v>-0.71537680291117622</c:v>
                </c:pt>
                <c:pt idx="10">
                  <c:v>-0.47429688054206753</c:v>
                </c:pt>
                <c:pt idx="11">
                  <c:v>-0.42510837278097302</c:v>
                </c:pt>
                <c:pt idx="12">
                  <c:v>-0.44710592332645271</c:v>
                </c:pt>
                <c:pt idx="13">
                  <c:v>-0.4656301764173838</c:v>
                </c:pt>
                <c:pt idx="14">
                  <c:v>-0.67865908696308219</c:v>
                </c:pt>
                <c:pt idx="15">
                  <c:v>-1.7094014553798504</c:v>
                </c:pt>
                <c:pt idx="16">
                  <c:v>-1.1954857482000394</c:v>
                </c:pt>
                <c:pt idx="17">
                  <c:v>-1.2895955697066406</c:v>
                </c:pt>
                <c:pt idx="18">
                  <c:v>-1.0660144507037854</c:v>
                </c:pt>
                <c:pt idx="19">
                  <c:v>-0.83108722668273538</c:v>
                </c:pt>
                <c:pt idx="20">
                  <c:v>-0.79602346190347406</c:v>
                </c:pt>
                <c:pt idx="21">
                  <c:v>-0.67031593597036654</c:v>
                </c:pt>
                <c:pt idx="22">
                  <c:v>-0.93974458137327321</c:v>
                </c:pt>
                <c:pt idx="23">
                  <c:v>-0.60084998687937841</c:v>
                </c:pt>
                <c:pt idx="24">
                  <c:v>-0.55147954448970982</c:v>
                </c:pt>
                <c:pt idx="25">
                  <c:v>-0.44405541607400334</c:v>
                </c:pt>
                <c:pt idx="26">
                  <c:v>1.3486622558241601</c:v>
                </c:pt>
                <c:pt idx="27">
                  <c:v>1.2346636715123407</c:v>
                </c:pt>
                <c:pt idx="28">
                  <c:v>1.3116964472007409</c:v>
                </c:pt>
                <c:pt idx="29">
                  <c:v>0.10224465499155944</c:v>
                </c:pt>
                <c:pt idx="30">
                  <c:v>-0.56090706615205832</c:v>
                </c:pt>
                <c:pt idx="31">
                  <c:v>-0.77352248890555009</c:v>
                </c:pt>
              </c:numCache>
            </c:numRef>
          </c:xVal>
          <c:yVal>
            <c:numRef>
              <c:f>('Brazos R data revised'!$X$97:$X$122,'Brazos R data revised'!$X$177:$X$182)</c:f>
              <c:numCache>
                <c:formatCode>0.00</c:formatCode>
                <c:ptCount val="32"/>
                <c:pt idx="0">
                  <c:v>-10.064149811687869</c:v>
                </c:pt>
                <c:pt idx="1">
                  <c:v>-9.7295571557182008</c:v>
                </c:pt>
                <c:pt idx="2">
                  <c:v>-8.9461905096599388</c:v>
                </c:pt>
                <c:pt idx="3">
                  <c:v>-11.634699750070215</c:v>
                </c:pt>
                <c:pt idx="4">
                  <c:v>-12.858570985974477</c:v>
                </c:pt>
                <c:pt idx="5">
                  <c:v>-12.174437142827369</c:v>
                </c:pt>
                <c:pt idx="6">
                  <c:v>-10.055562357589793</c:v>
                </c:pt>
                <c:pt idx="7">
                  <c:v>-9.6207827371425125</c:v>
                </c:pt>
                <c:pt idx="8">
                  <c:v>-7.8265773275834869</c:v>
                </c:pt>
                <c:pt idx="9">
                  <c:v>-7.5855561158973526</c:v>
                </c:pt>
                <c:pt idx="10">
                  <c:v>-7.2959044697076401</c:v>
                </c:pt>
                <c:pt idx="11">
                  <c:v>-6.2001135214069745</c:v>
                </c:pt>
                <c:pt idx="12">
                  <c:v>-7.0919365321854428</c:v>
                </c:pt>
                <c:pt idx="13">
                  <c:v>-6.859439163826293</c:v>
                </c:pt>
                <c:pt idx="14">
                  <c:v>-8.4210835942550695</c:v>
                </c:pt>
                <c:pt idx="15">
                  <c:v>-13.184894241701549</c:v>
                </c:pt>
                <c:pt idx="16">
                  <c:v>-9.8385224066071828</c:v>
                </c:pt>
                <c:pt idx="17">
                  <c:v>-10.028400558331416</c:v>
                </c:pt>
                <c:pt idx="18">
                  <c:v>-8.3056936554852996</c:v>
                </c:pt>
                <c:pt idx="19">
                  <c:v>-7.8389814279473811</c:v>
                </c:pt>
                <c:pt idx="20">
                  <c:v>-8.6487465440108569</c:v>
                </c:pt>
                <c:pt idx="21">
                  <c:v>-9.8095619827416378</c:v>
                </c:pt>
                <c:pt idx="22">
                  <c:v>-11.043650698753343</c:v>
                </c:pt>
                <c:pt idx="23">
                  <c:v>-9.0598295319008564</c:v>
                </c:pt>
                <c:pt idx="24">
                  <c:v>-8.9059709793102435</c:v>
                </c:pt>
                <c:pt idx="25">
                  <c:v>-9.0426546237046956</c:v>
                </c:pt>
                <c:pt idx="26">
                  <c:v>6.1239422219074413E-2</c:v>
                </c:pt>
                <c:pt idx="27">
                  <c:v>-0.27903844641738118</c:v>
                </c:pt>
                <c:pt idx="28">
                  <c:v>6.0762341435847134E-2</c:v>
                </c:pt>
                <c:pt idx="29">
                  <c:v>-4.5492692668838917</c:v>
                </c:pt>
                <c:pt idx="30">
                  <c:v>-4.8670050685128814</c:v>
                </c:pt>
                <c:pt idx="31">
                  <c:v>-6.8404497283301851</c:v>
                </c:pt>
              </c:numCache>
            </c:numRef>
          </c:yVal>
          <c:smooth val="0"/>
        </c:ser>
        <c:ser>
          <c:idx val="5"/>
          <c:order val="4"/>
          <c:tx>
            <c:v>BR OND</c:v>
          </c:tx>
          <c:spPr>
            <a:ln w="28575">
              <a:noFill/>
            </a:ln>
          </c:spPr>
          <c:marker>
            <c:symbol val="square"/>
            <c:size val="6"/>
            <c:spPr>
              <a:solidFill>
                <a:schemeClr val="accent6">
                  <a:lumMod val="75000"/>
                </a:schemeClr>
              </a:solidFill>
              <a:ln w="3175">
                <a:solidFill>
                  <a:schemeClr val="bg1"/>
                </a:solidFill>
              </a:ln>
            </c:spPr>
          </c:marker>
          <c:xVal>
            <c:numRef>
              <c:f>('Brazos R data revised'!$W$123:$W$145,'Brazos R data revised'!$W$183:$W$186)</c:f>
              <c:numCache>
                <c:formatCode>0.00</c:formatCode>
                <c:ptCount val="27"/>
                <c:pt idx="0">
                  <c:v>-3.259411095661652</c:v>
                </c:pt>
                <c:pt idx="1">
                  <c:v>-2.8570047762845663</c:v>
                </c:pt>
                <c:pt idx="2">
                  <c:v>-4.0069143264157567</c:v>
                </c:pt>
                <c:pt idx="3">
                  <c:v>-2.3697507619463449</c:v>
                </c:pt>
                <c:pt idx="4">
                  <c:v>-2.0008369537381281</c:v>
                </c:pt>
                <c:pt idx="5">
                  <c:v>-2.504713177323123</c:v>
                </c:pt>
                <c:pt idx="6">
                  <c:v>-2.2094828936864195</c:v>
                </c:pt>
                <c:pt idx="7">
                  <c:v>-1.9259129657899905</c:v>
                </c:pt>
                <c:pt idx="8">
                  <c:v>-1.5641938451661979</c:v>
                </c:pt>
                <c:pt idx="9">
                  <c:v>-1.4685541188284268</c:v>
                </c:pt>
                <c:pt idx="10">
                  <c:v>-1.6544995789844847</c:v>
                </c:pt>
                <c:pt idx="11">
                  <c:v>-1.5339265387765533</c:v>
                </c:pt>
                <c:pt idx="12">
                  <c:v>-1.3703094193997423</c:v>
                </c:pt>
                <c:pt idx="13">
                  <c:v>-1.390777065114051</c:v>
                </c:pt>
                <c:pt idx="14">
                  <c:v>-1.365099473217918</c:v>
                </c:pt>
                <c:pt idx="15">
                  <c:v>-1.0129319205941369</c:v>
                </c:pt>
                <c:pt idx="16">
                  <c:v>-1.2024747245424061</c:v>
                </c:pt>
                <c:pt idx="17">
                  <c:v>-1.2860819561269174</c:v>
                </c:pt>
                <c:pt idx="18">
                  <c:v>-1.2786391758671689</c:v>
                </c:pt>
                <c:pt idx="19">
                  <c:v>-1.37514722656858</c:v>
                </c:pt>
                <c:pt idx="20">
                  <c:v>-1.3113874090100639</c:v>
                </c:pt>
                <c:pt idx="21">
                  <c:v>-1.0598214362305542</c:v>
                </c:pt>
                <c:pt idx="22">
                  <c:v>-1.1609192014254752</c:v>
                </c:pt>
                <c:pt idx="23">
                  <c:v>-2.4141593508295118</c:v>
                </c:pt>
                <c:pt idx="24">
                  <c:v>-3.9340074603627455</c:v>
                </c:pt>
                <c:pt idx="25">
                  <c:v>-3.5345782530895593</c:v>
                </c:pt>
                <c:pt idx="26">
                  <c:v>-3.0046522985954445</c:v>
                </c:pt>
              </c:numCache>
            </c:numRef>
          </c:xVal>
          <c:yVal>
            <c:numRef>
              <c:f>('Brazos R data revised'!$X$123:$X$145,'Brazos R data revised'!$X$183:$X$186)</c:f>
              <c:numCache>
                <c:formatCode>0.00</c:formatCode>
                <c:ptCount val="27"/>
                <c:pt idx="0">
                  <c:v>-24.907379718930038</c:v>
                </c:pt>
                <c:pt idx="1">
                  <c:v>-22.08270367164047</c:v>
                </c:pt>
                <c:pt idx="2">
                  <c:v>-29.979344795609038</c:v>
                </c:pt>
                <c:pt idx="3">
                  <c:v>-19.2865332011487</c:v>
                </c:pt>
                <c:pt idx="4">
                  <c:v>-16.003978872157294</c:v>
                </c:pt>
                <c:pt idx="5">
                  <c:v>-18.76079017803286</c:v>
                </c:pt>
                <c:pt idx="6">
                  <c:v>-16.783767412341358</c:v>
                </c:pt>
                <c:pt idx="7">
                  <c:v>-14.127620151726628</c:v>
                </c:pt>
                <c:pt idx="8">
                  <c:v>-12.367907682794893</c:v>
                </c:pt>
                <c:pt idx="9">
                  <c:v>-12.138431826062842</c:v>
                </c:pt>
                <c:pt idx="10">
                  <c:v>-11.332642383192926</c:v>
                </c:pt>
                <c:pt idx="11">
                  <c:v>-11.615551287646365</c:v>
                </c:pt>
                <c:pt idx="12">
                  <c:v>-10.758356390383765</c:v>
                </c:pt>
                <c:pt idx="13">
                  <c:v>-10.611534779345746</c:v>
                </c:pt>
                <c:pt idx="14">
                  <c:v>-11.011447745885539</c:v>
                </c:pt>
                <c:pt idx="15">
                  <c:v>-9.9894214380181126</c:v>
                </c:pt>
                <c:pt idx="16">
                  <c:v>-10.263265807590244</c:v>
                </c:pt>
                <c:pt idx="17" formatCode="0.0">
                  <c:v>-10.992960865535505</c:v>
                </c:pt>
                <c:pt idx="18">
                  <c:v>-10.678326088997487</c:v>
                </c:pt>
                <c:pt idx="19">
                  <c:v>-11.514648701993913</c:v>
                </c:pt>
                <c:pt idx="20">
                  <c:v>-10.591020305666998</c:v>
                </c:pt>
                <c:pt idx="21">
                  <c:v>-10.157592414105526</c:v>
                </c:pt>
                <c:pt idx="22">
                  <c:v>-10.357966343060744</c:v>
                </c:pt>
                <c:pt idx="23">
                  <c:v>-18.902006089867967</c:v>
                </c:pt>
                <c:pt idx="24">
                  <c:v>-19.817404614500596</c:v>
                </c:pt>
                <c:pt idx="25">
                  <c:v>-20.04354090575006</c:v>
                </c:pt>
                <c:pt idx="26">
                  <c:v>-17.800426333213856</c:v>
                </c:pt>
              </c:numCache>
            </c:numRef>
          </c:yVal>
          <c:smooth val="0"/>
        </c:ser>
        <c:ser>
          <c:idx val="11"/>
          <c:order val="5"/>
          <c:tx>
            <c:v>MWL</c:v>
          </c:tx>
          <c:spPr>
            <a:ln w="28575">
              <a:solidFill>
                <a:schemeClr val="bg1">
                  <a:lumMod val="75000"/>
                </a:schemeClr>
              </a:solidFill>
            </a:ln>
          </c:spPr>
          <c:marker>
            <c:symbol val="none"/>
          </c:marker>
          <c:dPt>
            <c:idx val="1"/>
            <c:bubble3D val="0"/>
            <c:spPr>
              <a:ln w="38100">
                <a:solidFill>
                  <a:schemeClr val="bg1">
                    <a:lumMod val="75000"/>
                  </a:schemeClr>
                </a:solidFill>
              </a:ln>
            </c:spPr>
          </c:dPt>
          <c:xVal>
            <c:numRef>
              <c:f>'Brazos R data revised'!$AI$114:$AI$115</c:f>
              <c:numCache>
                <c:formatCode>General</c:formatCode>
                <c:ptCount val="2"/>
                <c:pt idx="0">
                  <c:v>-10</c:v>
                </c:pt>
                <c:pt idx="1">
                  <c:v>5</c:v>
                </c:pt>
              </c:numCache>
            </c:numRef>
          </c:xVal>
          <c:yVal>
            <c:numRef>
              <c:f>'Brazos R data revised'!$AJ$114:$AJ$115</c:f>
              <c:numCache>
                <c:formatCode>General</c:formatCode>
                <c:ptCount val="2"/>
                <c:pt idx="0">
                  <c:v>-70</c:v>
                </c:pt>
                <c:pt idx="1">
                  <c:v>50</c:v>
                </c:pt>
              </c:numCache>
            </c:numRef>
          </c:yVal>
          <c:smooth val="0"/>
        </c:ser>
        <c:ser>
          <c:idx val="6"/>
          <c:order val="6"/>
          <c:tx>
            <c:v>BRAA</c:v>
          </c:tx>
          <c:spPr>
            <a:ln w="28575">
              <a:noFill/>
            </a:ln>
          </c:spPr>
          <c:marker>
            <c:symbol val="square"/>
            <c:size val="5"/>
            <c:spPr>
              <a:noFill/>
              <a:ln w="15875">
                <a:solidFill>
                  <a:schemeClr val="tx1"/>
                </a:solidFill>
              </a:ln>
            </c:spPr>
          </c:marker>
          <c:xVal>
            <c:numRef>
              <c:f>'Brazos R data revised'!$W$52:$W$56</c:f>
              <c:numCache>
                <c:formatCode>0.00</c:formatCode>
                <c:ptCount val="5"/>
                <c:pt idx="0">
                  <c:v>-3.7951672280259032</c:v>
                </c:pt>
                <c:pt idx="1">
                  <c:v>-3.8953966688571873</c:v>
                </c:pt>
                <c:pt idx="2">
                  <c:v>-3.9297237268354666</c:v>
                </c:pt>
                <c:pt idx="3">
                  <c:v>-3.8749290231428781</c:v>
                </c:pt>
                <c:pt idx="4">
                  <c:v>-3.9359598212728186</c:v>
                </c:pt>
              </c:numCache>
            </c:numRef>
          </c:xVal>
          <c:yVal>
            <c:numRef>
              <c:f>'Brazos R data revised'!$X$52:$X$56</c:f>
              <c:numCache>
                <c:formatCode>0.00</c:formatCode>
                <c:ptCount val="5"/>
                <c:pt idx="0">
                  <c:v>-21.632339412274451</c:v>
                </c:pt>
                <c:pt idx="1">
                  <c:v>-21.931707603749214</c:v>
                </c:pt>
                <c:pt idx="2">
                  <c:v>-21.924185401883388</c:v>
                </c:pt>
                <c:pt idx="3">
                  <c:v>-21.986094813037056</c:v>
                </c:pt>
                <c:pt idx="4">
                  <c:v>-21.842970578069043</c:v>
                </c:pt>
              </c:numCache>
            </c:numRef>
          </c:yVal>
          <c:smooth val="0"/>
        </c:ser>
        <c:ser>
          <c:idx val="7"/>
          <c:order val="7"/>
          <c:tx>
            <c:v>LW</c:v>
          </c:tx>
          <c:spPr>
            <a:ln w="28575">
              <a:noFill/>
            </a:ln>
          </c:spPr>
          <c:marker>
            <c:symbol val="plus"/>
            <c:size val="7"/>
            <c:spPr>
              <a:ln w="15875">
                <a:solidFill>
                  <a:schemeClr val="tx1"/>
                </a:solidFill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0.147499843080417"/>
                  <c:y val="0.19107627079300274"/>
                </c:manualLayout>
              </c:layout>
              <c:tx>
                <c:rich>
                  <a:bodyPr/>
                  <a:lstStyle/>
                  <a:p>
                    <a:pPr>
                      <a:defRPr>
                        <a:solidFill>
                          <a:srgbClr val="FF0000"/>
                        </a:solidFill>
                      </a:defRPr>
                    </a:pPr>
                    <a:r>
                      <a:rPr lang="en-US">
                        <a:solidFill>
                          <a:srgbClr val="FF0000"/>
                        </a:solidFill>
                      </a:rPr>
                      <a:t>y = 4.37x - 5.02
R² = 0.99</a:t>
                    </a:r>
                  </a:p>
                </c:rich>
              </c:tx>
              <c:numFmt formatCode="General" sourceLinked="0"/>
            </c:trendlineLbl>
          </c:trendline>
          <c:xVal>
            <c:numRef>
              <c:f>('Brazos R data revised'!$W$421:$W$423,'Brazos R data revised'!$W$424:$W$437)</c:f>
              <c:numCache>
                <c:formatCode>0.00</c:formatCode>
                <c:ptCount val="17"/>
                <c:pt idx="0">
                  <c:v>0.20715547616149088</c:v>
                </c:pt>
                <c:pt idx="1">
                  <c:v>0.35998056416166602</c:v>
                </c:pt>
                <c:pt idx="2">
                  <c:v>0.36469432499284071</c:v>
                </c:pt>
                <c:pt idx="3">
                  <c:v>-1.5097695493016985</c:v>
                </c:pt>
                <c:pt idx="4">
                  <c:v>-1.5297823584445789</c:v>
                </c:pt>
                <c:pt idx="5">
                  <c:v>-1.5357365826523779</c:v>
                </c:pt>
                <c:pt idx="6">
                  <c:v>-1.9207764147567161</c:v>
                </c:pt>
                <c:pt idx="7">
                  <c:v>-1.7413227129383282</c:v>
                </c:pt>
                <c:pt idx="8">
                  <c:v>-1.7418188982889782</c:v>
                </c:pt>
                <c:pt idx="9">
                  <c:v>-1.8949747765229201</c:v>
                </c:pt>
                <c:pt idx="10">
                  <c:v>-1.3369316521586425</c:v>
                </c:pt>
                <c:pt idx="11">
                  <c:v>-1.749096283431844</c:v>
                </c:pt>
                <c:pt idx="12">
                  <c:v>-1.1182793076389115</c:v>
                </c:pt>
                <c:pt idx="13">
                  <c:v>-1.2691196542364871</c:v>
                </c:pt>
                <c:pt idx="14">
                  <c:v>-1.2770586198468861</c:v>
                </c:pt>
                <c:pt idx="15">
                  <c:v>-1.822531715328032</c:v>
                </c:pt>
                <c:pt idx="16">
                  <c:v>-1.3485093103404742</c:v>
                </c:pt>
              </c:numCache>
            </c:numRef>
          </c:xVal>
          <c:yVal>
            <c:numRef>
              <c:f>('Brazos R data revised'!$X$421:$X$423,'Brazos R data revised'!$X$424:$X$437)</c:f>
              <c:numCache>
                <c:formatCode>0.00</c:formatCode>
                <c:ptCount val="17"/>
                <c:pt idx="0">
                  <c:v>-4.6355013902684892</c:v>
                </c:pt>
                <c:pt idx="1">
                  <c:v>-3.3037303838911161</c:v>
                </c:pt>
                <c:pt idx="2">
                  <c:v>-3.0284547719693045</c:v>
                </c:pt>
                <c:pt idx="3">
                  <c:v>-11.499049780706086</c:v>
                </c:pt>
                <c:pt idx="4">
                  <c:v>-11.838254217580278</c:v>
                </c:pt>
                <c:pt idx="5">
                  <c:v>-12.323922454905077</c:v>
                </c:pt>
                <c:pt idx="6">
                  <c:v>-12.882743078991297</c:v>
                </c:pt>
                <c:pt idx="7">
                  <c:v>-12.703837785281282</c:v>
                </c:pt>
                <c:pt idx="8">
                  <c:v>-12.726260582092937</c:v>
                </c:pt>
                <c:pt idx="9">
                  <c:v>-13.242143935688759</c:v>
                </c:pt>
                <c:pt idx="10">
                  <c:v>-10.619153789508282</c:v>
                </c:pt>
                <c:pt idx="11">
                  <c:v>-12.96511902756178</c:v>
                </c:pt>
                <c:pt idx="12">
                  <c:v>-10.179603361228736</c:v>
                </c:pt>
                <c:pt idx="13">
                  <c:v>-10.464579615742828</c:v>
                </c:pt>
                <c:pt idx="14">
                  <c:v>-10.272793140885689</c:v>
                </c:pt>
                <c:pt idx="15">
                  <c:v>-12.832172515969265</c:v>
                </c:pt>
                <c:pt idx="16">
                  <c:v>-10.941978452825026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647424"/>
        <c:axId val="74653696"/>
      </c:scatterChart>
      <c:valAx>
        <c:axId val="74647424"/>
        <c:scaling>
          <c:orientation val="minMax"/>
          <c:max val="2"/>
          <c:min val="-8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l-GR" dirty="0"/>
                  <a:t>δ</a:t>
                </a:r>
                <a:r>
                  <a:rPr lang="en-US" baseline="30000" dirty="0"/>
                  <a:t>18</a:t>
                </a:r>
                <a:r>
                  <a:rPr lang="en-US" dirty="0"/>
                  <a:t>O </a:t>
                </a:r>
                <a:r>
                  <a:rPr lang="el-GR" dirty="0" smtClean="0"/>
                  <a:t>‰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38430246776870081"/>
              <c:y val="0.92413934368087958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74653696"/>
        <c:crossesAt val="-50"/>
        <c:crossBetween val="midCat"/>
        <c:majorUnit val="1"/>
      </c:valAx>
      <c:valAx>
        <c:axId val="74653696"/>
        <c:scaling>
          <c:orientation val="minMax"/>
          <c:max val="10"/>
          <c:min val="-5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l-GR" dirty="0"/>
                  <a:t>δ</a:t>
                </a:r>
                <a:r>
                  <a:rPr lang="en-US" dirty="0"/>
                  <a:t>D </a:t>
                </a:r>
                <a:r>
                  <a:rPr lang="el-GR" dirty="0" smtClean="0"/>
                  <a:t>‰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0291128622702555E-2"/>
              <c:y val="0.35319116088090113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74647424"/>
        <c:crossesAt val="-8"/>
        <c:crossBetween val="midCat"/>
      </c:valAx>
    </c:plotArea>
    <c:legend>
      <c:legendPos val="b"/>
      <c:legendEntry>
        <c:idx val="0"/>
        <c:delete val="1"/>
      </c:legendEntry>
      <c:legendEntry>
        <c:idx val="8"/>
        <c:delete val="1"/>
      </c:legendEntry>
      <c:layout>
        <c:manualLayout>
          <c:xMode val="edge"/>
          <c:yMode val="edge"/>
          <c:x val="0.65665447449058201"/>
          <c:y val="0.54466053902682432"/>
          <c:w val="0.27491740323767894"/>
          <c:h val="0.27006475145643388"/>
        </c:manualLayout>
      </c:layout>
      <c:overlay val="0"/>
      <c:spPr>
        <a:ln w="3175">
          <a:noFill/>
        </a:ln>
      </c:spPr>
    </c:legend>
    <c:plotVisOnly val="1"/>
    <c:dispBlanksAs val="gap"/>
    <c:showDLblsOverMax val="0"/>
  </c:chart>
  <c:txPr>
    <a:bodyPr/>
    <a:lstStyle/>
    <a:p>
      <a:pPr>
        <a:defRPr sz="1400" b="1"/>
      </a:pPr>
      <a:endParaRPr lang="en-US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</a:t>
            </a:r>
          </a:p>
        </c:rich>
      </c:tx>
      <c:layout>
        <c:manualLayout>
          <c:xMode val="edge"/>
          <c:yMode val="edge"/>
          <c:x val="0.18184715183515637"/>
          <c:y val="0.1602288743606165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5255188524877833"/>
          <c:y val="0.16714129483814524"/>
          <c:w val="0.75904979106117998"/>
          <c:h val="0.66291451767215781"/>
        </c:manualLayout>
      </c:layout>
      <c:scatterChart>
        <c:scatterStyle val="lineMarker"/>
        <c:varyColors val="0"/>
        <c:ser>
          <c:idx val="1"/>
          <c:order val="1"/>
          <c:tx>
            <c:v>White Creek</c:v>
          </c:tx>
          <c:spPr>
            <a:ln w="28575">
              <a:noFill/>
            </a:ln>
          </c:spPr>
          <c:marker>
            <c:symbol val="square"/>
            <c:size val="6"/>
            <c:spPr>
              <a:solidFill>
                <a:srgbClr val="00B0F0"/>
              </a:solidFill>
              <a:ln w="3175">
                <a:solidFill>
                  <a:schemeClr val="bg1"/>
                </a:solidFill>
              </a:ln>
            </c:spPr>
          </c:marker>
          <c:trendline>
            <c:spPr>
              <a:ln>
                <a:solidFill>
                  <a:srgbClr val="00B0F0"/>
                </a:solidFill>
              </a:ln>
            </c:spPr>
            <c:trendlineType val="linear"/>
            <c:dispRSqr val="1"/>
            <c:dispEq val="1"/>
            <c:trendlineLbl>
              <c:layout>
                <c:manualLayout>
                  <c:x val="-0.30856528633367208"/>
                  <c:y val="0.14812405962579966"/>
                </c:manualLayout>
              </c:layout>
              <c:tx>
                <c:rich>
                  <a:bodyPr/>
                  <a:lstStyle/>
                  <a:p>
                    <a:pPr>
                      <a:defRPr>
                        <a:solidFill>
                          <a:srgbClr val="00B0F0"/>
                        </a:solidFill>
                      </a:defRPr>
                    </a:pPr>
                    <a:r>
                      <a:rPr lang="en-US">
                        <a:solidFill>
                          <a:srgbClr val="00B0F0"/>
                        </a:solidFill>
                      </a:rPr>
                      <a:t>y = 6.59x + 5.50
R² = 0.96</a:t>
                    </a:r>
                  </a:p>
                </c:rich>
              </c:tx>
              <c:numFmt formatCode="General" sourceLinked="0"/>
            </c:trendlineLbl>
          </c:trendline>
          <c:xVal>
            <c:numRef>
              <c:f>'Brazos R data revised'!$W$876:$W$954</c:f>
              <c:numCache>
                <c:formatCode>0.00</c:formatCode>
                <c:ptCount val="79"/>
                <c:pt idx="0">
                  <c:v>-5.8669054294521565</c:v>
                </c:pt>
                <c:pt idx="1">
                  <c:v>-3.972459625730512</c:v>
                </c:pt>
                <c:pt idx="2">
                  <c:v>-3.8778536188732602</c:v>
                </c:pt>
                <c:pt idx="3">
                  <c:v>-6.447895261099589</c:v>
                </c:pt>
                <c:pt idx="4">
                  <c:v>-6.4547095399151804</c:v>
                </c:pt>
                <c:pt idx="7">
                  <c:v>-6.3546124151774039</c:v>
                </c:pt>
                <c:pt idx="8">
                  <c:v>-6.1216037745122005</c:v>
                </c:pt>
                <c:pt idx="9">
                  <c:v>-5.0082961637472856</c:v>
                </c:pt>
                <c:pt idx="10">
                  <c:v>-4.9267894501471918</c:v>
                </c:pt>
                <c:pt idx="11">
                  <c:v>-4.5379124513311613</c:v>
                </c:pt>
                <c:pt idx="12">
                  <c:v>-4.5467114715493535</c:v>
                </c:pt>
                <c:pt idx="13">
                  <c:v>-3.8584693111745367</c:v>
                </c:pt>
                <c:pt idx="14">
                  <c:v>-3.9018028317979629</c:v>
                </c:pt>
                <c:pt idx="15">
                  <c:v>-3.4808391803065701</c:v>
                </c:pt>
                <c:pt idx="16">
                  <c:v>-4.7616589654508985</c:v>
                </c:pt>
                <c:pt idx="17">
                  <c:v>-4.2509188445152466</c:v>
                </c:pt>
                <c:pt idx="18">
                  <c:v>-4.0084496031643191</c:v>
                </c:pt>
                <c:pt idx="19">
                  <c:v>-0.90807046621872223</c:v>
                </c:pt>
                <c:pt idx="20">
                  <c:v>-1.097032439690846</c:v>
                </c:pt>
                <c:pt idx="21">
                  <c:v>-2.0166292895620321</c:v>
                </c:pt>
                <c:pt idx="22">
                  <c:v>-2.1145431987569498</c:v>
                </c:pt>
                <c:pt idx="23">
                  <c:v>-2.9226637398487867</c:v>
                </c:pt>
                <c:pt idx="24">
                  <c:v>-3.7314458614081571</c:v>
                </c:pt>
                <c:pt idx="25">
                  <c:v>-3.1274228945503206</c:v>
                </c:pt>
                <c:pt idx="26">
                  <c:v>-3.1705358883512358</c:v>
                </c:pt>
                <c:pt idx="27">
                  <c:v>-2.5363567699158871</c:v>
                </c:pt>
                <c:pt idx="28">
                  <c:v>-3.4040195530857149</c:v>
                </c:pt>
                <c:pt idx="29">
                  <c:v>-3.7619345860211912</c:v>
                </c:pt>
                <c:pt idx="30">
                  <c:v>-3.8032833652420179</c:v>
                </c:pt>
                <c:pt idx="31">
                  <c:v>-2.1810880588505444</c:v>
                </c:pt>
                <c:pt idx="32">
                  <c:v>-3.78839780472252</c:v>
                </c:pt>
                <c:pt idx="33">
                  <c:v>-3.290090939572107</c:v>
                </c:pt>
                <c:pt idx="34">
                  <c:v>-3.376427190585193</c:v>
                </c:pt>
                <c:pt idx="35">
                  <c:v>-3.3122538852344698</c:v>
                </c:pt>
                <c:pt idx="36">
                  <c:v>-3.3026609684552382</c:v>
                </c:pt>
                <c:pt idx="37">
                  <c:v>-3.7654365054947307</c:v>
                </c:pt>
                <c:pt idx="38">
                  <c:v>-3.637751475260818</c:v>
                </c:pt>
                <c:pt idx="39">
                  <c:v>-3.4518473638839806</c:v>
                </c:pt>
                <c:pt idx="40">
                  <c:v>-3.68637763962451</c:v>
                </c:pt>
                <c:pt idx="41">
                  <c:v>-3.984419640248229</c:v>
                </c:pt>
                <c:pt idx="42">
                  <c:v>-1.5799054309987142</c:v>
                </c:pt>
                <c:pt idx="43">
                  <c:v>-3.2556887552603788</c:v>
                </c:pt>
                <c:pt idx="44">
                  <c:v>-1.0529565886084993</c:v>
                </c:pt>
                <c:pt idx="45">
                  <c:v>-3.0300898158315488</c:v>
                </c:pt>
                <c:pt idx="46">
                  <c:v>-3.1494636590594256</c:v>
                </c:pt>
                <c:pt idx="47">
                  <c:v>-3.6645040530340429</c:v>
                </c:pt>
                <c:pt idx="48">
                  <c:v>-3.5087018529299678</c:v>
                </c:pt>
                <c:pt idx="49">
                  <c:v>-3.6013231183846197</c:v>
                </c:pt>
                <c:pt idx="50">
                  <c:v>-0.51471944710834761</c:v>
                </c:pt>
                <c:pt idx="51">
                  <c:v>-2.4640662946950025</c:v>
                </c:pt>
                <c:pt idx="52">
                  <c:v>-2.698596570435531</c:v>
                </c:pt>
                <c:pt idx="53">
                  <c:v>-2.8102713533551409</c:v>
                </c:pt>
                <c:pt idx="54">
                  <c:v>-2.756154071110922</c:v>
                </c:pt>
                <c:pt idx="55">
                  <c:v>-1.8084400513695735</c:v>
                </c:pt>
                <c:pt idx="56">
                  <c:v>-2.6446777623315727</c:v>
                </c:pt>
                <c:pt idx="57">
                  <c:v>-2.3572210491883858</c:v>
                </c:pt>
                <c:pt idx="58">
                  <c:v>-3.1987514038906508</c:v>
                </c:pt>
                <c:pt idx="59">
                  <c:v>-6.2696756180863868</c:v>
                </c:pt>
                <c:pt idx="60">
                  <c:v>-3.2694081978232004</c:v>
                </c:pt>
                <c:pt idx="61">
                  <c:v>-2.9493355676306243</c:v>
                </c:pt>
                <c:pt idx="62">
                  <c:v>-3.0254173213969455</c:v>
                </c:pt>
                <c:pt idx="63">
                  <c:v>0.84251288203606745</c:v>
                </c:pt>
                <c:pt idx="64">
                  <c:v>-2.3210325976143191</c:v>
                </c:pt>
                <c:pt idx="65">
                  <c:v>-2.1027110433283545</c:v>
                </c:pt>
                <c:pt idx="66">
                  <c:v>-2.2647982578739945</c:v>
                </c:pt>
                <c:pt idx="67">
                  <c:v>-2.2353579270687667</c:v>
                </c:pt>
                <c:pt idx="68">
                  <c:v>-2.2783606574584261</c:v>
                </c:pt>
                <c:pt idx="69">
                  <c:v>-5.0497212359551149</c:v>
                </c:pt>
                <c:pt idx="70">
                  <c:v>-4.1109385525254654</c:v>
                </c:pt>
                <c:pt idx="71">
                  <c:v>-3.7622856461354548</c:v>
                </c:pt>
                <c:pt idx="72">
                  <c:v>-2.8090805085135804</c:v>
                </c:pt>
                <c:pt idx="73">
                  <c:v>-3.4696686053455079</c:v>
                </c:pt>
                <c:pt idx="74">
                  <c:v>-3.0502265889294415</c:v>
                </c:pt>
                <c:pt idx="75">
                  <c:v>-3.0627966178125732</c:v>
                </c:pt>
                <c:pt idx="76">
                  <c:v>-3.3474746929921197</c:v>
                </c:pt>
                <c:pt idx="77">
                  <c:v>-3.3417851009713333</c:v>
                </c:pt>
                <c:pt idx="78">
                  <c:v>-3.6461121160366172</c:v>
                </c:pt>
              </c:numCache>
            </c:numRef>
          </c:xVal>
          <c:yVal>
            <c:numRef>
              <c:f>'Brazos R data revised'!$X$876:$X$954</c:f>
              <c:numCache>
                <c:formatCode>0.00</c:formatCode>
                <c:ptCount val="79"/>
                <c:pt idx="0">
                  <c:v>-31.121732254061865</c:v>
                </c:pt>
                <c:pt idx="1">
                  <c:v>-19.419302966958746</c:v>
                </c:pt>
                <c:pt idx="2">
                  <c:v>-18.007779956318643</c:v>
                </c:pt>
                <c:pt idx="3">
                  <c:v>-38.248091211639718</c:v>
                </c:pt>
                <c:pt idx="4">
                  <c:v>-38.730260856554189</c:v>
                </c:pt>
                <c:pt idx="7">
                  <c:v>-35.210994945618467</c:v>
                </c:pt>
                <c:pt idx="8">
                  <c:v>-35.460667222173782</c:v>
                </c:pt>
                <c:pt idx="9">
                  <c:v>-26.383728240502315</c:v>
                </c:pt>
                <c:pt idx="10">
                  <c:v>-27.18299757933481</c:v>
                </c:pt>
                <c:pt idx="11">
                  <c:v>-24.190746906936862</c:v>
                </c:pt>
                <c:pt idx="12">
                  <c:v>-23.717164716120472</c:v>
                </c:pt>
                <c:pt idx="13">
                  <c:v>-19.23514978463324</c:v>
                </c:pt>
                <c:pt idx="14">
                  <c:v>-19.23260535378936</c:v>
                </c:pt>
                <c:pt idx="15">
                  <c:v>-16.68990790342594</c:v>
                </c:pt>
                <c:pt idx="16">
                  <c:v>-25.316164571875902</c:v>
                </c:pt>
                <c:pt idx="17">
                  <c:v>-21.604476078372066</c:v>
                </c:pt>
                <c:pt idx="18">
                  <c:v>-19.224479077781737</c:v>
                </c:pt>
                <c:pt idx="19">
                  <c:v>-4.9414404597532071</c:v>
                </c:pt>
                <c:pt idx="20">
                  <c:v>-4.5007324323750133</c:v>
                </c:pt>
                <c:pt idx="21">
                  <c:v>-6.6100656019480581</c:v>
                </c:pt>
                <c:pt idx="22">
                  <c:v>-7.0556590534818078</c:v>
                </c:pt>
                <c:pt idx="23">
                  <c:v>-11.897392895521987</c:v>
                </c:pt>
                <c:pt idx="24">
                  <c:v>-16.198117129383071</c:v>
                </c:pt>
                <c:pt idx="25">
                  <c:v>-13.381114131357064</c:v>
                </c:pt>
                <c:pt idx="26">
                  <c:v>-12.966477921757139</c:v>
                </c:pt>
                <c:pt idx="27">
                  <c:v>-7.9799186127403665</c:v>
                </c:pt>
                <c:pt idx="28">
                  <c:v>-15.900731829725757</c:v>
                </c:pt>
                <c:pt idx="29">
                  <c:v>-17.606136602833512</c:v>
                </c:pt>
                <c:pt idx="30">
                  <c:v>-18.611504840019943</c:v>
                </c:pt>
                <c:pt idx="31">
                  <c:v>-7.4869351367394277</c:v>
                </c:pt>
                <c:pt idx="32">
                  <c:v>-19.710698964574295</c:v>
                </c:pt>
                <c:pt idx="33">
                  <c:v>-15.589247433662493</c:v>
                </c:pt>
                <c:pt idx="34">
                  <c:v>-16.879909979218496</c:v>
                </c:pt>
                <c:pt idx="35">
                  <c:v>-16.046290823993687</c:v>
                </c:pt>
                <c:pt idx="36">
                  <c:v>-16.913305634044367</c:v>
                </c:pt>
                <c:pt idx="37">
                  <c:v>-18.616165976308245</c:v>
                </c:pt>
                <c:pt idx="38">
                  <c:v>-17.89831842447979</c:v>
                </c:pt>
                <c:pt idx="39">
                  <c:v>-17.960020872443778</c:v>
                </c:pt>
                <c:pt idx="40">
                  <c:v>-18.701404409578089</c:v>
                </c:pt>
                <c:pt idx="41">
                  <c:v>-19.630439721448244</c:v>
                </c:pt>
                <c:pt idx="42">
                  <c:v>-5.9235907654892701</c:v>
                </c:pt>
                <c:pt idx="43">
                  <c:v>-14.694879992040146</c:v>
                </c:pt>
                <c:pt idx="44">
                  <c:v>2.2567543975714548</c:v>
                </c:pt>
                <c:pt idx="45">
                  <c:v>-13.439203370587432</c:v>
                </c:pt>
                <c:pt idx="46">
                  <c:v>-15.140861842159978</c:v>
                </c:pt>
                <c:pt idx="47">
                  <c:v>-17.729184118092647</c:v>
                </c:pt>
                <c:pt idx="48">
                  <c:v>-16.819868145262529</c:v>
                </c:pt>
                <c:pt idx="49">
                  <c:v>-17.367874938262283</c:v>
                </c:pt>
                <c:pt idx="50">
                  <c:v>4.1678696704470735</c:v>
                </c:pt>
                <c:pt idx="51">
                  <c:v>-8.1993364462112908</c:v>
                </c:pt>
                <c:pt idx="52">
                  <c:v>-12.917665392323492</c:v>
                </c:pt>
                <c:pt idx="53">
                  <c:v>-12.60221957845399</c:v>
                </c:pt>
                <c:pt idx="54">
                  <c:v>-13.155188011599304</c:v>
                </c:pt>
                <c:pt idx="55">
                  <c:v>-6.1078142925453784</c:v>
                </c:pt>
                <c:pt idx="56">
                  <c:v>-11.554804621572515</c:v>
                </c:pt>
                <c:pt idx="57">
                  <c:v>-9.2912153320894966</c:v>
                </c:pt>
                <c:pt idx="58">
                  <c:v>-15.803686076989631</c:v>
                </c:pt>
                <c:pt idx="59">
                  <c:v>-39.747480036343049</c:v>
                </c:pt>
                <c:pt idx="60">
                  <c:v>-15.304087080794613</c:v>
                </c:pt>
                <c:pt idx="61">
                  <c:v>-14.902321450546623</c:v>
                </c:pt>
                <c:pt idx="62">
                  <c:v>-14.751563923046984</c:v>
                </c:pt>
                <c:pt idx="63">
                  <c:v>8.3744499630847518</c:v>
                </c:pt>
                <c:pt idx="64">
                  <c:v>-11.190696567813886</c:v>
                </c:pt>
                <c:pt idx="65">
                  <c:v>-11.702127167432923</c:v>
                </c:pt>
                <c:pt idx="66">
                  <c:v>-12.486447975057638</c:v>
                </c:pt>
                <c:pt idx="67">
                  <c:v>-11.503025453899641</c:v>
                </c:pt>
                <c:pt idx="68">
                  <c:v>-11.791500300824062</c:v>
                </c:pt>
                <c:pt idx="69">
                  <c:v>-37.263479425009294</c:v>
                </c:pt>
                <c:pt idx="70">
                  <c:v>-24.035619575409932</c:v>
                </c:pt>
                <c:pt idx="71">
                  <c:v>-19.233324411449832</c:v>
                </c:pt>
                <c:pt idx="72">
                  <c:v>-15.052379259564198</c:v>
                </c:pt>
                <c:pt idx="73">
                  <c:v>-17.292114509885881</c:v>
                </c:pt>
                <c:pt idx="74">
                  <c:v>-16.14394009158692</c:v>
                </c:pt>
                <c:pt idx="75">
                  <c:v>-16.744743824597094</c:v>
                </c:pt>
                <c:pt idx="76">
                  <c:v>-16.43833074022335</c:v>
                </c:pt>
                <c:pt idx="77">
                  <c:v>-17.08512506073658</c:v>
                </c:pt>
                <c:pt idx="78">
                  <c:v>-18.783214595168204</c:v>
                </c:pt>
              </c:numCache>
            </c:numRef>
          </c:yVal>
          <c:smooth val="0"/>
        </c:ser>
        <c:ser>
          <c:idx val="2"/>
          <c:order val="2"/>
          <c:tx>
            <c:v>Lick Creek</c:v>
          </c:tx>
          <c:spPr>
            <a:ln w="28575">
              <a:noFill/>
            </a:ln>
          </c:spPr>
          <c:marker>
            <c:symbol val="triangle"/>
            <c:size val="6"/>
            <c:spPr>
              <a:solidFill>
                <a:srgbClr val="FF0000"/>
              </a:solidFill>
              <a:ln w="3175">
                <a:solidFill>
                  <a:schemeClr val="bg1"/>
                </a:solidFill>
              </a:ln>
            </c:spPr>
          </c:marker>
          <c:trendline>
            <c:spPr>
              <a:ln>
                <a:solidFill>
                  <a:srgbClr val="FF0000"/>
                </a:solidFill>
              </a:ln>
            </c:spPr>
            <c:trendlineType val="linear"/>
            <c:dispRSqr val="0"/>
            <c:dispEq val="0"/>
          </c:trendline>
          <c:xVal>
            <c:numRef>
              <c:f>'Brazos R data revised'!$W$572:$W$645</c:f>
              <c:numCache>
                <c:formatCode>0.00</c:formatCode>
                <c:ptCount val="74"/>
                <c:pt idx="0">
                  <c:v>-4.359814989471217</c:v>
                </c:pt>
                <c:pt idx="1">
                  <c:v>-4.4355659530037705</c:v>
                </c:pt>
                <c:pt idx="2">
                  <c:v>-4.5027163704583941</c:v>
                </c:pt>
                <c:pt idx="3">
                  <c:v>-4.3664307941465488</c:v>
                </c:pt>
                <c:pt idx="4">
                  <c:v>-4.3551839261984844</c:v>
                </c:pt>
                <c:pt idx="5">
                  <c:v>-4.2038143152268814</c:v>
                </c:pt>
                <c:pt idx="6">
                  <c:v>-4.0783125005358283</c:v>
                </c:pt>
                <c:pt idx="10">
                  <c:v>-5.0739911041733352</c:v>
                </c:pt>
                <c:pt idx="11">
                  <c:v>-4.9414765365264302</c:v>
                </c:pt>
                <c:pt idx="12">
                  <c:v>-4.885440670926366</c:v>
                </c:pt>
                <c:pt idx="13">
                  <c:v>-4.3136366728373972</c:v>
                </c:pt>
                <c:pt idx="14">
                  <c:v>-3.6768654728366656</c:v>
                </c:pt>
                <c:pt idx="15">
                  <c:v>-4.1996463582814219</c:v>
                </c:pt>
                <c:pt idx="16">
                  <c:v>-4.4533624675804138</c:v>
                </c:pt>
                <c:pt idx="17">
                  <c:v>-4.4305379414505177</c:v>
                </c:pt>
                <c:pt idx="18">
                  <c:v>-3.9972027352162538</c:v>
                </c:pt>
                <c:pt idx="19">
                  <c:v>-4.4513777261778147</c:v>
                </c:pt>
                <c:pt idx="20">
                  <c:v>-4.2400027668009486</c:v>
                </c:pt>
                <c:pt idx="21">
                  <c:v>-4.2426490886710813</c:v>
                </c:pt>
                <c:pt idx="22">
                  <c:v>-2.1625077826531087</c:v>
                </c:pt>
                <c:pt idx="23">
                  <c:v>-3.6965144127224021</c:v>
                </c:pt>
                <c:pt idx="24">
                  <c:v>-3.8574769404732372</c:v>
                </c:pt>
                <c:pt idx="25">
                  <c:v>-4.04867369559034</c:v>
                </c:pt>
                <c:pt idx="26">
                  <c:v>-2.3838064490429733</c:v>
                </c:pt>
                <c:pt idx="27">
                  <c:v>-3.3620634337021054</c:v>
                </c:pt>
                <c:pt idx="28">
                  <c:v>-3.8975585818655025</c:v>
                </c:pt>
                <c:pt idx="29">
                  <c:v>-4.0540223624371112</c:v>
                </c:pt>
                <c:pt idx="30">
                  <c:v>-3.547913304774192</c:v>
                </c:pt>
                <c:pt idx="31">
                  <c:v>-3.597531839839184</c:v>
                </c:pt>
                <c:pt idx="32">
                  <c:v>-2.8087360177360563</c:v>
                </c:pt>
                <c:pt idx="33">
                  <c:v>-3.96980973825687</c:v>
                </c:pt>
                <c:pt idx="34">
                  <c:v>-4.154445820404268</c:v>
                </c:pt>
                <c:pt idx="35">
                  <c:v>-4.2004256628978274</c:v>
                </c:pt>
                <c:pt idx="36">
                  <c:v>-4.0204206440231616</c:v>
                </c:pt>
                <c:pt idx="37">
                  <c:v>-4.2929917966468514</c:v>
                </c:pt>
                <c:pt idx="38">
                  <c:v>-4.2949765380494513</c:v>
                </c:pt>
                <c:pt idx="39">
                  <c:v>-3.895381935659382</c:v>
                </c:pt>
                <c:pt idx="40">
                  <c:v>-4.4018217835560671</c:v>
                </c:pt>
                <c:pt idx="41">
                  <c:v>-4.3634501164391404</c:v>
                </c:pt>
                <c:pt idx="42">
                  <c:v>-2.8193213052165875</c:v>
                </c:pt>
                <c:pt idx="43">
                  <c:v>-3.8768576825684518</c:v>
                </c:pt>
                <c:pt idx="44">
                  <c:v>-4.0836015786725852</c:v>
                </c:pt>
                <c:pt idx="45">
                  <c:v>-2.3909479524888231</c:v>
                </c:pt>
                <c:pt idx="46">
                  <c:v>-4.2192392750606542</c:v>
                </c:pt>
                <c:pt idx="47">
                  <c:v>-4.2655499077879799</c:v>
                </c:pt>
                <c:pt idx="48">
                  <c:v>-4.2509951375022492</c:v>
                </c:pt>
                <c:pt idx="49">
                  <c:v>-3.7733340399432587</c:v>
                </c:pt>
                <c:pt idx="50">
                  <c:v>-3.8934108948005397</c:v>
                </c:pt>
                <c:pt idx="51">
                  <c:v>-3.0852903537087029</c:v>
                </c:pt>
                <c:pt idx="52">
                  <c:v>-3.5612975000988594</c:v>
                </c:pt>
                <c:pt idx="53">
                  <c:v>-4.3224458279958373</c:v>
                </c:pt>
                <c:pt idx="54">
                  <c:v>-4.376695426333562</c:v>
                </c:pt>
                <c:pt idx="55">
                  <c:v>-4.2291629820736523</c:v>
                </c:pt>
                <c:pt idx="56">
                  <c:v>-4.4276371223336204</c:v>
                </c:pt>
                <c:pt idx="57">
                  <c:v>-4.3217842475283046</c:v>
                </c:pt>
                <c:pt idx="58">
                  <c:v>-4.5159581147493064</c:v>
                </c:pt>
                <c:pt idx="59">
                  <c:v>-3.6746262341873024</c:v>
                </c:pt>
                <c:pt idx="60">
                  <c:v>-4.4301511281102481</c:v>
                </c:pt>
                <c:pt idx="61">
                  <c:v>-4.4556219761102769</c:v>
                </c:pt>
                <c:pt idx="62">
                  <c:v>-4.2700486549672068</c:v>
                </c:pt>
                <c:pt idx="63">
                  <c:v>-4.9471762634874654</c:v>
                </c:pt>
                <c:pt idx="64">
                  <c:v>-4.4966399650973372</c:v>
                </c:pt>
                <c:pt idx="65">
                  <c:v>-4.4337898206816808</c:v>
                </c:pt>
                <c:pt idx="66">
                  <c:v>-4.0697220893981445</c:v>
                </c:pt>
                <c:pt idx="67">
                  <c:v>-4.0475591437357821</c:v>
                </c:pt>
                <c:pt idx="68">
                  <c:v>-2.3876537506949145</c:v>
                </c:pt>
                <c:pt idx="69">
                  <c:v>-3.9839151027590844</c:v>
                </c:pt>
                <c:pt idx="70">
                  <c:v>-3.9948311804733825</c:v>
                </c:pt>
                <c:pt idx="71">
                  <c:v>-3.9786224590188186</c:v>
                </c:pt>
                <c:pt idx="72">
                  <c:v>-4.5316375718298421</c:v>
                </c:pt>
                <c:pt idx="73">
                  <c:v>-4.426446277492059</c:v>
                </c:pt>
              </c:numCache>
            </c:numRef>
          </c:xVal>
          <c:yVal>
            <c:numRef>
              <c:f>'Brazos R data revised'!$X$572:$X$645</c:f>
              <c:numCache>
                <c:formatCode>0.00</c:formatCode>
                <c:ptCount val="74"/>
                <c:pt idx="0">
                  <c:v>-22.976417286697128</c:v>
                </c:pt>
                <c:pt idx="1">
                  <c:v>-21.760815451035462</c:v>
                </c:pt>
                <c:pt idx="2">
                  <c:v>-22.224219918476344</c:v>
                </c:pt>
                <c:pt idx="3">
                  <c:v>-21.69593246451663</c:v>
                </c:pt>
                <c:pt idx="4">
                  <c:v>-21.18100327248726</c:v>
                </c:pt>
                <c:pt idx="5">
                  <c:v>-21.443715757117438</c:v>
                </c:pt>
                <c:pt idx="6">
                  <c:v>-21.224258596833145</c:v>
                </c:pt>
                <c:pt idx="10">
                  <c:v>-27.859180076094802</c:v>
                </c:pt>
                <c:pt idx="11">
                  <c:v>-27.181089256201904</c:v>
                </c:pt>
                <c:pt idx="12">
                  <c:v>-26.704644580686157</c:v>
                </c:pt>
                <c:pt idx="13">
                  <c:v>-21.995539196383003</c:v>
                </c:pt>
                <c:pt idx="14">
                  <c:v>-19.664840543392764</c:v>
                </c:pt>
                <c:pt idx="15">
                  <c:v>-21.293737461563737</c:v>
                </c:pt>
                <c:pt idx="16">
                  <c:v>-21.360210717359983</c:v>
                </c:pt>
                <c:pt idx="17">
                  <c:v>-21.537366714864838</c:v>
                </c:pt>
                <c:pt idx="18">
                  <c:v>-17.175576140750735</c:v>
                </c:pt>
                <c:pt idx="19">
                  <c:v>-20.842100986775776</c:v>
                </c:pt>
                <c:pt idx="20">
                  <c:v>-20.056826017584605</c:v>
                </c:pt>
                <c:pt idx="21">
                  <c:v>-19.548894010375896</c:v>
                </c:pt>
                <c:pt idx="22">
                  <c:v>-9.7037754542455552</c:v>
                </c:pt>
                <c:pt idx="23">
                  <c:v>-15.306055578212986</c:v>
                </c:pt>
                <c:pt idx="24">
                  <c:v>-16.399763273760229</c:v>
                </c:pt>
                <c:pt idx="25">
                  <c:v>-17.756899075112493</c:v>
                </c:pt>
                <c:pt idx="26">
                  <c:v>-8.5428788817272174</c:v>
                </c:pt>
                <c:pt idx="27">
                  <c:v>-14.200526881036904</c:v>
                </c:pt>
                <c:pt idx="28">
                  <c:v>-18.781027544993169</c:v>
                </c:pt>
                <c:pt idx="29">
                  <c:v>-19.391054839812398</c:v>
                </c:pt>
                <c:pt idx="30">
                  <c:v>-15.258899149358083</c:v>
                </c:pt>
                <c:pt idx="31">
                  <c:v>-17.034911878383397</c:v>
                </c:pt>
                <c:pt idx="32">
                  <c:v>-11.542171149550279</c:v>
                </c:pt>
                <c:pt idx="33">
                  <c:v>-20.117221147267237</c:v>
                </c:pt>
                <c:pt idx="34">
                  <c:v>-19.584321912402995</c:v>
                </c:pt>
                <c:pt idx="35">
                  <c:v>-20.309166649052116</c:v>
                </c:pt>
                <c:pt idx="36">
                  <c:v>-20.896771147059688</c:v>
                </c:pt>
                <c:pt idx="37">
                  <c:v>-21.746929102769691</c:v>
                </c:pt>
                <c:pt idx="38">
                  <c:v>-22.098378613080037</c:v>
                </c:pt>
                <c:pt idx="39">
                  <c:v>-19.512918821846732</c:v>
                </c:pt>
                <c:pt idx="40">
                  <c:v>-22.810501195509779</c:v>
                </c:pt>
                <c:pt idx="41">
                  <c:v>-22.264720779498415</c:v>
                </c:pt>
                <c:pt idx="42">
                  <c:v>-10.747672618550057</c:v>
                </c:pt>
                <c:pt idx="43">
                  <c:v>-19.318269862290233</c:v>
                </c:pt>
                <c:pt idx="44">
                  <c:v>-19.837015700585415</c:v>
                </c:pt>
                <c:pt idx="45">
                  <c:v>-8.794185838164406</c:v>
                </c:pt>
                <c:pt idx="46">
                  <c:v>-20.186786259421194</c:v>
                </c:pt>
                <c:pt idx="47">
                  <c:v>-20.729068083022224</c:v>
                </c:pt>
                <c:pt idx="48">
                  <c:v>-20.801584362072685</c:v>
                </c:pt>
                <c:pt idx="49">
                  <c:v>-19.066282526549383</c:v>
                </c:pt>
                <c:pt idx="50">
                  <c:v>-18.900576467841976</c:v>
                </c:pt>
                <c:pt idx="51">
                  <c:v>-12.300322858828125</c:v>
                </c:pt>
                <c:pt idx="52">
                  <c:v>-16.15481753344449</c:v>
                </c:pt>
                <c:pt idx="53">
                  <c:v>-20.857561840637953</c:v>
                </c:pt>
                <c:pt idx="54">
                  <c:v>-21.325419062055612</c:v>
                </c:pt>
                <c:pt idx="55">
                  <c:v>-19.89513087394193</c:v>
                </c:pt>
                <c:pt idx="56">
                  <c:v>-22.599224753270942</c:v>
                </c:pt>
                <c:pt idx="57">
                  <c:v>-21.329553762176914</c:v>
                </c:pt>
                <c:pt idx="58">
                  <c:v>-21.876606393610217</c:v>
                </c:pt>
                <c:pt idx="59">
                  <c:v>-19.442285794503132</c:v>
                </c:pt>
                <c:pt idx="60">
                  <c:v>-22.548081693309037</c:v>
                </c:pt>
                <c:pt idx="61">
                  <c:v>-22.78503181564497</c:v>
                </c:pt>
                <c:pt idx="62">
                  <c:v>-22.170233712993479</c:v>
                </c:pt>
                <c:pt idx="63">
                  <c:v>-31.022308618837418</c:v>
                </c:pt>
                <c:pt idx="64">
                  <c:v>-25.33009876723175</c:v>
                </c:pt>
                <c:pt idx="65">
                  <c:v>-23.741419759086792</c:v>
                </c:pt>
                <c:pt idx="66">
                  <c:v>-19.841634215449442</c:v>
                </c:pt>
                <c:pt idx="67">
                  <c:v>-20.369285561698184</c:v>
                </c:pt>
                <c:pt idx="68">
                  <c:v>-11.365180912932669</c:v>
                </c:pt>
                <c:pt idx="69">
                  <c:v>-19.312901486092048</c:v>
                </c:pt>
                <c:pt idx="70">
                  <c:v>-19.586109747953209</c:v>
                </c:pt>
                <c:pt idx="71">
                  <c:v>-19.147831535095602</c:v>
                </c:pt>
                <c:pt idx="72">
                  <c:v>-21.388711779297026</c:v>
                </c:pt>
                <c:pt idx="73">
                  <c:v>-22.080478914975764</c:v>
                </c:pt>
              </c:numCache>
            </c:numRef>
          </c:yVal>
          <c:smooth val="0"/>
        </c:ser>
        <c:ser>
          <c:idx val="0"/>
          <c:order val="0"/>
          <c:tx>
            <c:v>Navasota River</c:v>
          </c:tx>
          <c:spPr>
            <a:ln w="28575">
              <a:noFill/>
            </a:ln>
          </c:spPr>
          <c:marker>
            <c:symbol val="circle"/>
            <c:size val="6"/>
            <c:spPr>
              <a:solidFill>
                <a:srgbClr val="00B050"/>
              </a:solidFill>
              <a:ln w="3175">
                <a:solidFill>
                  <a:schemeClr val="bg1"/>
                </a:solidFill>
              </a:ln>
            </c:spPr>
          </c:marker>
          <c:trendline>
            <c:spPr>
              <a:ln>
                <a:solidFill>
                  <a:srgbClr val="00B050"/>
                </a:solidFill>
              </a:ln>
            </c:spPr>
            <c:trendlineType val="linear"/>
            <c:dispRSqr val="0"/>
            <c:dispEq val="0"/>
          </c:trendline>
          <c:xVal>
            <c:numRef>
              <c:f>'Brazos R data revised'!$W$446:$W$569</c:f>
              <c:numCache>
                <c:formatCode>0.00</c:formatCode>
                <c:ptCount val="124"/>
                <c:pt idx="0">
                  <c:v>-2.1903501853960097</c:v>
                </c:pt>
                <c:pt idx="1">
                  <c:v>-3.5755113452105758</c:v>
                </c:pt>
                <c:pt idx="2">
                  <c:v>-2.4951504417288155</c:v>
                </c:pt>
                <c:pt idx="3">
                  <c:v>-3.8712378141979285</c:v>
                </c:pt>
                <c:pt idx="4">
                  <c:v>-3.4689968899377259</c:v>
                </c:pt>
                <c:pt idx="5">
                  <c:v>-2.2507626170220414</c:v>
                </c:pt>
                <c:pt idx="6">
                  <c:v>-2.9801550824774243</c:v>
                </c:pt>
                <c:pt idx="7">
                  <c:v>-5.7202559838831686</c:v>
                </c:pt>
                <c:pt idx="8">
                  <c:v>-5.4066999212957958</c:v>
                </c:pt>
                <c:pt idx="9">
                  <c:v>-5.6993169620857422</c:v>
                </c:pt>
                <c:pt idx="10">
                  <c:v>-5.5507921471245325</c:v>
                </c:pt>
                <c:pt idx="11">
                  <c:v>-4.3354688282659941</c:v>
                </c:pt>
                <c:pt idx="12">
                  <c:v>-3.9042837585512129</c:v>
                </c:pt>
                <c:pt idx="13">
                  <c:v>-4.1144678730865181</c:v>
                </c:pt>
                <c:pt idx="14">
                  <c:v>-2.9826690882540499</c:v>
                </c:pt>
                <c:pt idx="15">
                  <c:v>-4.9191151167238063</c:v>
                </c:pt>
                <c:pt idx="16">
                  <c:v>-3.9446070880473623</c:v>
                </c:pt>
                <c:pt idx="17">
                  <c:v>-3.5092871404104988</c:v>
                </c:pt>
                <c:pt idx="18">
                  <c:v>-2.6798637082640924</c:v>
                </c:pt>
                <c:pt idx="19">
                  <c:v>-2.1386908858219122</c:v>
                </c:pt>
                <c:pt idx="20">
                  <c:v>-1.9283082971463461</c:v>
                </c:pt>
                <c:pt idx="21">
                  <c:v>-2.2552393115190159</c:v>
                </c:pt>
                <c:pt idx="22">
                  <c:v>-2.6001992850328439</c:v>
                </c:pt>
                <c:pt idx="23">
                  <c:v>-2.700428725864128</c:v>
                </c:pt>
                <c:pt idx="24">
                  <c:v>-2.370630862798814</c:v>
                </c:pt>
                <c:pt idx="25">
                  <c:v>-2.1662024983310468</c:v>
                </c:pt>
                <c:pt idx="26">
                  <c:v>-3.3204685093730073</c:v>
                </c:pt>
                <c:pt idx="27">
                  <c:v>-2.6175392626189535</c:v>
                </c:pt>
                <c:pt idx="28">
                  <c:v>-2.4921697640214067</c:v>
                </c:pt>
                <c:pt idx="29">
                  <c:v>-2.7204150253203703</c:v>
                </c:pt>
                <c:pt idx="30">
                  <c:v>-2.5116863878136368</c:v>
                </c:pt>
                <c:pt idx="31">
                  <c:v>-2.587768141579958</c:v>
                </c:pt>
                <c:pt idx="32">
                  <c:v>-2.1643566423586926</c:v>
                </c:pt>
                <c:pt idx="33">
                  <c:v>-2.6249820428787025</c:v>
                </c:pt>
                <c:pt idx="34">
                  <c:v>-2.6856820507748758</c:v>
                </c:pt>
                <c:pt idx="35">
                  <c:v>-2.3744084408004924</c:v>
                </c:pt>
                <c:pt idx="36">
                  <c:v>-2.1990896169041871</c:v>
                </c:pt>
                <c:pt idx="37">
                  <c:v>-2.5824754978396922</c:v>
                </c:pt>
                <c:pt idx="38">
                  <c:v>-2.5257917523158522</c:v>
                </c:pt>
                <c:pt idx="39">
                  <c:v>-3.2700697782907331</c:v>
                </c:pt>
                <c:pt idx="40">
                  <c:v>-2.619901573822454</c:v>
                </c:pt>
                <c:pt idx="41">
                  <c:v>-1.7259409670681807</c:v>
                </c:pt>
                <c:pt idx="42">
                  <c:v>-2.178462006860908</c:v>
                </c:pt>
                <c:pt idx="43">
                  <c:v>-1.6247191555355966</c:v>
                </c:pt>
                <c:pt idx="44">
                  <c:v>-2.9359716421864528</c:v>
                </c:pt>
                <c:pt idx="45">
                  <c:v>-3.196634346394545</c:v>
                </c:pt>
                <c:pt idx="46">
                  <c:v>-3.1658708546542496</c:v>
                </c:pt>
                <c:pt idx="47">
                  <c:v>-2.9201598690124095</c:v>
                </c:pt>
                <c:pt idx="48">
                  <c:v>-2.6821562958173311</c:v>
                </c:pt>
                <c:pt idx="49">
                  <c:v>-2.8746762118695002</c:v>
                </c:pt>
                <c:pt idx="50">
                  <c:v>-1.6818466289070915</c:v>
                </c:pt>
                <c:pt idx="51">
                  <c:v>-3.2055656827062444</c:v>
                </c:pt>
                <c:pt idx="52">
                  <c:v>-3.6359237768366084</c:v>
                </c:pt>
                <c:pt idx="53">
                  <c:v>-4.1842664775956795</c:v>
                </c:pt>
                <c:pt idx="54">
                  <c:v>-3.3927929550181473</c:v>
                </c:pt>
                <c:pt idx="55">
                  <c:v>-3.7375425366497121</c:v>
                </c:pt>
                <c:pt idx="56">
                  <c:v>-3.1762576679945211</c:v>
                </c:pt>
                <c:pt idx="57">
                  <c:v>-3.0930639242022182</c:v>
                </c:pt>
                <c:pt idx="58">
                  <c:v>-3.9081641392265301</c:v>
                </c:pt>
                <c:pt idx="59">
                  <c:v>-2.7805167718278314</c:v>
                </c:pt>
                <c:pt idx="60">
                  <c:v>-3.3718870122440947</c:v>
                </c:pt>
                <c:pt idx="61">
                  <c:v>-1.4494296099079431</c:v>
                </c:pt>
                <c:pt idx="62">
                  <c:v>-2.0152049559865159</c:v>
                </c:pt>
                <c:pt idx="63">
                  <c:v>-2.9729791337122919</c:v>
                </c:pt>
                <c:pt idx="64">
                  <c:v>-3.3688109971932656</c:v>
                </c:pt>
                <c:pt idx="65">
                  <c:v>-3.3529330659724681</c:v>
                </c:pt>
                <c:pt idx="66">
                  <c:v>-3.4592283727154465</c:v>
                </c:pt>
                <c:pt idx="67">
                  <c:v>-1.6134188682977424</c:v>
                </c:pt>
                <c:pt idx="68">
                  <c:v>-5.4527894699229318</c:v>
                </c:pt>
                <c:pt idx="69">
                  <c:v>-4.5973659254024692</c:v>
                </c:pt>
                <c:pt idx="70">
                  <c:v>-3.309260485359431</c:v>
                </c:pt>
                <c:pt idx="71">
                  <c:v>-4.2026504789604573</c:v>
                </c:pt>
                <c:pt idx="72">
                  <c:v>-4.48124614871662</c:v>
                </c:pt>
                <c:pt idx="73">
                  <c:v>-4.107432510170737</c:v>
                </c:pt>
                <c:pt idx="74">
                  <c:v>-3.9041949905445303</c:v>
                </c:pt>
                <c:pt idx="75">
                  <c:v>-3.8436479731314726</c:v>
                </c:pt>
                <c:pt idx="76">
                  <c:v>-3.1815010273229212</c:v>
                </c:pt>
                <c:pt idx="77">
                  <c:v>-3.4040318873335651</c:v>
                </c:pt>
                <c:pt idx="78">
                  <c:v>-2.4065339374103418</c:v>
                </c:pt>
                <c:pt idx="79">
                  <c:v>-2.5553895426053184</c:v>
                </c:pt>
                <c:pt idx="80">
                  <c:v>-2.7207929292444701</c:v>
                </c:pt>
                <c:pt idx="81">
                  <c:v>-2.4501238204649383</c:v>
                </c:pt>
                <c:pt idx="82">
                  <c:v>-3.5762040691311654</c:v>
                </c:pt>
                <c:pt idx="83">
                  <c:v>-2.7252503276444742</c:v>
                </c:pt>
                <c:pt idx="84">
                  <c:v>-2.7123577782834207</c:v>
                </c:pt>
                <c:pt idx="85">
                  <c:v>-2.6605064091405044</c:v>
                </c:pt>
                <c:pt idx="86">
                  <c:v>-2.2171647983348004</c:v>
                </c:pt>
                <c:pt idx="87">
                  <c:v>-2.4486269946571437</c:v>
                </c:pt>
                <c:pt idx="88">
                  <c:v>-2.3317712097011647</c:v>
                </c:pt>
                <c:pt idx="89">
                  <c:v>-2.2749703916855157</c:v>
                </c:pt>
                <c:pt idx="90">
                  <c:v>-2.8420192801640893</c:v>
                </c:pt>
                <c:pt idx="91">
                  <c:v>-6.5307521442098837</c:v>
                </c:pt>
                <c:pt idx="92">
                  <c:v>-6.5203322518462352</c:v>
                </c:pt>
                <c:pt idx="93">
                  <c:v>-5.1866976710031452</c:v>
                </c:pt>
                <c:pt idx="94">
                  <c:v>-5.49670187345545</c:v>
                </c:pt>
                <c:pt idx="95">
                  <c:v>-4.9980355960522793</c:v>
                </c:pt>
                <c:pt idx="96">
                  <c:v>-4.6487211091947351</c:v>
                </c:pt>
                <c:pt idx="97">
                  <c:v>-4.3539870109086829</c:v>
                </c:pt>
                <c:pt idx="98">
                  <c:v>-3.7186216694014598</c:v>
                </c:pt>
                <c:pt idx="99">
                  <c:v>-3.5866363661285803</c:v>
                </c:pt>
                <c:pt idx="100">
                  <c:v>-4.076371307220052</c:v>
                </c:pt>
                <c:pt idx="101">
                  <c:v>-3.1328748629592282</c:v>
                </c:pt>
                <c:pt idx="102">
                  <c:v>-3.2854435885282345</c:v>
                </c:pt>
                <c:pt idx="103">
                  <c:v>-2.9517672099720071</c:v>
                </c:pt>
                <c:pt idx="104">
                  <c:v>-2.9046296016602651</c:v>
                </c:pt>
                <c:pt idx="105">
                  <c:v>-2.4484988134415588</c:v>
                </c:pt>
                <c:pt idx="106">
                  <c:v>-2.3233484633738826</c:v>
                </c:pt>
                <c:pt idx="107">
                  <c:v>-2.3772962156232946</c:v>
                </c:pt>
                <c:pt idx="108">
                  <c:v>-2.7850365275198676</c:v>
                </c:pt>
                <c:pt idx="109">
                  <c:v>-2.1793182607139765</c:v>
                </c:pt>
                <c:pt idx="110">
                  <c:v>-1.7512343494407578</c:v>
                </c:pt>
                <c:pt idx="111">
                  <c:v>-1.8725640723084309</c:v>
                </c:pt>
                <c:pt idx="112">
                  <c:v>-1.9717887378046473</c:v>
                </c:pt>
                <c:pt idx="113">
                  <c:v>-2.4868415364130314</c:v>
                </c:pt>
                <c:pt idx="114">
                  <c:v>-2.7830641907510345</c:v>
                </c:pt>
                <c:pt idx="115">
                  <c:v>-2.0365533306982293</c:v>
                </c:pt>
                <c:pt idx="116">
                  <c:v>-2.6538079069067306</c:v>
                </c:pt>
                <c:pt idx="117">
                  <c:v>-3.3535532976607807</c:v>
                </c:pt>
                <c:pt idx="118">
                  <c:v>-2.6089031326729115</c:v>
                </c:pt>
                <c:pt idx="119">
                  <c:v>-2.1670500779191579</c:v>
                </c:pt>
                <c:pt idx="120">
                  <c:v>-2.7024216666366563</c:v>
                </c:pt>
                <c:pt idx="121">
                  <c:v>-2.4974971168182387</c:v>
                </c:pt>
                <c:pt idx="122">
                  <c:v>-1.0806522526711566</c:v>
                </c:pt>
                <c:pt idx="123">
                  <c:v>-3.5714903082999916</c:v>
                </c:pt>
              </c:numCache>
            </c:numRef>
          </c:xVal>
          <c:yVal>
            <c:numRef>
              <c:f>'Brazos R data revised'!$X$446:$X$569</c:f>
              <c:numCache>
                <c:formatCode>0.00</c:formatCode>
                <c:ptCount val="124"/>
                <c:pt idx="0">
                  <c:v>-15.993285501671739</c:v>
                </c:pt>
                <c:pt idx="1">
                  <c:v>-18.165216614783461</c:v>
                </c:pt>
                <c:pt idx="2">
                  <c:v>-11.959985894281333</c:v>
                </c:pt>
                <c:pt idx="3">
                  <c:v>-19.045271632909007</c:v>
                </c:pt>
                <c:pt idx="4">
                  <c:v>-15.850102600711955</c:v>
                </c:pt>
                <c:pt idx="5">
                  <c:v>-11.790304162380366</c:v>
                </c:pt>
                <c:pt idx="6">
                  <c:v>-11.139406947131384</c:v>
                </c:pt>
                <c:pt idx="7">
                  <c:v>-31.440943569633234</c:v>
                </c:pt>
                <c:pt idx="8">
                  <c:v>-29.530659104617552</c:v>
                </c:pt>
                <c:pt idx="9">
                  <c:v>-34.394232644734331</c:v>
                </c:pt>
                <c:pt idx="10">
                  <c:v>-31.412795803422856</c:v>
                </c:pt>
                <c:pt idx="11">
                  <c:v>-24.17229978331876</c:v>
                </c:pt>
                <c:pt idx="12">
                  <c:v>-21.775923009170974</c:v>
                </c:pt>
                <c:pt idx="13">
                  <c:v>-21.017348661147722</c:v>
                </c:pt>
                <c:pt idx="14">
                  <c:v>-12.12774340035662</c:v>
                </c:pt>
                <c:pt idx="15">
                  <c:v>-24.240188378771911</c:v>
                </c:pt>
                <c:pt idx="16">
                  <c:v>-20.110259065305996</c:v>
                </c:pt>
                <c:pt idx="17">
                  <c:v>-17.316155944874879</c:v>
                </c:pt>
                <c:pt idx="18">
                  <c:v>-12.825792099681172</c:v>
                </c:pt>
                <c:pt idx="19">
                  <c:v>-10.101024719745666</c:v>
                </c:pt>
                <c:pt idx="20">
                  <c:v>-9.2998470577802728</c:v>
                </c:pt>
                <c:pt idx="21">
                  <c:v>-10.572168497670003</c:v>
                </c:pt>
                <c:pt idx="22">
                  <c:v>-13.291099945475633</c:v>
                </c:pt>
                <c:pt idx="23">
                  <c:v>-13.608199639393654</c:v>
                </c:pt>
                <c:pt idx="24">
                  <c:v>-12.325806494080245</c:v>
                </c:pt>
                <c:pt idx="25">
                  <c:v>-14.42241750943391</c:v>
                </c:pt>
                <c:pt idx="26">
                  <c:v>-17.572790303391429</c:v>
                </c:pt>
                <c:pt idx="27">
                  <c:v>-14.850249300444315</c:v>
                </c:pt>
                <c:pt idx="28">
                  <c:v>-13.974647036295551</c:v>
                </c:pt>
                <c:pt idx="29">
                  <c:v>-14.404337795055078</c:v>
                </c:pt>
                <c:pt idx="30">
                  <c:v>-14.436779288314497</c:v>
                </c:pt>
                <c:pt idx="31">
                  <c:v>-13.856331002055327</c:v>
                </c:pt>
                <c:pt idx="32">
                  <c:v>-12.523367293719886</c:v>
                </c:pt>
                <c:pt idx="33">
                  <c:v>-14.17788344995013</c:v>
                </c:pt>
                <c:pt idx="34">
                  <c:v>-9.9006952013948979</c:v>
                </c:pt>
                <c:pt idx="35">
                  <c:v>-12.664901259410481</c:v>
                </c:pt>
                <c:pt idx="36">
                  <c:v>-6.5391840027794697</c:v>
                </c:pt>
                <c:pt idx="37">
                  <c:v>-12.313133695244648</c:v>
                </c:pt>
                <c:pt idx="38">
                  <c:v>-12.718945343416795</c:v>
                </c:pt>
                <c:pt idx="39">
                  <c:v>-16.167921352290453</c:v>
                </c:pt>
                <c:pt idx="40">
                  <c:v>-13.419617987049095</c:v>
                </c:pt>
                <c:pt idx="41">
                  <c:v>-5.1568968754178917</c:v>
                </c:pt>
                <c:pt idx="42">
                  <c:v>-8.8914852465166092</c:v>
                </c:pt>
                <c:pt idx="43">
                  <c:v>-10.117900913264751</c:v>
                </c:pt>
                <c:pt idx="44">
                  <c:v>-14.106614314895563</c:v>
                </c:pt>
                <c:pt idx="45">
                  <c:v>-15.338436897186941</c:v>
                </c:pt>
                <c:pt idx="46">
                  <c:v>-15.721373739190248</c:v>
                </c:pt>
                <c:pt idx="47">
                  <c:v>-14.598102937775725</c:v>
                </c:pt>
                <c:pt idx="48">
                  <c:v>-13.556158507208579</c:v>
                </c:pt>
                <c:pt idx="49">
                  <c:v>-14.392322093277267</c:v>
                </c:pt>
                <c:pt idx="50">
                  <c:v>-8.2433869051958943</c:v>
                </c:pt>
                <c:pt idx="51">
                  <c:v>-16.812934571212967</c:v>
                </c:pt>
                <c:pt idx="52">
                  <c:v>-18.280753114273828</c:v>
                </c:pt>
                <c:pt idx="53">
                  <c:v>-27.991080446449846</c:v>
                </c:pt>
                <c:pt idx="54">
                  <c:v>-19.901873615678198</c:v>
                </c:pt>
                <c:pt idx="55">
                  <c:v>-19.952539594856876</c:v>
                </c:pt>
                <c:pt idx="56">
                  <c:v>-17.682048536709846</c:v>
                </c:pt>
                <c:pt idx="57">
                  <c:v>-15.557448782073546</c:v>
                </c:pt>
                <c:pt idx="58">
                  <c:v>-19.57561397072222</c:v>
                </c:pt>
                <c:pt idx="59">
                  <c:v>-17.259577600469818</c:v>
                </c:pt>
                <c:pt idx="60">
                  <c:v>-16.959493787820215</c:v>
                </c:pt>
                <c:pt idx="61">
                  <c:v>-11.540128563307789</c:v>
                </c:pt>
                <c:pt idx="62">
                  <c:v>-14.313756966792099</c:v>
                </c:pt>
                <c:pt idx="63">
                  <c:v>-18.413395626196312</c:v>
                </c:pt>
                <c:pt idx="64">
                  <c:v>-19.983707024187037</c:v>
                </c:pt>
                <c:pt idx="65">
                  <c:v>-19.860858722506162</c:v>
                </c:pt>
                <c:pt idx="66">
                  <c:v>-23.796214614206264</c:v>
                </c:pt>
                <c:pt idx="67">
                  <c:v>-12.786382839291774</c:v>
                </c:pt>
                <c:pt idx="68">
                  <c:v>-37.106613414977033</c:v>
                </c:pt>
                <c:pt idx="69">
                  <c:v>-27.604833995842185</c:v>
                </c:pt>
                <c:pt idx="70">
                  <c:v>-16.992911448177935</c:v>
                </c:pt>
                <c:pt idx="71">
                  <c:v>-28.090740773558593</c:v>
                </c:pt>
                <c:pt idx="72">
                  <c:v>-28.293655157684494</c:v>
                </c:pt>
                <c:pt idx="73">
                  <c:v>-25.740080265463511</c:v>
                </c:pt>
                <c:pt idx="74">
                  <c:v>-24.840866478218217</c:v>
                </c:pt>
                <c:pt idx="75">
                  <c:v>-24.036663328952525</c:v>
                </c:pt>
                <c:pt idx="76">
                  <c:v>-19.848693162533877</c:v>
                </c:pt>
                <c:pt idx="77">
                  <c:v>-21.469360437194194</c:v>
                </c:pt>
                <c:pt idx="78">
                  <c:v>-12.337398138523918</c:v>
                </c:pt>
                <c:pt idx="79">
                  <c:v>-15.621940304112101</c:v>
                </c:pt>
                <c:pt idx="80">
                  <c:v>-16.61193858873224</c:v>
                </c:pt>
                <c:pt idx="81">
                  <c:v>-14.999882622209171</c:v>
                </c:pt>
                <c:pt idx="82">
                  <c:v>-20.710098297708459</c:v>
                </c:pt>
                <c:pt idx="83">
                  <c:v>-16.039942583682571</c:v>
                </c:pt>
                <c:pt idx="84">
                  <c:v>-16.761741954665428</c:v>
                </c:pt>
                <c:pt idx="85">
                  <c:v>-16.467860192197772</c:v>
                </c:pt>
                <c:pt idx="86">
                  <c:v>-12.681031475335729</c:v>
                </c:pt>
                <c:pt idx="87">
                  <c:v>-14.708410117696815</c:v>
                </c:pt>
                <c:pt idx="88">
                  <c:v>-15.925335852531937</c:v>
                </c:pt>
                <c:pt idx="89">
                  <c:v>-11.729493853190046</c:v>
                </c:pt>
                <c:pt idx="90">
                  <c:v>-15.401528982261361</c:v>
                </c:pt>
                <c:pt idx="91">
                  <c:v>-42.901475148440312</c:v>
                </c:pt>
                <c:pt idx="92">
                  <c:v>-46.108650713681897</c:v>
                </c:pt>
                <c:pt idx="93">
                  <c:v>-37.901585051087295</c:v>
                </c:pt>
                <c:pt idx="94">
                  <c:v>-38.075325945318873</c:v>
                </c:pt>
                <c:pt idx="95">
                  <c:v>-33.970284346044615</c:v>
                </c:pt>
                <c:pt idx="96">
                  <c:v>-29.403428548606897</c:v>
                </c:pt>
                <c:pt idx="97">
                  <c:v>-27.718140681858529</c:v>
                </c:pt>
                <c:pt idx="98">
                  <c:v>-23.934890070870686</c:v>
                </c:pt>
                <c:pt idx="99">
                  <c:v>-23.357860863557974</c:v>
                </c:pt>
                <c:pt idx="100">
                  <c:v>-25.859433950407251</c:v>
                </c:pt>
                <c:pt idx="101">
                  <c:v>-19.728945885943975</c:v>
                </c:pt>
                <c:pt idx="102">
                  <c:v>-18.178536707960188</c:v>
                </c:pt>
                <c:pt idx="103">
                  <c:v>-18.422221620686006</c:v>
                </c:pt>
                <c:pt idx="104">
                  <c:v>-11.297974284761484</c:v>
                </c:pt>
                <c:pt idx="105">
                  <c:v>-15.259450349343251</c:v>
                </c:pt>
                <c:pt idx="106">
                  <c:v>-14.635631444215576</c:v>
                </c:pt>
                <c:pt idx="107">
                  <c:v>-14.617776695903322</c:v>
                </c:pt>
                <c:pt idx="108">
                  <c:v>-14.153219283236309</c:v>
                </c:pt>
                <c:pt idx="109">
                  <c:v>-13.419946119416849</c:v>
                </c:pt>
                <c:pt idx="110">
                  <c:v>-11.351443113541626</c:v>
                </c:pt>
                <c:pt idx="111">
                  <c:v>-11.65506925100668</c:v>
                </c:pt>
                <c:pt idx="112">
                  <c:v>-12.973159965925033</c:v>
                </c:pt>
                <c:pt idx="113">
                  <c:v>-14.003737946831794</c:v>
                </c:pt>
                <c:pt idx="114">
                  <c:v>-15.813066817219106</c:v>
                </c:pt>
                <c:pt idx="115">
                  <c:v>-10.209037397046515</c:v>
                </c:pt>
                <c:pt idx="116">
                  <c:v>-16.946133677382555</c:v>
                </c:pt>
                <c:pt idx="117">
                  <c:v>-20.942400858081122</c:v>
                </c:pt>
                <c:pt idx="118">
                  <c:v>-16.417289629175738</c:v>
                </c:pt>
                <c:pt idx="119">
                  <c:v>-14.479626028100441</c:v>
                </c:pt>
                <c:pt idx="120">
                  <c:v>-17.279947101406286</c:v>
                </c:pt>
                <c:pt idx="121">
                  <c:v>-14.290141468022373</c:v>
                </c:pt>
                <c:pt idx="122">
                  <c:v>-10.158466834024477</c:v>
                </c:pt>
                <c:pt idx="123">
                  <c:v>-20.435896117548904</c:v>
                </c:pt>
              </c:numCache>
            </c:numRef>
          </c:yVal>
          <c:smooth val="0"/>
        </c:ser>
        <c:ser>
          <c:idx val="3"/>
          <c:order val="3"/>
          <c:tx>
            <c:v>MWL</c:v>
          </c:tx>
          <c:spPr>
            <a:ln w="47625"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'Brazos R data revised'!$Z$926:$Z$927</c:f>
              <c:numCache>
                <c:formatCode>General</c:formatCode>
                <c:ptCount val="2"/>
                <c:pt idx="0">
                  <c:v>-11</c:v>
                </c:pt>
                <c:pt idx="1">
                  <c:v>11</c:v>
                </c:pt>
              </c:numCache>
            </c:numRef>
          </c:xVal>
          <c:yVal>
            <c:numRef>
              <c:f>'Brazos R data revised'!$AA$926:$AA$927</c:f>
              <c:numCache>
                <c:formatCode>General</c:formatCode>
                <c:ptCount val="2"/>
                <c:pt idx="0">
                  <c:v>-78</c:v>
                </c:pt>
                <c:pt idx="1">
                  <c:v>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696960"/>
        <c:axId val="74707328"/>
      </c:scatterChart>
      <c:valAx>
        <c:axId val="74696960"/>
        <c:scaling>
          <c:orientation val="minMax"/>
          <c:max val="2"/>
          <c:min val="-8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l-GR" dirty="0"/>
                  <a:t>δ</a:t>
                </a:r>
                <a:r>
                  <a:rPr lang="en-US" baseline="30000" dirty="0"/>
                  <a:t>18</a:t>
                </a:r>
                <a:r>
                  <a:rPr lang="en-US" dirty="0"/>
                  <a:t>O </a:t>
                </a:r>
                <a:r>
                  <a:rPr lang="el-GR" dirty="0" smtClean="0"/>
                  <a:t>‰</a:t>
                </a:r>
                <a:endParaRPr lang="en-US" dirty="0"/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74707328"/>
        <c:crossesAt val="-50"/>
        <c:crossBetween val="midCat"/>
        <c:majorUnit val="1"/>
      </c:valAx>
      <c:valAx>
        <c:axId val="74707328"/>
        <c:scaling>
          <c:orientation val="minMax"/>
          <c:max val="10"/>
          <c:min val="-5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δD</a:t>
                </a:r>
                <a:r>
                  <a:rPr lang="en-US" dirty="0" smtClean="0"/>
                  <a:t> ‰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1.2477160206005467E-2"/>
              <c:y val="0.37197793324891415"/>
            </c:manualLayout>
          </c:layout>
          <c:overlay val="0"/>
        </c:title>
        <c:numFmt formatCode="General" sourceLinked="0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crossAx val="74696960"/>
        <c:crossesAt val="-10"/>
        <c:crossBetween val="midCat"/>
      </c:valAx>
    </c:plotArea>
    <c:legend>
      <c:legendPos val="r"/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ayout>
        <c:manualLayout>
          <c:xMode val="edge"/>
          <c:yMode val="edge"/>
          <c:x val="0.55942907786728102"/>
          <c:y val="0.59763141982589718"/>
          <c:w val="0.34262313216098605"/>
          <c:h val="0.20296717947056314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</a:t>
            </a:r>
          </a:p>
        </c:rich>
      </c:tx>
      <c:layout>
        <c:manualLayout>
          <c:xMode val="edge"/>
          <c:yMode val="edge"/>
          <c:x val="0.16528524805714595"/>
          <c:y val="0.17782058866969327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3402737656368444"/>
          <c:y val="0.14770944134308367"/>
          <c:w val="0.73027455769193717"/>
          <c:h val="0.66030379353765412"/>
        </c:manualLayout>
      </c:layout>
      <c:scatterChart>
        <c:scatterStyle val="lineMarker"/>
        <c:varyColors val="0"/>
        <c:ser>
          <c:idx val="0"/>
          <c:order val="0"/>
          <c:tx>
            <c:v>Lake Whitney</c:v>
          </c:tx>
          <c:spPr>
            <a:ln w="28575">
              <a:noFill/>
            </a:ln>
          </c:spPr>
          <c:marker>
            <c:symbol val="plus"/>
            <c:size val="7"/>
            <c:spPr>
              <a:ln w="19050">
                <a:solidFill>
                  <a:srgbClr val="C00000"/>
                </a:solidFill>
              </a:ln>
            </c:spPr>
          </c:marker>
          <c:xVal>
            <c:numRef>
              <c:f>Sheet8!$AM$43:$AM$48</c:f>
              <c:numCache>
                <c:formatCode>0.00</c:formatCode>
                <c:ptCount val="6"/>
                <c:pt idx="0">
                  <c:v>3.1369253556580921</c:v>
                </c:pt>
                <c:pt idx="1">
                  <c:v>3.2465853517668597</c:v>
                </c:pt>
                <c:pt idx="2">
                  <c:v>4.1201102944819974</c:v>
                </c:pt>
                <c:pt idx="3">
                  <c:v>3.666826502693707</c:v>
                </c:pt>
                <c:pt idx="4">
                  <c:v>3.6040715293203411</c:v>
                </c:pt>
                <c:pt idx="5">
                  <c:v>3.8017778788177172</c:v>
                </c:pt>
              </c:numCache>
            </c:numRef>
          </c:xVal>
          <c:yVal>
            <c:numRef>
              <c:f>Sheet8!$J$43:$J$48</c:f>
              <c:numCache>
                <c:formatCode>0.00</c:formatCode>
                <c:ptCount val="6"/>
                <c:pt idx="0">
                  <c:v>0.20715547616149088</c:v>
                </c:pt>
                <c:pt idx="1">
                  <c:v>0.36469432499284071</c:v>
                </c:pt>
                <c:pt idx="2">
                  <c:v>-1.3902212</c:v>
                </c:pt>
                <c:pt idx="3">
                  <c:v>-1.8095832666666669</c:v>
                </c:pt>
                <c:pt idx="4">
                  <c:v>-1.1677506333333336</c:v>
                </c:pt>
                <c:pt idx="5">
                  <c:v>-1.3293026333333335</c:v>
                </c:pt>
              </c:numCache>
            </c:numRef>
          </c:yVal>
          <c:smooth val="0"/>
        </c:ser>
        <c:ser>
          <c:idx val="1"/>
          <c:order val="1"/>
          <c:tx>
            <c:v>Alluvium Aquifer</c:v>
          </c:tx>
          <c:spPr>
            <a:ln w="28575">
              <a:noFill/>
            </a:ln>
          </c:spPr>
          <c:marker>
            <c:symbol val="square"/>
            <c:size val="7"/>
            <c:spPr>
              <a:noFill/>
              <a:ln w="19050">
                <a:solidFill>
                  <a:srgbClr val="0070C0"/>
                </a:solidFill>
              </a:ln>
            </c:spPr>
          </c:marker>
          <c:xVal>
            <c:numRef>
              <c:f>Sheet8!$AM$2:$AM$3</c:f>
              <c:numCache>
                <c:formatCode>0.00</c:formatCode>
                <c:ptCount val="2"/>
                <c:pt idx="0">
                  <c:v>0.16889205599948362</c:v>
                </c:pt>
                <c:pt idx="1">
                  <c:v>0.11656412333248602</c:v>
                </c:pt>
              </c:numCache>
            </c:numRef>
          </c:xVal>
          <c:yVal>
            <c:numRef>
              <c:f>Sheet8!$J$2:$J$3</c:f>
              <c:numCache>
                <c:formatCode>0.00</c:formatCode>
                <c:ptCount val="2"/>
                <c:pt idx="0">
                  <c:v>-3.7951672280259032</c:v>
                </c:pt>
                <c:pt idx="1">
                  <c:v>-3.9359598212728186</c:v>
                </c:pt>
              </c:numCache>
            </c:numRef>
          </c:yVal>
          <c:smooth val="0"/>
        </c:ser>
        <c:ser>
          <c:idx val="2"/>
          <c:order val="2"/>
          <c:tx>
            <c:v>Brazos River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chemeClr val="tx1"/>
              </a:solidFill>
              <a:ln w="9525">
                <a:noFill/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-2.38567945363897E-4"/>
                  <c:y val="0.3930670457242933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baseline="0" dirty="0"/>
                      <a:t>y = </a:t>
                    </a:r>
                    <a:r>
                      <a:rPr lang="en-US" baseline="0" dirty="0" smtClean="0"/>
                      <a:t>1.55x </a:t>
                    </a:r>
                    <a:r>
                      <a:rPr lang="en-US" baseline="0" dirty="0"/>
                      <a:t>- </a:t>
                    </a:r>
                    <a:r>
                      <a:rPr lang="en-US" baseline="0" dirty="0" smtClean="0"/>
                      <a:t>3.91</a:t>
                    </a:r>
                    <a:r>
                      <a:rPr lang="en-US" baseline="0" dirty="0"/>
                      <a:t>
R² = </a:t>
                    </a:r>
                    <a:r>
                      <a:rPr lang="en-US" baseline="0" dirty="0" smtClean="0"/>
                      <a:t>0.44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Sheet8!$AM$4:$AM$39</c:f>
              <c:numCache>
                <c:formatCode>0.00</c:formatCode>
                <c:ptCount val="36"/>
                <c:pt idx="0">
                  <c:v>0.13847196500556977</c:v>
                </c:pt>
                <c:pt idx="1">
                  <c:v>0.12881406142741364</c:v>
                </c:pt>
                <c:pt idx="2">
                  <c:v>0.38235284899883099</c:v>
                </c:pt>
                <c:pt idx="3">
                  <c:v>0.32617778587577995</c:v>
                </c:pt>
                <c:pt idx="4">
                  <c:v>1.1847907360424301</c:v>
                </c:pt>
                <c:pt idx="5">
                  <c:v>1.429947985951709</c:v>
                </c:pt>
                <c:pt idx="6">
                  <c:v>0.87006997740927161</c:v>
                </c:pt>
                <c:pt idx="7">
                  <c:v>2.1395910721178106</c:v>
                </c:pt>
                <c:pt idx="8">
                  <c:v>2.8902485063483061</c:v>
                </c:pt>
                <c:pt idx="9">
                  <c:v>2.7266145789260894</c:v>
                </c:pt>
                <c:pt idx="10">
                  <c:v>1.5055143429328968</c:v>
                </c:pt>
                <c:pt idx="11">
                  <c:v>0.91902883584658779</c:v>
                </c:pt>
                <c:pt idx="12">
                  <c:v>0.93620219644566716</c:v>
                </c:pt>
                <c:pt idx="13">
                  <c:v>0.81397039200328047</c:v>
                </c:pt>
                <c:pt idx="14">
                  <c:v>0.64833743960671342</c:v>
                </c:pt>
                <c:pt idx="15">
                  <c:v>0.7420544628673994</c:v>
                </c:pt>
                <c:pt idx="16">
                  <c:v>1.022378270149048</c:v>
                </c:pt>
                <c:pt idx="17">
                  <c:v>0.80804934079914881</c:v>
                </c:pt>
                <c:pt idx="18">
                  <c:v>2.3908167970828065</c:v>
                </c:pt>
                <c:pt idx="19">
                  <c:v>0.24340022826510949</c:v>
                </c:pt>
                <c:pt idx="20">
                  <c:v>1.0827113602137628</c:v>
                </c:pt>
                <c:pt idx="21">
                  <c:v>1.1384984085860714</c:v>
                </c:pt>
                <c:pt idx="22">
                  <c:v>0.82762452125063402</c:v>
                </c:pt>
                <c:pt idx="23">
                  <c:v>1.0425236547825267</c:v>
                </c:pt>
                <c:pt idx="24">
                  <c:v>1.4653810145840365</c:v>
                </c:pt>
                <c:pt idx="25">
                  <c:v>1.8243418599215577</c:v>
                </c:pt>
                <c:pt idx="26">
                  <c:v>0.80573868667070714</c:v>
                </c:pt>
                <c:pt idx="27">
                  <c:v>1.0170585783368904</c:v>
                </c:pt>
                <c:pt idx="28">
                  <c:v>0.8668112883553043</c:v>
                </c:pt>
                <c:pt idx="29">
                  <c:v>0.38548688874472298</c:v>
                </c:pt>
                <c:pt idx="30">
                  <c:v>0.59121519823167257</c:v>
                </c:pt>
                <c:pt idx="31">
                  <c:v>0.66955001159523797</c:v>
                </c:pt>
                <c:pt idx="32">
                  <c:v>0.62434832304872401</c:v>
                </c:pt>
                <c:pt idx="33">
                  <c:v>0.42324620183293055</c:v>
                </c:pt>
                <c:pt idx="34">
                  <c:v>1.1003759317117519</c:v>
                </c:pt>
                <c:pt idx="35">
                  <c:v>0.87146655843240051</c:v>
                </c:pt>
              </c:numCache>
            </c:numRef>
          </c:xVal>
          <c:yVal>
            <c:numRef>
              <c:f>Sheet8!$J$4:$J$39</c:f>
              <c:numCache>
                <c:formatCode>0.00</c:formatCode>
                <c:ptCount val="36"/>
                <c:pt idx="0">
                  <c:v>-3.8655635246493611</c:v>
                </c:pt>
                <c:pt idx="1">
                  <c:v>-4.2699625000000001</c:v>
                </c:pt>
                <c:pt idx="2">
                  <c:v>-2.7386202000000002</c:v>
                </c:pt>
                <c:pt idx="3">
                  <c:v>-5.1790647333333331</c:v>
                </c:pt>
                <c:pt idx="4">
                  <c:v>-2.6941866666666665</c:v>
                </c:pt>
                <c:pt idx="5">
                  <c:v>-2.6051022182237427</c:v>
                </c:pt>
                <c:pt idx="6">
                  <c:v>-2.78301462881414</c:v>
                </c:pt>
                <c:pt idx="7">
                  <c:v>-1.084955233333333</c:v>
                </c:pt>
                <c:pt idx="8">
                  <c:v>-0.48067015110797584</c:v>
                </c:pt>
                <c:pt idx="9">
                  <c:v>-0.78822879999999973</c:v>
                </c:pt>
                <c:pt idx="10">
                  <c:v>-2.3697507619463449</c:v>
                </c:pt>
                <c:pt idx="11">
                  <c:v>-1.9307890266927474</c:v>
                </c:pt>
                <c:pt idx="12">
                  <c:v>-2.0020628961897602</c:v>
                </c:pt>
                <c:pt idx="13">
                  <c:v>-2.4157828456417008</c:v>
                </c:pt>
                <c:pt idx="14">
                  <c:v>-3.644202835090665</c:v>
                </c:pt>
                <c:pt idx="15">
                  <c:v>-2.0963526337382374</c:v>
                </c:pt>
                <c:pt idx="16">
                  <c:v>-0.63905625887942108</c:v>
                </c:pt>
                <c:pt idx="17">
                  <c:v>-0.33638319498296987</c:v>
                </c:pt>
                <c:pt idx="18">
                  <c:v>1.3116964472007409</c:v>
                </c:pt>
                <c:pt idx="19">
                  <c:v>-5.1440524756851032</c:v>
                </c:pt>
                <c:pt idx="20">
                  <c:v>-2.4456642227573298</c:v>
                </c:pt>
                <c:pt idx="21">
                  <c:v>-2.7094989476060718</c:v>
                </c:pt>
                <c:pt idx="22">
                  <c:v>-3.008202528697324</c:v>
                </c:pt>
                <c:pt idx="23">
                  <c:v>-2.277699076990892</c:v>
                </c:pt>
                <c:pt idx="24">
                  <c:v>-1.7094014553798504</c:v>
                </c:pt>
                <c:pt idx="25">
                  <c:v>-0.93974458137327299</c:v>
                </c:pt>
                <c:pt idx="26">
                  <c:v>-4.0069143264157567</c:v>
                </c:pt>
                <c:pt idx="27">
                  <c:v>-1.6544995789844847</c:v>
                </c:pt>
                <c:pt idx="28">
                  <c:v>-1.3113874090100639</c:v>
                </c:pt>
                <c:pt idx="29">
                  <c:v>-6.5048354279251193</c:v>
                </c:pt>
                <c:pt idx="30">
                  <c:v>-3.3008425724409203</c:v>
                </c:pt>
                <c:pt idx="31">
                  <c:v>-2.2089867083357699</c:v>
                </c:pt>
                <c:pt idx="32">
                  <c:v>-1.2840972147243184</c:v>
                </c:pt>
                <c:pt idx="33">
                  <c:v>-2.7188171561285639</c:v>
                </c:pt>
                <c:pt idx="34">
                  <c:v>-1.2453947573736253</c:v>
                </c:pt>
                <c:pt idx="35">
                  <c:v>-0.33638319498296987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022400"/>
        <c:axId val="84024320"/>
      </c:scatterChart>
      <c:valAx>
        <c:axId val="840224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Cl</a:t>
                </a:r>
                <a:r>
                  <a:rPr lang="en-US" baseline="30000" dirty="0"/>
                  <a:t>-</a:t>
                </a:r>
                <a:r>
                  <a:rPr lang="en-US" dirty="0"/>
                  <a:t>/HCO</a:t>
                </a:r>
                <a:r>
                  <a:rPr lang="en-US" baseline="-25000" dirty="0"/>
                  <a:t>3</a:t>
                </a:r>
                <a:r>
                  <a:rPr lang="en-US" baseline="30000" dirty="0"/>
                  <a:t>-</a:t>
                </a:r>
                <a:r>
                  <a:rPr lang="en-US" dirty="0"/>
                  <a:t> (molar)</a:t>
                </a:r>
              </a:p>
            </c:rich>
          </c:tx>
          <c:layout>
            <c:manualLayout>
              <c:xMode val="edge"/>
              <c:yMode val="edge"/>
              <c:x val="0.36116070073681905"/>
              <c:y val="0.89856321839080455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84024320"/>
        <c:crossesAt val="-8"/>
        <c:crossBetween val="midCat"/>
        <c:majorUnit val="1"/>
      </c:valAx>
      <c:valAx>
        <c:axId val="84024320"/>
        <c:scaling>
          <c:orientation val="minMax"/>
          <c:min val="-8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>
            <a:solidFill>
              <a:schemeClr val="tx1"/>
            </a:solidFill>
          </a:ln>
        </c:spPr>
        <c:crossAx val="84022400"/>
        <c:crossesAt val="-7"/>
        <c:crossBetween val="midCat"/>
        <c:minorUnit val="1"/>
      </c:valAx>
    </c:plotArea>
    <c:legend>
      <c:legendPos val="r"/>
      <c:layout>
        <c:manualLayout>
          <c:xMode val="edge"/>
          <c:yMode val="edge"/>
          <c:x val="0.53545088747037817"/>
          <c:y val="0.67740230433331361"/>
          <c:w val="0.41451406468640201"/>
          <c:h val="0.12021673994933504"/>
        </c:manualLayout>
      </c:layout>
      <c:overlay val="0"/>
      <c:spPr>
        <a:ln>
          <a:noFill/>
        </a:ln>
      </c:spPr>
    </c:legend>
    <c:plotVisOnly val="1"/>
    <c:dispBlanksAs val="gap"/>
    <c:showDLblsOverMax val="0"/>
  </c:chart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0.48227</cdr:x>
      <cdr:y>0.23056</cdr:y>
    </cdr:from>
    <cdr:to>
      <cdr:x>0.86237</cdr:x>
      <cdr:y>0.49178</cdr:y>
    </cdr:to>
    <cdr:cxnSp macro="">
      <cdr:nvCxnSpPr>
        <cdr:cNvPr id="4" name="Straight Connector 3"/>
        <cdr:cNvCxnSpPr/>
      </cdr:nvCxnSpPr>
      <cdr:spPr>
        <a:xfrm xmlns:a="http://schemas.openxmlformats.org/drawingml/2006/main" flipH="1">
          <a:off x="2112940" y="839282"/>
          <a:ext cx="1665289" cy="950912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10F7F-711F-490E-B695-82F9FC8EC83F}" type="datetimeFigureOut">
              <a:rPr lang="en-US" smtClean="0"/>
              <a:t>7/1/2016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D7359-A4A7-416E-9C3D-D2F9ECCC5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70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5B98F-B946-4F24-97AB-78BCEAA5E0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47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Figure 5. Assigned isotope chronologies for 3R5VM (A), 3R5INL (B), 3R3VM (C), 3R3INL (D), TP2VM (E), TP2INL (F), TP3VM (G), and TP3INL (H).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D7359-A4A7-416E-9C3D-D2F9ECCC51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94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Figure 7. Growth rate (mm/</a:t>
            </a:r>
            <a:r>
              <a:rPr lang="en-US" sz="1200" dirty="0" err="1" smtClean="0"/>
              <a:t>yr</a:t>
            </a:r>
            <a:r>
              <a:rPr lang="en-US" sz="1200" dirty="0" smtClean="0"/>
              <a:t>) for 3R5 (A), 3R3 (B), TP2 (C), and TP3 (D), where the gray line is INL growth rate and the black line is VM growth rate.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D7359-A4A7-416E-9C3D-D2F9ECCC51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82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4E48E-E48B-434C-9EC9-3A3E123173A5}" type="datetimeFigureOut">
              <a:rPr lang="en-US" smtClean="0"/>
              <a:t>7/1/2016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D47B4-5DCC-40CB-ACE6-470AB7253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10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4E48E-E48B-434C-9EC9-3A3E123173A5}" type="datetimeFigureOut">
              <a:rPr lang="en-US" smtClean="0"/>
              <a:t>7/1/2016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D47B4-5DCC-40CB-ACE6-470AB7253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4E48E-E48B-434C-9EC9-3A3E123173A5}" type="datetimeFigureOut">
              <a:rPr lang="en-US" smtClean="0"/>
              <a:t>7/1/2016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D47B4-5DCC-40CB-ACE6-470AB7253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90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4E48E-E48B-434C-9EC9-3A3E123173A5}" type="datetimeFigureOut">
              <a:rPr lang="en-US" smtClean="0"/>
              <a:t>7/1/2016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D47B4-5DCC-40CB-ACE6-470AB7253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7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4E48E-E48B-434C-9EC9-3A3E123173A5}" type="datetimeFigureOut">
              <a:rPr lang="en-US" smtClean="0"/>
              <a:t>7/1/2016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D47B4-5DCC-40CB-ACE6-470AB7253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72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4E48E-E48B-434C-9EC9-3A3E123173A5}" type="datetimeFigureOut">
              <a:rPr lang="en-US" smtClean="0"/>
              <a:t>7/1/2016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D47B4-5DCC-40CB-ACE6-470AB7253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45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4E48E-E48B-434C-9EC9-3A3E123173A5}" type="datetimeFigureOut">
              <a:rPr lang="en-US" smtClean="0"/>
              <a:t>7/1/2016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D47B4-5DCC-40CB-ACE6-470AB7253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81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4E48E-E48B-434C-9EC9-3A3E123173A5}" type="datetimeFigureOut">
              <a:rPr lang="en-US" smtClean="0"/>
              <a:t>7/1/2016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D47B4-5DCC-40CB-ACE6-470AB7253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45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4E48E-E48B-434C-9EC9-3A3E123173A5}" type="datetimeFigureOut">
              <a:rPr lang="en-US" smtClean="0"/>
              <a:t>7/1/2016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D47B4-5DCC-40CB-ACE6-470AB7253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19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4E48E-E48B-434C-9EC9-3A3E123173A5}" type="datetimeFigureOut">
              <a:rPr lang="en-US" smtClean="0"/>
              <a:t>7/1/2016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D47B4-5DCC-40CB-ACE6-470AB7253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69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4E48E-E48B-434C-9EC9-3A3E123173A5}" type="datetimeFigureOut">
              <a:rPr lang="en-US" smtClean="0"/>
              <a:t>7/1/2016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D47B4-5DCC-40CB-ACE6-470AB7253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0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4E48E-E48B-434C-9EC9-3A3E123173A5}" type="datetimeFigureOut">
              <a:rPr lang="en-US" smtClean="0"/>
              <a:t>7/1/2016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D47B4-5DCC-40CB-ACE6-470AB7253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2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1.xml"/><Relationship Id="rId3" Type="http://schemas.openxmlformats.org/officeDocument/2006/relationships/chart" Target="../charts/chart16.xml"/><Relationship Id="rId7" Type="http://schemas.openxmlformats.org/officeDocument/2006/relationships/chart" Target="../charts/chart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9.xml"/><Relationship Id="rId5" Type="http://schemas.openxmlformats.org/officeDocument/2006/relationships/chart" Target="../charts/chart18.xml"/><Relationship Id="rId10" Type="http://schemas.openxmlformats.org/officeDocument/2006/relationships/chart" Target="../charts/chart23.xml"/><Relationship Id="rId4" Type="http://schemas.openxmlformats.org/officeDocument/2006/relationships/chart" Target="../charts/chart17.xml"/><Relationship Id="rId9" Type="http://schemas.openxmlformats.org/officeDocument/2006/relationships/chart" Target="../charts/char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7.xml"/><Relationship Id="rId5" Type="http://schemas.openxmlformats.org/officeDocument/2006/relationships/chart" Target="../charts/chart26.xml"/><Relationship Id="rId4" Type="http://schemas.openxmlformats.org/officeDocument/2006/relationships/chart" Target="../charts/char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8.xml"/><Relationship Id="rId13" Type="http://schemas.openxmlformats.org/officeDocument/2006/relationships/chart" Target="../charts/chart43.xml"/><Relationship Id="rId3" Type="http://schemas.openxmlformats.org/officeDocument/2006/relationships/chart" Target="../charts/chart33.xml"/><Relationship Id="rId7" Type="http://schemas.openxmlformats.org/officeDocument/2006/relationships/chart" Target="../charts/chart37.xml"/><Relationship Id="rId12" Type="http://schemas.openxmlformats.org/officeDocument/2006/relationships/chart" Target="../charts/chart42.xml"/><Relationship Id="rId2" Type="http://schemas.openxmlformats.org/officeDocument/2006/relationships/chart" Target="../charts/chart3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6.xml"/><Relationship Id="rId11" Type="http://schemas.openxmlformats.org/officeDocument/2006/relationships/chart" Target="../charts/chart41.xml"/><Relationship Id="rId5" Type="http://schemas.openxmlformats.org/officeDocument/2006/relationships/chart" Target="../charts/chart35.xml"/><Relationship Id="rId10" Type="http://schemas.openxmlformats.org/officeDocument/2006/relationships/chart" Target="../charts/chart40.xml"/><Relationship Id="rId4" Type="http://schemas.openxmlformats.org/officeDocument/2006/relationships/chart" Target="../charts/chart34.xml"/><Relationship Id="rId9" Type="http://schemas.openxmlformats.org/officeDocument/2006/relationships/chart" Target="../charts/chart3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0.xml"/><Relationship Id="rId13" Type="http://schemas.openxmlformats.org/officeDocument/2006/relationships/chart" Target="../charts/chart55.xml"/><Relationship Id="rId3" Type="http://schemas.openxmlformats.org/officeDocument/2006/relationships/chart" Target="../charts/chart45.xml"/><Relationship Id="rId7" Type="http://schemas.openxmlformats.org/officeDocument/2006/relationships/chart" Target="../charts/chart49.xml"/><Relationship Id="rId12" Type="http://schemas.openxmlformats.org/officeDocument/2006/relationships/chart" Target="../charts/chart54.xml"/><Relationship Id="rId2" Type="http://schemas.openxmlformats.org/officeDocument/2006/relationships/chart" Target="../charts/chart44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8.xml"/><Relationship Id="rId11" Type="http://schemas.openxmlformats.org/officeDocument/2006/relationships/chart" Target="../charts/chart53.xml"/><Relationship Id="rId5" Type="http://schemas.openxmlformats.org/officeDocument/2006/relationships/chart" Target="../charts/chart47.xml"/><Relationship Id="rId10" Type="http://schemas.openxmlformats.org/officeDocument/2006/relationships/chart" Target="../charts/chart52.xml"/><Relationship Id="rId4" Type="http://schemas.openxmlformats.org/officeDocument/2006/relationships/chart" Target="../charts/chart46.xml"/><Relationship Id="rId9" Type="http://schemas.openxmlformats.org/officeDocument/2006/relationships/chart" Target="../charts/chart5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ex\Dropbox\RIVER STUDY\FIELD_STUDIES\pics from water sites\Braz 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5875"/>
          <a:stretch/>
        </p:blipFill>
        <p:spPr bwMode="auto">
          <a:xfrm>
            <a:off x="834825" y="0"/>
            <a:ext cx="7886700" cy="674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0"/>
            <a:ext cx="7772400" cy="3810000"/>
          </a:xfrm>
        </p:spPr>
        <p:txBody>
          <a:bodyPr>
            <a:normAutofit fontScale="90000"/>
          </a:bodyPr>
          <a:lstStyle/>
          <a:p>
            <a:r>
              <a:rPr lang="en-US" dirty="0"/>
              <a:t>TEXAS BRAZOS RIVER FLOW AND MUSSEL GROWTH RECONSTRUCTIONS USING STABLE OXYGEN, HYDROGEN, AND CARBON ISOTOPES AND TRACE ELEMENTS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5982" y="4877764"/>
            <a:ext cx="6400800" cy="1371600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PhD defense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Alex Van Plantinga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04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602045"/>
              </p:ext>
            </p:extLst>
          </p:nvPr>
        </p:nvGraphicFramePr>
        <p:xfrm>
          <a:off x="1969250" y="437017"/>
          <a:ext cx="4888750" cy="1425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2327168"/>
              </p:ext>
            </p:extLst>
          </p:nvPr>
        </p:nvGraphicFramePr>
        <p:xfrm>
          <a:off x="1910387" y="2994342"/>
          <a:ext cx="5027125" cy="2196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0036717"/>
              </p:ext>
            </p:extLst>
          </p:nvPr>
        </p:nvGraphicFramePr>
        <p:xfrm>
          <a:off x="1918251" y="1844370"/>
          <a:ext cx="4840358" cy="1389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5397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064053"/>
              </p:ext>
            </p:extLst>
          </p:nvPr>
        </p:nvGraphicFramePr>
        <p:xfrm>
          <a:off x="6082181" y="6248146"/>
          <a:ext cx="2597884" cy="6098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97884"/>
              </a:tblGrid>
              <a:tr h="60985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http://www.sahra.arizona.edu/programs/isotopes/oxygen.html</a:t>
                      </a:r>
                      <a:endParaRPr lang="en-US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noFill/>
                  </a:tcPr>
                </a:tc>
              </a:tr>
            </a:tbl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1159092" y="396304"/>
            <a:ext cx="7346201" cy="5478880"/>
            <a:chOff x="1862127" y="-200514"/>
            <a:chExt cx="6984693" cy="5260095"/>
          </a:xfrm>
        </p:grpSpPr>
        <p:sp>
          <p:nvSpPr>
            <p:cNvPr id="8" name="Rectangle 7"/>
            <p:cNvSpPr/>
            <p:nvPr/>
          </p:nvSpPr>
          <p:spPr>
            <a:xfrm>
              <a:off x="2293620" y="0"/>
              <a:ext cx="6553200" cy="50595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 rot="18900000">
              <a:off x="4226871" y="809260"/>
              <a:ext cx="1661237" cy="67567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warmer, lower latitude or altitude, coastal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8900000">
              <a:off x="2342103" y="2835509"/>
              <a:ext cx="1593138" cy="67567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cooler, higher latitude or altitude, inland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 rot="18916942">
              <a:off x="6117245" y="31573"/>
              <a:ext cx="1255795" cy="12668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Arid vapor source</a:t>
              </a:r>
            </a:p>
            <a:p>
              <a:r>
                <a:rPr lang="en-US" sz="1400" b="1" dirty="0" smtClean="0"/>
                <a:t>MWL</a:t>
              </a:r>
            </a:p>
            <a:p>
              <a:r>
                <a:rPr lang="en-US" sz="1400" dirty="0" smtClean="0"/>
                <a:t>Humid vapor source</a:t>
              </a:r>
              <a:endParaRPr lang="en-US" sz="14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3581400" y="1809750"/>
              <a:ext cx="914400" cy="9144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2514600" y="1165686"/>
              <a:ext cx="3352802" cy="3311064"/>
            </a:xfrm>
            <a:prstGeom prst="line">
              <a:avLst/>
            </a:prstGeom>
            <a:ln w="12700">
              <a:solidFill>
                <a:srgbClr val="3333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2338944" y="-200514"/>
              <a:ext cx="6424056" cy="46772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2971800" y="1200150"/>
              <a:ext cx="3276600" cy="3276600"/>
            </a:xfrm>
            <a:prstGeom prst="line">
              <a:avLst/>
            </a:prstGeom>
            <a:ln w="28575">
              <a:solidFill>
                <a:srgbClr val="3333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429000" y="1581150"/>
              <a:ext cx="2895600" cy="2895600"/>
            </a:xfrm>
            <a:prstGeom prst="line">
              <a:avLst/>
            </a:prstGeom>
            <a:ln w="12700">
              <a:solidFill>
                <a:srgbClr val="3333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6311900" y="1733499"/>
              <a:ext cx="152400" cy="1525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5422900" y="3213867"/>
              <a:ext cx="38100" cy="19203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5305425" y="2876550"/>
              <a:ext cx="69850" cy="15240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6286500" y="1317545"/>
              <a:ext cx="266700" cy="26360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5906643" y="941549"/>
              <a:ext cx="228600" cy="21715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 rot="19991902">
              <a:off x="5350021" y="2540670"/>
              <a:ext cx="1170931" cy="25338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more humid</a:t>
              </a:r>
              <a:endParaRPr lang="en-US" sz="12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419849" y="2401863"/>
              <a:ext cx="1854445" cy="67567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C00000"/>
                  </a:solidFill>
                </a:rPr>
                <a:t>Evaporative loss from rivers, reservoirs, lakes</a:t>
              </a:r>
              <a:endParaRPr 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 rot="21054995">
              <a:off x="5519409" y="3046659"/>
              <a:ext cx="1000200" cy="25338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more arid</a:t>
              </a:r>
              <a:endParaRPr lang="en-US" sz="12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527446" y="1624392"/>
              <a:ext cx="923742" cy="47860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i="1" dirty="0" smtClean="0"/>
                <a:t>Ocean Water</a:t>
              </a:r>
              <a:endParaRPr lang="en-US" sz="1400" b="1" i="1" dirty="0"/>
            </a:p>
          </p:txBody>
        </p:sp>
        <p:sp>
          <p:nvSpPr>
            <p:cNvPr id="1035" name="TextBox 1034"/>
            <p:cNvSpPr txBox="1"/>
            <p:nvPr/>
          </p:nvSpPr>
          <p:spPr>
            <a:xfrm>
              <a:off x="2713275" y="4531063"/>
              <a:ext cx="3295130" cy="365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000" b="1" dirty="0" smtClean="0"/>
                <a:t>δ</a:t>
              </a:r>
              <a:r>
                <a:rPr lang="en-US" sz="2000" b="1" baseline="30000" dirty="0" smtClean="0"/>
                <a:t>18</a:t>
              </a:r>
              <a:r>
                <a:rPr lang="en-US" sz="2000" b="1" dirty="0" smtClean="0"/>
                <a:t>O ‰ VSMOW</a:t>
              </a:r>
              <a:endParaRPr lang="en-US" sz="2000" b="1" dirty="0"/>
            </a:p>
          </p:txBody>
        </p:sp>
        <p:sp>
          <p:nvSpPr>
            <p:cNvPr id="54" name="TextBox 53"/>
            <p:cNvSpPr txBox="1"/>
            <p:nvPr/>
          </p:nvSpPr>
          <p:spPr>
            <a:xfrm rot="16200000">
              <a:off x="699692" y="2733008"/>
              <a:ext cx="2705291" cy="380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000" b="1" dirty="0" smtClean="0"/>
                <a:t>δ</a:t>
              </a:r>
              <a:r>
                <a:rPr lang="en-US" sz="2000" b="1" dirty="0" smtClean="0"/>
                <a:t>D ‰ VSMOW</a:t>
              </a:r>
              <a:endParaRPr lang="en-US" sz="2000" b="1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3900957" y="2821218"/>
              <a:ext cx="2487143" cy="758364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3900957" y="3333750"/>
              <a:ext cx="2410943" cy="292101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038600" y="2422325"/>
              <a:ext cx="1905000" cy="1063825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368673" y="1438275"/>
            <a:ext cx="6007215" cy="4086696"/>
            <a:chOff x="1368673" y="1438275"/>
            <a:chExt cx="6007215" cy="4086696"/>
          </a:xfrm>
        </p:grpSpPr>
        <p:cxnSp>
          <p:nvCxnSpPr>
            <p:cNvPr id="43" name="Straight Arrow Connector 42"/>
            <p:cNvCxnSpPr/>
            <p:nvPr/>
          </p:nvCxnSpPr>
          <p:spPr>
            <a:xfrm flipV="1">
              <a:off x="4975727" y="5515291"/>
              <a:ext cx="2400161" cy="96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1368673" y="1438275"/>
              <a:ext cx="0" cy="18023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874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1570031"/>
              </p:ext>
            </p:extLst>
          </p:nvPr>
        </p:nvGraphicFramePr>
        <p:xfrm>
          <a:off x="240469" y="752869"/>
          <a:ext cx="4381225" cy="3640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8383776"/>
              </p:ext>
            </p:extLst>
          </p:nvPr>
        </p:nvGraphicFramePr>
        <p:xfrm>
          <a:off x="4552120" y="549966"/>
          <a:ext cx="4538132" cy="3826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6469" y="4639269"/>
            <a:ext cx="8090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Lake Whitney and Brazos River spring, summer, and fall water and BRAA water all lie along a mixing and evaporation line.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Brazos River winter water (high-runoff) and city groundwater closely track the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Meteoric Water Line</a:t>
            </a:r>
            <a:r>
              <a:rPr lang="en-US" dirty="0" smtClean="0">
                <a:solidFill>
                  <a:srgbClr val="0070C0"/>
                </a:solidFill>
              </a:rPr>
              <a:t>  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97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73409" y="274725"/>
            <a:ext cx="6458350" cy="592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 rot="3554289">
            <a:off x="2929284" y="4324788"/>
            <a:ext cx="2047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</a:t>
            </a:r>
            <a:r>
              <a:rPr lang="en-US" baseline="30000" dirty="0" smtClean="0"/>
              <a:t>+</a:t>
            </a:r>
            <a:r>
              <a:rPr lang="en-US" dirty="0" smtClean="0"/>
              <a:t> + K</a:t>
            </a:r>
            <a:r>
              <a:rPr lang="en-US" baseline="30000" dirty="0" smtClean="0"/>
              <a:t>+</a:t>
            </a:r>
            <a:endParaRPr lang="en-US" baseline="30000" dirty="0"/>
          </a:p>
        </p:txBody>
      </p:sp>
      <p:sp>
        <p:nvSpPr>
          <p:cNvPr id="4" name="TextBox 3"/>
          <p:cNvSpPr txBox="1"/>
          <p:nvPr/>
        </p:nvSpPr>
        <p:spPr>
          <a:xfrm rot="17910489">
            <a:off x="2893326" y="802945"/>
            <a:ext cx="2047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</a:t>
            </a:r>
            <a:r>
              <a:rPr lang="en-US" baseline="-25000" dirty="0"/>
              <a:t>4</a:t>
            </a:r>
            <a:r>
              <a:rPr lang="en-US" baseline="30000" dirty="0"/>
              <a:t>2-</a:t>
            </a:r>
            <a:r>
              <a:rPr lang="en-US" dirty="0"/>
              <a:t> + </a:t>
            </a:r>
            <a:r>
              <a:rPr lang="en-US" dirty="0" smtClean="0"/>
              <a:t>Cl</a:t>
            </a:r>
            <a:r>
              <a:rPr lang="en-US" baseline="30000" dirty="0" smtClean="0"/>
              <a:t>2-</a:t>
            </a:r>
            <a:endParaRPr lang="en-US" baseline="30000" dirty="0"/>
          </a:p>
        </p:txBody>
      </p:sp>
      <p:sp>
        <p:nvSpPr>
          <p:cNvPr id="5" name="TextBox 4"/>
          <p:cNvSpPr txBox="1"/>
          <p:nvPr/>
        </p:nvSpPr>
        <p:spPr>
          <a:xfrm rot="17910489">
            <a:off x="1200640" y="3916909"/>
            <a:ext cx="2047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Mg</a:t>
            </a:r>
            <a:r>
              <a:rPr lang="en-US" baseline="30000" dirty="0" smtClean="0"/>
              <a:t>2+</a:t>
            </a:r>
            <a:endParaRPr lang="en-US" baseline="30000" dirty="0"/>
          </a:p>
        </p:txBody>
      </p:sp>
      <p:sp>
        <p:nvSpPr>
          <p:cNvPr id="6" name="TextBox 5"/>
          <p:cNvSpPr txBox="1"/>
          <p:nvPr/>
        </p:nvSpPr>
        <p:spPr>
          <a:xfrm>
            <a:off x="3270650" y="5825547"/>
            <a:ext cx="64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</a:t>
            </a:r>
            <a:r>
              <a:rPr lang="en-US" baseline="30000" dirty="0" smtClean="0"/>
              <a:t>2+</a:t>
            </a:r>
            <a:r>
              <a:rPr lang="en-US" dirty="0" smtClean="0"/>
              <a:t> </a:t>
            </a:r>
            <a:endParaRPr lang="en-US" baseline="30000" dirty="0"/>
          </a:p>
        </p:txBody>
      </p:sp>
      <p:sp>
        <p:nvSpPr>
          <p:cNvPr id="7" name="TextBox 6"/>
          <p:cNvSpPr txBox="1"/>
          <p:nvPr/>
        </p:nvSpPr>
        <p:spPr>
          <a:xfrm>
            <a:off x="6823708" y="5995361"/>
            <a:ext cx="64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</a:t>
            </a:r>
            <a:r>
              <a:rPr lang="en-US" baseline="30000" dirty="0" smtClean="0"/>
              <a:t>-</a:t>
            </a:r>
            <a:r>
              <a:rPr lang="en-US" dirty="0" smtClean="0"/>
              <a:t> </a:t>
            </a:r>
            <a:endParaRPr lang="en-US" baseline="30000" dirty="0"/>
          </a:p>
        </p:txBody>
      </p:sp>
      <p:sp>
        <p:nvSpPr>
          <p:cNvPr id="8" name="TextBox 7"/>
          <p:cNvSpPr txBox="1"/>
          <p:nvPr/>
        </p:nvSpPr>
        <p:spPr>
          <a:xfrm rot="17910489">
            <a:off x="4885660" y="3486864"/>
            <a:ext cx="2047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3</a:t>
            </a:r>
            <a:r>
              <a:rPr lang="en-US" baseline="30000" dirty="0" smtClean="0"/>
              <a:t>2-</a:t>
            </a:r>
            <a:r>
              <a:rPr lang="en-US" dirty="0" smtClean="0"/>
              <a:t> + HCO</a:t>
            </a:r>
            <a:r>
              <a:rPr lang="en-US" baseline="-25000" dirty="0" smtClean="0"/>
              <a:t>3</a:t>
            </a:r>
            <a:r>
              <a:rPr lang="en-US" baseline="30000" dirty="0" smtClean="0"/>
              <a:t>-</a:t>
            </a:r>
            <a:endParaRPr lang="en-US" baseline="30000" dirty="0"/>
          </a:p>
        </p:txBody>
      </p:sp>
      <p:sp>
        <p:nvSpPr>
          <p:cNvPr id="9" name="TextBox 8"/>
          <p:cNvSpPr txBox="1"/>
          <p:nvPr/>
        </p:nvSpPr>
        <p:spPr>
          <a:xfrm rot="3579699">
            <a:off x="4868525" y="1006156"/>
            <a:ext cx="17279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</a:t>
            </a:r>
            <a:r>
              <a:rPr lang="en-US" baseline="30000" dirty="0" smtClean="0"/>
              <a:t>2+</a:t>
            </a:r>
            <a:r>
              <a:rPr lang="en-US" dirty="0" smtClean="0"/>
              <a:t> + Mg</a:t>
            </a:r>
            <a:r>
              <a:rPr lang="en-US" baseline="30000" dirty="0" smtClean="0"/>
              <a:t>2</a:t>
            </a:r>
            <a:r>
              <a:rPr lang="en-US" baseline="30000" dirty="0"/>
              <a:t>+</a:t>
            </a:r>
            <a:r>
              <a:rPr lang="en-US" dirty="0"/>
              <a:t> </a:t>
            </a:r>
            <a:endParaRPr lang="en-US" baseline="30000" dirty="0"/>
          </a:p>
          <a:p>
            <a:endParaRPr lang="en-US" baseline="30000" dirty="0"/>
          </a:p>
        </p:txBody>
      </p:sp>
      <p:sp>
        <p:nvSpPr>
          <p:cNvPr id="10" name="TextBox 9"/>
          <p:cNvSpPr txBox="1"/>
          <p:nvPr/>
        </p:nvSpPr>
        <p:spPr>
          <a:xfrm rot="3705886">
            <a:off x="6736101" y="4462652"/>
            <a:ext cx="2047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</a:t>
            </a:r>
            <a:r>
              <a:rPr lang="en-US" baseline="-25000" dirty="0" smtClean="0"/>
              <a:t>4</a:t>
            </a:r>
            <a:r>
              <a:rPr lang="en-US" baseline="30000" dirty="0" smtClean="0"/>
              <a:t>2-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67816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0135833"/>
              </p:ext>
            </p:extLst>
          </p:nvPr>
        </p:nvGraphicFramePr>
        <p:xfrm>
          <a:off x="4288732" y="1306996"/>
          <a:ext cx="4204253" cy="3568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5746317"/>
              </p:ext>
            </p:extLst>
          </p:nvPr>
        </p:nvGraphicFramePr>
        <p:xfrm>
          <a:off x="335906" y="1311965"/>
          <a:ext cx="4096945" cy="3921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1684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809694"/>
              </p:ext>
            </p:extLst>
          </p:nvPr>
        </p:nvGraphicFramePr>
        <p:xfrm>
          <a:off x="1366446" y="0"/>
          <a:ext cx="6570134" cy="37235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6584"/>
                <a:gridCol w="923925"/>
                <a:gridCol w="923925"/>
                <a:gridCol w="821266"/>
                <a:gridCol w="821266"/>
                <a:gridCol w="1026584"/>
                <a:gridCol w="1026584"/>
              </a:tblGrid>
              <a:tr h="4957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BR, season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variable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µ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l-GR" sz="1400" b="1" u="none" strike="noStrike" dirty="0">
                          <a:effectLst/>
                        </a:rPr>
                        <a:t>σ</a:t>
                      </a:r>
                      <a:endParaRPr lang="el-G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min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max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5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JFM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l-GR" sz="1400" b="1" u="none" strike="noStrike" dirty="0">
                          <a:effectLst/>
                        </a:rPr>
                        <a:t>δ</a:t>
                      </a:r>
                      <a:r>
                        <a:rPr lang="el-GR" sz="1400" b="1" u="none" strike="noStrike" baseline="30000" dirty="0">
                          <a:effectLst/>
                        </a:rPr>
                        <a:t>18</a:t>
                      </a:r>
                      <a:r>
                        <a:rPr lang="en-US" sz="1400" b="1" u="none" strike="noStrike" dirty="0">
                          <a:effectLst/>
                        </a:rPr>
                        <a:t>O, </a:t>
                      </a:r>
                      <a:r>
                        <a:rPr lang="el-GR" sz="1400" b="1" u="none" strike="noStrike" dirty="0">
                          <a:effectLst/>
                        </a:rPr>
                        <a:t>δ</a:t>
                      </a:r>
                      <a:r>
                        <a:rPr lang="en-US" sz="1400" b="1" u="none" strike="noStrike" dirty="0">
                          <a:effectLst/>
                        </a:rPr>
                        <a:t>D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-3.9, -25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1.5, 11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-7, -49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-1.3, -11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95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AMJ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l-GR" sz="1400" b="1" u="none" strike="noStrike">
                          <a:effectLst/>
                        </a:rPr>
                        <a:t>δ</a:t>
                      </a:r>
                      <a:r>
                        <a:rPr lang="el-GR" sz="1400" b="1" u="none" strike="noStrike" baseline="30000">
                          <a:effectLst/>
                        </a:rPr>
                        <a:t>18</a:t>
                      </a:r>
                      <a:r>
                        <a:rPr lang="en-US" sz="1400" b="1" u="none" strike="noStrike">
                          <a:effectLst/>
                        </a:rPr>
                        <a:t>O, </a:t>
                      </a:r>
                      <a:r>
                        <a:rPr lang="el-GR" sz="1400" b="1" u="none" strike="noStrike">
                          <a:effectLst/>
                        </a:rPr>
                        <a:t>δ</a:t>
                      </a:r>
                      <a:r>
                        <a:rPr lang="en-US" sz="1400" b="1" u="none" strike="noStrike">
                          <a:effectLst/>
                        </a:rPr>
                        <a:t>D 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-2.1, -13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0.8, 4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-3, -18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-0.3, 0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95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JAS 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l-GR" sz="1400" b="1" u="none" strike="noStrike" dirty="0">
                          <a:effectLst/>
                        </a:rPr>
                        <a:t>δ</a:t>
                      </a:r>
                      <a:r>
                        <a:rPr lang="el-GR" sz="1400" b="1" u="none" strike="noStrike" baseline="30000" dirty="0">
                          <a:effectLst/>
                        </a:rPr>
                        <a:t>18</a:t>
                      </a:r>
                      <a:r>
                        <a:rPr lang="en-US" sz="1400" b="1" u="none" strike="noStrike" dirty="0">
                          <a:effectLst/>
                        </a:rPr>
                        <a:t>O, </a:t>
                      </a:r>
                      <a:r>
                        <a:rPr lang="el-GR" sz="1400" b="1" u="none" strike="noStrike" dirty="0">
                          <a:effectLst/>
                        </a:rPr>
                        <a:t>δ</a:t>
                      </a:r>
                      <a:r>
                        <a:rPr lang="en-US" sz="1400" b="1" u="none" strike="noStrike" dirty="0">
                          <a:effectLst/>
                        </a:rPr>
                        <a:t>D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-0.8, -8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0.9, 3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-2.3, -13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1.3, 0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957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OND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l-GR" sz="1400" b="1" u="none" strike="noStrike">
                          <a:effectLst/>
                        </a:rPr>
                        <a:t>δ</a:t>
                      </a:r>
                      <a:r>
                        <a:rPr lang="el-GR" sz="1400" b="1" u="none" strike="noStrike" baseline="30000">
                          <a:effectLst/>
                        </a:rPr>
                        <a:t>18</a:t>
                      </a:r>
                      <a:r>
                        <a:rPr lang="en-US" sz="1400" b="1" u="none" strike="noStrike">
                          <a:effectLst/>
                        </a:rPr>
                        <a:t>O, </a:t>
                      </a:r>
                      <a:r>
                        <a:rPr lang="el-GR" sz="1400" b="1" u="none" strike="noStrike">
                          <a:effectLst/>
                        </a:rPr>
                        <a:t>δ</a:t>
                      </a:r>
                      <a:r>
                        <a:rPr lang="en-US" sz="1400" b="1" u="none" strike="noStrike">
                          <a:effectLst/>
                        </a:rPr>
                        <a:t>D 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-1.8, -14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0.8, 5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-4, -30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-1, -10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957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variable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BR all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LW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NR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Lick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White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Little River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5748">
                <a:tc>
                  <a:txBody>
                    <a:bodyPr/>
                    <a:lstStyle/>
                    <a:p>
                      <a:pPr algn="l" fontAlgn="ctr"/>
                      <a:r>
                        <a:rPr lang="el-GR" sz="1400" b="1" u="none" strike="noStrike">
                          <a:effectLst/>
                        </a:rPr>
                        <a:t>δ</a:t>
                      </a:r>
                      <a:r>
                        <a:rPr lang="el-GR" sz="1400" b="1" u="none" strike="noStrike" baseline="30000">
                          <a:effectLst/>
                        </a:rPr>
                        <a:t>18</a:t>
                      </a:r>
                      <a:r>
                        <a:rPr lang="en-US" sz="1400" b="1" u="none" strike="noStrike">
                          <a:effectLst/>
                        </a:rPr>
                        <a:t>O µ, </a:t>
                      </a:r>
                      <a:r>
                        <a:rPr lang="el-GR" sz="1400" b="1" u="none" strike="noStrike">
                          <a:effectLst/>
                        </a:rPr>
                        <a:t>σ</a:t>
                      </a:r>
                      <a:endParaRPr lang="el-G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-2.2, 1.5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-1.2, 0.8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-3.1, 1.1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-</a:t>
                      </a:r>
                      <a:r>
                        <a:rPr lang="en-US" sz="1400" b="1" u="none" strike="noStrike" dirty="0" smtClean="0">
                          <a:effectLst/>
                        </a:rPr>
                        <a:t>4.0, </a:t>
                      </a:r>
                      <a:r>
                        <a:rPr lang="en-US" sz="1400" b="1" u="none" strike="noStrike" dirty="0">
                          <a:effectLst/>
                        </a:rPr>
                        <a:t>0.6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-3.3, 1.3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-2.3, 1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53286">
                <a:tc>
                  <a:txBody>
                    <a:bodyPr/>
                    <a:lstStyle/>
                    <a:p>
                      <a:pPr algn="l" fontAlgn="ctr"/>
                      <a:r>
                        <a:rPr lang="el-GR" sz="1400" b="1" u="none" strike="noStrike">
                          <a:effectLst/>
                        </a:rPr>
                        <a:t>δ</a:t>
                      </a:r>
                      <a:r>
                        <a:rPr lang="en-US" sz="1400" b="1" u="none" strike="noStrike">
                          <a:effectLst/>
                        </a:rPr>
                        <a:t>D µ, </a:t>
                      </a:r>
                      <a:r>
                        <a:rPr lang="el-GR" sz="1400" b="1" u="none" strike="noStrike">
                          <a:effectLst/>
                        </a:rPr>
                        <a:t>σ</a:t>
                      </a:r>
                      <a:endParaRPr lang="el-GR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-15, 9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-10, 3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-18, 7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-20, 4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-10, 3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-15, 6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93911" y="3819176"/>
            <a:ext cx="7315201" cy="70788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δ</a:t>
            </a:r>
            <a:r>
              <a:rPr lang="en-US" sz="2000" b="1" baseline="30000" dirty="0"/>
              <a:t>18</a:t>
            </a:r>
            <a:r>
              <a:rPr lang="en-US" sz="2000" b="1" dirty="0"/>
              <a:t>O</a:t>
            </a:r>
            <a:r>
              <a:rPr lang="en-US" sz="2000" b="1" baseline="-25000" dirty="0"/>
              <a:t>BR</a:t>
            </a:r>
            <a:r>
              <a:rPr lang="en-US" sz="2000" b="1" dirty="0"/>
              <a:t> =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sz="2000" b="1" baseline="-25000" dirty="0" err="1">
                <a:solidFill>
                  <a:schemeClr val="accent1">
                    <a:lumMod val="75000"/>
                  </a:schemeClr>
                </a:solidFill>
              </a:rPr>
              <a:t>BRAA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δ</a:t>
            </a:r>
            <a:r>
              <a:rPr lang="en-US" sz="2000" b="1" baseline="30000" dirty="0">
                <a:solidFill>
                  <a:schemeClr val="accent1">
                    <a:lumMod val="75000"/>
                  </a:schemeClr>
                </a:solidFill>
              </a:rPr>
              <a:t>18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sz="2000" b="1" baseline="-25000" dirty="0">
                <a:solidFill>
                  <a:schemeClr val="accent1">
                    <a:lumMod val="75000"/>
                  </a:schemeClr>
                </a:solidFill>
              </a:rPr>
              <a:t>BRAA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="1" dirty="0"/>
              <a:t>+ </a:t>
            </a:r>
            <a:r>
              <a:rPr lang="en-US" sz="2000" b="1" dirty="0" err="1">
                <a:solidFill>
                  <a:srgbClr val="C00000"/>
                </a:solidFill>
              </a:rPr>
              <a:t>f</a:t>
            </a:r>
            <a:r>
              <a:rPr lang="en-US" sz="2000" b="1" baseline="-25000" dirty="0" err="1">
                <a:solidFill>
                  <a:srgbClr val="C00000"/>
                </a:solidFill>
              </a:rPr>
              <a:t>LW</a:t>
            </a:r>
            <a:r>
              <a:rPr lang="en-US" sz="2000" b="1" dirty="0">
                <a:solidFill>
                  <a:srgbClr val="C00000"/>
                </a:solidFill>
              </a:rPr>
              <a:t> δ</a:t>
            </a:r>
            <a:r>
              <a:rPr lang="en-US" sz="2000" b="1" baseline="30000" dirty="0">
                <a:solidFill>
                  <a:srgbClr val="C00000"/>
                </a:solidFill>
              </a:rPr>
              <a:t>18</a:t>
            </a:r>
            <a:r>
              <a:rPr lang="en-US" sz="2000" b="1" dirty="0">
                <a:solidFill>
                  <a:srgbClr val="C00000"/>
                </a:solidFill>
              </a:rPr>
              <a:t>O</a:t>
            </a:r>
            <a:r>
              <a:rPr lang="en-US" sz="2000" b="1" baseline="-25000" dirty="0">
                <a:solidFill>
                  <a:srgbClr val="C00000"/>
                </a:solidFill>
              </a:rPr>
              <a:t>LW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/>
              <a:t>+ </a:t>
            </a:r>
            <a:r>
              <a:rPr lang="en-US" sz="2000" b="1" dirty="0" err="1">
                <a:solidFill>
                  <a:srgbClr val="00B050"/>
                </a:solidFill>
              </a:rPr>
              <a:t>f</a:t>
            </a:r>
            <a:r>
              <a:rPr lang="en-US" sz="2000" b="1" baseline="-25000" dirty="0" err="1">
                <a:solidFill>
                  <a:srgbClr val="00B050"/>
                </a:solidFill>
              </a:rPr>
              <a:t>LR</a:t>
            </a:r>
            <a:r>
              <a:rPr lang="en-US" sz="2000" b="1" dirty="0">
                <a:solidFill>
                  <a:srgbClr val="00B050"/>
                </a:solidFill>
              </a:rPr>
              <a:t> δ</a:t>
            </a:r>
            <a:r>
              <a:rPr lang="en-US" sz="2000" b="1" baseline="30000" dirty="0">
                <a:solidFill>
                  <a:srgbClr val="00B050"/>
                </a:solidFill>
              </a:rPr>
              <a:t>18</a:t>
            </a:r>
            <a:r>
              <a:rPr lang="en-US" sz="2000" b="1" dirty="0">
                <a:solidFill>
                  <a:srgbClr val="00B050"/>
                </a:solidFill>
              </a:rPr>
              <a:t>O</a:t>
            </a:r>
            <a:r>
              <a:rPr lang="en-US" sz="2000" b="1" baseline="-25000" dirty="0">
                <a:solidFill>
                  <a:srgbClr val="00B050"/>
                </a:solidFill>
              </a:rPr>
              <a:t>LR </a:t>
            </a:r>
            <a:r>
              <a:rPr lang="en-US" sz="2000" b="1" dirty="0"/>
              <a:t>+ </a:t>
            </a:r>
            <a:r>
              <a:rPr lang="en-US" sz="2000" b="1" dirty="0" err="1">
                <a:solidFill>
                  <a:srgbClr val="00B0F0"/>
                </a:solidFill>
              </a:rPr>
              <a:t>f</a:t>
            </a:r>
            <a:r>
              <a:rPr lang="en-US" sz="2000" b="1" baseline="-25000" dirty="0" err="1">
                <a:solidFill>
                  <a:srgbClr val="00B0F0"/>
                </a:solidFill>
              </a:rPr>
              <a:t>RO</a:t>
            </a:r>
            <a:r>
              <a:rPr lang="en-US" sz="2000" b="1" dirty="0">
                <a:solidFill>
                  <a:srgbClr val="00B0F0"/>
                </a:solidFill>
              </a:rPr>
              <a:t> δ</a:t>
            </a:r>
            <a:r>
              <a:rPr lang="en-US" sz="2000" b="1" baseline="30000" dirty="0">
                <a:solidFill>
                  <a:srgbClr val="00B0F0"/>
                </a:solidFill>
              </a:rPr>
              <a:t>18</a:t>
            </a:r>
            <a:r>
              <a:rPr lang="en-US" sz="2000" b="1" dirty="0">
                <a:solidFill>
                  <a:srgbClr val="00B0F0"/>
                </a:solidFill>
              </a:rPr>
              <a:t>O</a:t>
            </a:r>
            <a:r>
              <a:rPr lang="en-US" sz="2000" b="1" baseline="-25000" dirty="0">
                <a:solidFill>
                  <a:srgbClr val="00B0F0"/>
                </a:solidFill>
              </a:rPr>
              <a:t>RO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/>
              <a:t>+ </a:t>
            </a:r>
            <a:r>
              <a:rPr lang="en-US" sz="2000" b="1" dirty="0">
                <a:solidFill>
                  <a:srgbClr val="FF0000"/>
                </a:solidFill>
              </a:rPr>
              <a:t>Δ</a:t>
            </a:r>
            <a:r>
              <a:rPr lang="en-US" sz="2000" b="1" baseline="30000" dirty="0">
                <a:solidFill>
                  <a:srgbClr val="FF0000"/>
                </a:solidFill>
              </a:rPr>
              <a:t>18</a:t>
            </a:r>
            <a:r>
              <a:rPr lang="en-US" sz="2000" b="1" dirty="0">
                <a:solidFill>
                  <a:srgbClr val="FF0000"/>
                </a:solidFill>
              </a:rPr>
              <a:t>O</a:t>
            </a:r>
            <a:r>
              <a:rPr lang="en-US" sz="2000" b="1" baseline="-25000" dirty="0">
                <a:solidFill>
                  <a:srgbClr val="FF0000"/>
                </a:solidFill>
              </a:rPr>
              <a:t>E</a:t>
            </a:r>
            <a:r>
              <a:rPr lang="en-US" sz="2000" b="1" dirty="0"/>
              <a:t>	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4771733"/>
              </p:ext>
            </p:extLst>
          </p:nvPr>
        </p:nvGraphicFramePr>
        <p:xfrm>
          <a:off x="1809750" y="4657725"/>
          <a:ext cx="5010150" cy="1990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9395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2999" y="962025"/>
            <a:ext cx="71723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Conclusions</a:t>
            </a:r>
          </a:p>
          <a:p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Characterized chemistry of water sources and identified chemical endmembers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Estimated </a:t>
            </a:r>
            <a:r>
              <a:rPr lang="en-US" sz="2400" b="1" dirty="0"/>
              <a:t>evaporative enrichment </a:t>
            </a:r>
            <a:r>
              <a:rPr lang="en-US" sz="2400" b="1" dirty="0" smtClean="0"/>
              <a:t>(</a:t>
            </a:r>
            <a:r>
              <a:rPr lang="en-US" sz="2400" b="1" dirty="0" smtClean="0">
                <a:solidFill>
                  <a:srgbClr val="FF0000"/>
                </a:solidFill>
              </a:rPr>
              <a:t>Δ</a:t>
            </a:r>
            <a:r>
              <a:rPr lang="en-US" sz="2400" b="1" baseline="30000" dirty="0" smtClean="0">
                <a:solidFill>
                  <a:srgbClr val="FF0000"/>
                </a:solidFill>
              </a:rPr>
              <a:t>18</a:t>
            </a:r>
            <a:r>
              <a:rPr lang="en-US" sz="2400" b="1" dirty="0" smtClean="0">
                <a:solidFill>
                  <a:srgbClr val="FF0000"/>
                </a:solidFill>
              </a:rPr>
              <a:t>O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E</a:t>
            </a:r>
            <a:r>
              <a:rPr lang="en-US" sz="2400" b="1" dirty="0" smtClean="0"/>
              <a:t>)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smtClean="0"/>
              <a:t>in </a:t>
            </a:r>
            <a:r>
              <a:rPr lang="en-US" sz="2400" b="1" dirty="0"/>
              <a:t>the flowing river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Mixing model can accurately reconstruct water chemistry and flow source proportions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30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00025"/>
            <a:ext cx="8058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Chapter 2: </a:t>
            </a:r>
            <a:r>
              <a:rPr lang="en-US" sz="1600" b="1" dirty="0"/>
              <a:t>STABLE AND CLUMPED ISOTOPE SCLEROCHRONOLOGIES OF MUSSELS FROM THE BRAZOS RIVER, TEXAS: ENVIRONMENTAL AND ECOLOGIC </a:t>
            </a:r>
            <a:r>
              <a:rPr lang="en-US" sz="1600" b="1" dirty="0" smtClean="0"/>
              <a:t>PROXY</a:t>
            </a:r>
          </a:p>
          <a:p>
            <a:pPr algn="ctr"/>
            <a:endParaRPr 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23875" y="793004"/>
            <a:ext cx="78758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Compare the record of river water stable isotope and temperature values with shell clumped and stable isotope values to reconstruct mussel shell growth, assign growth chronologies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Compare </a:t>
            </a:r>
            <a:r>
              <a:rPr lang="en-US" dirty="0"/>
              <a:t>shell isotope values and growth </a:t>
            </a:r>
            <a:r>
              <a:rPr lang="en-US" dirty="0" smtClean="0"/>
              <a:t>patterns in two different species and between modern and historical specimens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Determine how well shell chemistry reconstructs river discharge, water source and salinity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217"/>
          <a:stretch/>
        </p:blipFill>
        <p:spPr bwMode="auto">
          <a:xfrm>
            <a:off x="1095580" y="4821376"/>
            <a:ext cx="6732394" cy="2118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768590" y="5880556"/>
            <a:ext cx="1402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Versteegh et al., 2010</a:t>
            </a:r>
            <a:endParaRPr lang="en-US" sz="1400" dirty="0"/>
          </a:p>
        </p:txBody>
      </p:sp>
      <p:pic>
        <p:nvPicPr>
          <p:cNvPr id="4100" name="Picture 4" descr="C:\Users\Alex\Documents\Texas A&amp;M\thesis research\mussels\Images\BMSTP3\DSCF031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61961" y="3041914"/>
            <a:ext cx="2435230" cy="177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lex\Documents\Texas A&amp;M\thesis research\mussels\Images\BMS3R3\DSCF029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75826" y="3098046"/>
            <a:ext cx="1885951" cy="155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24151" y="2828925"/>
            <a:ext cx="2042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/>
              <a:t>Amblema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plicata</a:t>
            </a:r>
            <a:endParaRPr lang="en-US" sz="16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38824" y="2755775"/>
            <a:ext cx="2441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/>
              <a:t>Cyrtonaias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tampicoensis</a:t>
            </a:r>
            <a:endParaRPr lang="en-US" sz="1600" i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623452" y="3115449"/>
            <a:ext cx="17376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46729" y="3098046"/>
            <a:ext cx="514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7 cm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329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7299" y="137456"/>
            <a:ext cx="2366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Methods</a:t>
            </a:r>
            <a:endParaRPr lang="en-US" sz="28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4663" y="589296"/>
            <a:ext cx="4400549" cy="6181548"/>
            <a:chOff x="207645" y="407847"/>
            <a:chExt cx="4400549" cy="6181548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9685" y="407847"/>
              <a:ext cx="3318509" cy="3729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7645" y="4341495"/>
              <a:ext cx="4400549" cy="224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" name="Straight Arrow Connector 3"/>
            <p:cNvCxnSpPr/>
            <p:nvPr/>
          </p:nvCxnSpPr>
          <p:spPr>
            <a:xfrm flipH="1">
              <a:off x="2630805" y="2019203"/>
              <a:ext cx="731520" cy="271272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4369246" y="1735667"/>
            <a:ext cx="477475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Section, polish, </a:t>
            </a:r>
            <a:r>
              <a:rPr lang="en-US" sz="2000" b="1" dirty="0" err="1" smtClean="0"/>
              <a:t>micromill</a:t>
            </a:r>
            <a:r>
              <a:rPr lang="en-US" sz="2000" b="1" dirty="0" smtClean="0"/>
              <a:t> shells for isotope and trace element analyses (60-140 µm)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Analyze on TAMU SIGF Kiel MAT 253 IRMS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Sample dark and light bands and extreme </a:t>
            </a:r>
            <a:r>
              <a:rPr lang="el-GR" sz="2000" b="1" dirty="0" smtClean="0">
                <a:latin typeface="Calibri"/>
              </a:rPr>
              <a:t>δ</a:t>
            </a:r>
            <a:r>
              <a:rPr lang="en-US" sz="2000" b="1" baseline="30000" dirty="0" smtClean="0">
                <a:latin typeface="Calibri"/>
              </a:rPr>
              <a:t>18</a:t>
            </a:r>
            <a:r>
              <a:rPr lang="en-US" sz="2000" b="1" dirty="0" smtClean="0">
                <a:latin typeface="Calibri"/>
              </a:rPr>
              <a:t>O regions for clumped isotopes with a 0.5 mm drill bit.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Analyze </a:t>
            </a:r>
            <a:r>
              <a:rPr lang="en-US" sz="2000" b="1" i="1" dirty="0"/>
              <a:t>Δ</a:t>
            </a:r>
            <a:r>
              <a:rPr lang="en-US" sz="2000" b="1" baseline="-25000" dirty="0"/>
              <a:t>47 </a:t>
            </a:r>
            <a:r>
              <a:rPr lang="en-US" sz="2000" b="1" dirty="0" smtClean="0"/>
              <a:t>at JHU custom CO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 purification line - MAT 253 IRMS</a:t>
            </a:r>
            <a:endParaRPr lang="en-US" sz="2000" b="1" baseline="-25000" dirty="0"/>
          </a:p>
        </p:txBody>
      </p:sp>
    </p:spTree>
    <p:extLst>
      <p:ext uri="{BB962C8B-B14F-4D97-AF65-F5344CB8AC3E}">
        <p14:creationId xmlns:p14="http://schemas.microsoft.com/office/powerpoint/2010/main" val="396965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73666" y="4202629"/>
            <a:ext cx="69765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Calibrate using Dennis et al. (2011)</a:t>
            </a:r>
          </a:p>
          <a:p>
            <a:endParaRPr lang="en-US" sz="2400" b="1" dirty="0" smtClean="0"/>
          </a:p>
          <a:p>
            <a:r>
              <a:rPr lang="en-US" sz="2400" b="1" dirty="0" err="1" smtClean="0"/>
              <a:t>Henkes</a:t>
            </a:r>
            <a:r>
              <a:rPr lang="en-US" sz="2400" b="1" dirty="0" smtClean="0"/>
              <a:t> </a:t>
            </a:r>
            <a:r>
              <a:rPr lang="en-US" sz="2400" b="1" dirty="0"/>
              <a:t>et al. (2013</a:t>
            </a:r>
            <a:r>
              <a:rPr lang="en-US" sz="2400" b="1" dirty="0" smtClean="0"/>
              <a:t>) </a:t>
            </a:r>
            <a:r>
              <a:rPr lang="en-US" sz="2400" b="1" dirty="0" err="1" smtClean="0"/>
              <a:t>paleotemperature</a:t>
            </a:r>
            <a:r>
              <a:rPr lang="en-US" sz="2400" b="1" dirty="0" smtClean="0"/>
              <a:t> equation:</a:t>
            </a:r>
            <a:endParaRPr lang="en-US" sz="2400" b="1" dirty="0"/>
          </a:p>
          <a:p>
            <a:r>
              <a:rPr lang="en-US" sz="2400" b="1" i="1" dirty="0" smtClean="0"/>
              <a:t>Δ</a:t>
            </a:r>
            <a:r>
              <a:rPr lang="en-US" sz="2400" b="1" baseline="-25000" dirty="0" smtClean="0"/>
              <a:t>47</a:t>
            </a:r>
            <a:r>
              <a:rPr lang="en-US" sz="2400" b="1" dirty="0" smtClean="0"/>
              <a:t> = 0.0327 * 10</a:t>
            </a:r>
            <a:r>
              <a:rPr lang="en-US" sz="2400" b="1" baseline="30000" dirty="0" smtClean="0"/>
              <a:t>6</a:t>
            </a:r>
            <a:r>
              <a:rPr lang="en-US" sz="2400" b="1" dirty="0" smtClean="0"/>
              <a:t> / </a:t>
            </a:r>
            <a:r>
              <a:rPr lang="en-US" sz="2400" b="1" i="1" dirty="0" smtClean="0"/>
              <a:t>T</a:t>
            </a:r>
            <a:r>
              <a:rPr lang="en-US" sz="2400" b="1" baseline="30000" dirty="0" smtClean="0"/>
              <a:t>2</a:t>
            </a:r>
            <a:r>
              <a:rPr lang="en-US" sz="2400" b="1" dirty="0" smtClean="0"/>
              <a:t> + 0.3286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7"/>
              <p:cNvSpPr>
                <a:spLocks noChangeArrowheads="1"/>
              </p:cNvSpPr>
              <p:nvPr/>
            </p:nvSpPr>
            <p:spPr bwMode="auto">
              <a:xfrm>
                <a:off x="855133" y="51229"/>
                <a:ext cx="6976533" cy="39067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4572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Calibri" pitchFamily="34" charset="0"/>
                    <a:cs typeface="Times New Roman" pitchFamily="18" charset="0"/>
                  </a:rPr>
                  <a:t>1000 ln (α) = 2.559 (10</a:t>
                </a:r>
                <a:r>
                  <a:rPr kumimoji="0" lang="en-US" altLang="en-US" sz="2400" b="1" i="0" u="none" strike="noStrike" cap="none" normalizeH="0" baseline="3000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Calibri" pitchFamily="34" charset="0"/>
                    <a:cs typeface="Times New Roman" pitchFamily="18" charset="0"/>
                  </a:rPr>
                  <a:t>6</a:t>
                </a:r>
                <a:r>
                  <a:rPr kumimoji="0" lang="en-US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Calibri" pitchFamily="34" charset="0"/>
                    <a:cs typeface="Times New Roman" pitchFamily="18" charset="0"/>
                  </a:rPr>
                  <a:t>T</a:t>
                </a:r>
                <a:r>
                  <a:rPr kumimoji="0" lang="en-US" altLang="en-US" sz="2400" b="1" i="0" u="none" strike="noStrike" cap="none" normalizeH="0" baseline="3000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Calibri" pitchFamily="34" charset="0"/>
                    <a:cs typeface="Times New Roman" pitchFamily="18" charset="0"/>
                  </a:rPr>
                  <a:t>-2</a:t>
                </a:r>
                <a:r>
                  <a:rPr kumimoji="0" lang="en-US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Calibri" pitchFamily="34" charset="0"/>
                    <a:cs typeface="Times New Roman" pitchFamily="18" charset="0"/>
                  </a:rPr>
                  <a:t>) +  0.715 (</a:t>
                </a:r>
                <a:r>
                  <a:rPr kumimoji="0" lang="en-US" altLang="en-US" sz="2400" b="1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Calibri" pitchFamily="34" charset="0"/>
                    <a:cs typeface="Times New Roman" pitchFamily="18" charset="0"/>
                  </a:rPr>
                  <a:t>Dettman</a:t>
                </a:r>
                <a:r>
                  <a:rPr kumimoji="0" lang="en-US" altLang="en-US" sz="2400" b="1" i="0" u="none" strike="noStrike" cap="none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Calibri" pitchFamily="34" charset="0"/>
                    <a:cs typeface="Times New Roman" pitchFamily="18" charset="0"/>
                  </a:rPr>
                  <a:t> et al., 1999)</a:t>
                </a:r>
                <a:endParaRPr kumimoji="0" lang="en-US" altLang="en-US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Calibri" pitchFamily="34" charset="0"/>
                  <a:cs typeface="Times New Roman" pitchFamily="18" charset="0"/>
                </a:endParaRPr>
              </a:p>
              <a:p>
                <a:pPr marL="0" marR="0" lvl="0" indent="4572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altLang="en-US" sz="2400" b="1" dirty="0">
                  <a:latin typeface="+mn-lt"/>
                  <a:ea typeface="Calibri" pitchFamily="34" charset="0"/>
                  <a:cs typeface="Times New Roman" pitchFamily="18" charset="0"/>
                </a:endParaRPr>
              </a:p>
              <a:p>
                <a:r>
                  <a:rPr lang="en-US" sz="2400" b="1" dirty="0">
                    <a:latin typeface="+mn-lt"/>
                  </a:rPr>
                  <a:t>α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400" b="1" i="1">
                            <a:latin typeface="Cambria Math"/>
                          </a:rPr>
                        </m:ctrlPr>
                      </m:mPr>
                      <m:mr>
                        <m:e>
                          <m:r>
                            <a:rPr lang="en-US" sz="2400" b="1" i="1">
                              <a:latin typeface="Cambria Math"/>
                            </a:rPr>
                            <m:t>𝑨𝑹𝑨𝑮</m:t>
                          </m:r>
                        </m:e>
                      </m:mr>
                      <m:mr>
                        <m:e>
                          <m:r>
                            <a:rPr lang="en-US" sz="2400" b="1" i="1">
                              <a:latin typeface="Cambria Math"/>
                            </a:rPr>
                            <m:t>𝑾𝑨𝑻𝑬𝑹</m:t>
                          </m:r>
                        </m:e>
                      </m:mr>
                    </m:m>
                  </m:oMath>
                </a14:m>
                <a:r>
                  <a:rPr lang="en-US" sz="2400" b="1" dirty="0">
                    <a:latin typeface="+mn-lt"/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/>
                          </a:rPr>
                          <m:t>(</m:t>
                        </m:r>
                        <m:r>
                          <a:rPr lang="en-US" sz="2400" b="1" i="1">
                            <a:latin typeface="Cambria Math"/>
                          </a:rPr>
                          <m:t>𝟏𝟎𝟎𝟎</m:t>
                        </m:r>
                        <m:r>
                          <a:rPr lang="en-US" sz="2400" b="1" i="1">
                            <a:latin typeface="Cambria Math"/>
                          </a:rPr>
                          <m:t>+ </m:t>
                        </m:r>
                        <m:r>
                          <a:rPr lang="en-US" sz="2400" b="1" i="1">
                            <a:latin typeface="Cambria Math"/>
                          </a:rPr>
                          <m:t>𝜹</m:t>
                        </m:r>
                        <m:r>
                          <a:rPr lang="en-US" sz="2400" b="1" i="1" baseline="30000">
                            <a:latin typeface="Cambria Math"/>
                          </a:rPr>
                          <m:t>𝟏𝟖</m:t>
                        </m:r>
                        <m:r>
                          <a:rPr lang="en-US" sz="2400" b="1" i="1">
                            <a:latin typeface="Cambria Math"/>
                          </a:rPr>
                          <m:t>𝑶</m:t>
                        </m:r>
                        <m:r>
                          <a:rPr lang="en-US" sz="2400" b="1" i="1" baseline="-25000">
                            <a:latin typeface="Cambria Math"/>
                          </a:rPr>
                          <m:t>𝑨𝑹𝑨𝑮</m:t>
                        </m:r>
                        <m:r>
                          <a:rPr lang="en-US" sz="2400" b="1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2400" b="1" i="1">
                            <a:latin typeface="Cambria Math"/>
                          </a:rPr>
                          <m:t>(</m:t>
                        </m:r>
                        <m:r>
                          <a:rPr lang="en-US" sz="2400" b="1" i="1">
                            <a:latin typeface="Cambria Math"/>
                          </a:rPr>
                          <m:t>𝟏𝟎𝟎𝟎</m:t>
                        </m:r>
                        <m:r>
                          <a:rPr lang="en-US" sz="2400" b="1" i="1">
                            <a:latin typeface="Cambria Math"/>
                          </a:rPr>
                          <m:t>+ </m:t>
                        </m:r>
                        <m:r>
                          <a:rPr lang="en-US" sz="2400" b="1" i="1">
                            <a:latin typeface="Cambria Math"/>
                          </a:rPr>
                          <m:t>𝜹</m:t>
                        </m:r>
                        <m:r>
                          <a:rPr lang="en-US" sz="2400" b="1" i="1" baseline="30000">
                            <a:latin typeface="Cambria Math"/>
                          </a:rPr>
                          <m:t>𝟏𝟖</m:t>
                        </m:r>
                        <m:r>
                          <a:rPr lang="en-US" sz="2400" b="1" i="1">
                            <a:latin typeface="Cambria Math"/>
                          </a:rPr>
                          <m:t>𝑶</m:t>
                        </m:r>
                        <m:r>
                          <a:rPr lang="en-US" sz="2400" b="1" i="1" baseline="-25000">
                            <a:latin typeface="Cambria Math"/>
                          </a:rPr>
                          <m:t>𝑾𝑨𝑻𝑬𝑹</m:t>
                        </m:r>
                        <m:r>
                          <a:rPr lang="en-US" sz="2400" b="1" i="1" baseline="-25000" smtClean="0">
                            <a:latin typeface="Cambria Math"/>
                          </a:rPr>
                          <m:t>−</m:t>
                        </m:r>
                        <m:r>
                          <a:rPr lang="en-US" sz="2400" b="1" i="1" baseline="-25000">
                            <a:latin typeface="Cambria Math"/>
                          </a:rPr>
                          <m:t>𝑽𝑺𝑴𝑶𝑾</m:t>
                        </m:r>
                      </m:den>
                    </m:f>
                  </m:oMath>
                </a14:m>
                <a:endParaRPr lang="en-US" sz="2400" b="1" dirty="0" smtClean="0">
                  <a:latin typeface="+mn-lt"/>
                </a:endParaRPr>
              </a:p>
              <a:p>
                <a:endParaRPr lang="en-US" sz="2400" b="1" dirty="0">
                  <a:latin typeface="+mn-lt"/>
                </a:endParaRPr>
              </a:p>
              <a:p>
                <a:r>
                  <a:rPr lang="en-US" sz="2400" b="1" dirty="0">
                    <a:latin typeface="+mn-lt"/>
                  </a:rPr>
                  <a:t>where T is in </a:t>
                </a:r>
                <a:r>
                  <a:rPr lang="en-US" sz="2400" b="1" dirty="0" smtClean="0">
                    <a:latin typeface="+mn-lt"/>
                  </a:rPr>
                  <a:t>kelvins,</a:t>
                </a:r>
              </a:p>
              <a:p>
                <a:endParaRPr lang="en-US" sz="2400" b="1" dirty="0" smtClean="0">
                  <a:latin typeface="+mn-lt"/>
                </a:endParaRPr>
              </a:p>
              <a:p>
                <a:r>
                  <a:rPr lang="en-US" sz="2400" b="1" dirty="0" smtClean="0">
                    <a:latin typeface="+mn-lt"/>
                  </a:rPr>
                  <a:t> </a:t>
                </a:r>
                <a:r>
                  <a:rPr lang="en-US" sz="2400" b="1" dirty="0">
                    <a:latin typeface="+mn-lt"/>
                  </a:rPr>
                  <a:t>and α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400" b="1" i="1">
                            <a:latin typeface="Cambria Math"/>
                          </a:rPr>
                        </m:ctrlPr>
                      </m:mPr>
                      <m:mr>
                        <m:e>
                          <m:r>
                            <a:rPr lang="en-US" sz="2400" b="1" i="1">
                              <a:latin typeface="Cambria Math"/>
                            </a:rPr>
                            <m:t>𝑽𝑺𝑴𝑶𝑾</m:t>
                          </m:r>
                        </m:e>
                      </m:mr>
                      <m:mr>
                        <m:e>
                          <m:r>
                            <a:rPr lang="en-US" sz="2400" b="1" i="1">
                              <a:latin typeface="Cambria Math"/>
                            </a:rPr>
                            <m:t>𝑽𝑷𝑫𝑩</m:t>
                          </m:r>
                        </m:e>
                      </m:mr>
                    </m:m>
                  </m:oMath>
                </a14:m>
                <a:r>
                  <a:rPr lang="en-US" sz="2400" b="1" dirty="0">
                    <a:latin typeface="+mn-lt"/>
                  </a:rPr>
                  <a:t>= 1.0309 (</a:t>
                </a:r>
                <a:r>
                  <a:rPr lang="en-US" sz="2400" b="1" dirty="0" err="1">
                    <a:latin typeface="+mn-lt"/>
                  </a:rPr>
                  <a:t>Gonfiantini</a:t>
                </a:r>
                <a:r>
                  <a:rPr lang="en-US" sz="2400" b="1" dirty="0">
                    <a:latin typeface="+mn-lt"/>
                  </a:rPr>
                  <a:t> et al., 1995).</a:t>
                </a:r>
              </a:p>
              <a:p>
                <a:pPr marL="0" marR="0" lvl="0" indent="4572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Calibri" pitchFamily="34" charset="0"/>
                    <a:cs typeface="Times New Roman" pitchFamily="18" charset="0"/>
                  </a:rPr>
                  <a:t>	</a:t>
                </a:r>
                <a:endParaRPr kumimoji="0" lang="en-US" altLang="en-US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mc:Choice>
        <mc:Fallback xmlns="">
          <p:sp>
            <p:nvSpPr>
              <p:cNvPr id="3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5133" y="51229"/>
                <a:ext cx="6976533" cy="3906711"/>
              </a:xfrm>
              <a:prstGeom prst="rect">
                <a:avLst/>
              </a:prstGeom>
              <a:blipFill rotWithShape="1">
                <a:blip r:embed="rId2"/>
                <a:stretch>
                  <a:fillRect t="-624" r="-17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67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172718" y="-162449"/>
            <a:ext cx="5760547" cy="3774971"/>
            <a:chOff x="2372709" y="0"/>
            <a:chExt cx="7449025" cy="5222358"/>
          </a:xfrm>
        </p:grpSpPr>
        <p:pic>
          <p:nvPicPr>
            <p:cNvPr id="11" name="Picture 2" descr="Drought Monitor for TX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0"/>
              <a:ext cx="5222358" cy="5222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372709" y="3680746"/>
              <a:ext cx="4219267" cy="1149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Precipitation deficit, </a:t>
              </a:r>
            </a:p>
            <a:p>
              <a:r>
                <a:rPr lang="en-US" sz="1600" dirty="0" smtClean="0"/>
                <a:t>July 9, 2013 </a:t>
              </a:r>
            </a:p>
            <a:p>
              <a:r>
                <a:rPr lang="en-US" sz="1600" dirty="0" smtClean="0"/>
                <a:t>(US Drought Monitor)</a:t>
              </a:r>
              <a:endParaRPr 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50958" y="461778"/>
              <a:ext cx="4370776" cy="638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Texas Drought</a:t>
              </a:r>
              <a:endParaRPr lang="en-US" sz="2400" dirty="0"/>
            </a:p>
          </p:txBody>
        </p:sp>
      </p:grpSp>
      <p:pic>
        <p:nvPicPr>
          <p:cNvPr id="14" name="Picture 2" descr="plot of statistics on the past three years of dat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1932" y="3442557"/>
            <a:ext cx="7157337" cy="323846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/>
          <p:cNvSpPr txBox="1"/>
          <p:nvPr/>
        </p:nvSpPr>
        <p:spPr>
          <a:xfrm>
            <a:off x="3132667" y="4165600"/>
            <a:ext cx="27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Texas reservoir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5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169363" y="528023"/>
            <a:ext cx="3137149" cy="1898933"/>
            <a:chOff x="3436843" y="3066624"/>
            <a:chExt cx="2091432" cy="1265955"/>
          </a:xfrm>
        </p:grpSpPr>
        <p:pic>
          <p:nvPicPr>
            <p:cNvPr id="4" name="Picture 2" descr="C:\Users\Alex\Documents\Texas A&amp;M\thesis research\mussels\Images\BMSTP2\right valve\bmsTp2_postmilling.t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1447035">
              <a:off x="3436843" y="3066624"/>
              <a:ext cx="1958663" cy="1265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>
              <a:off x="4495800" y="4099810"/>
              <a:ext cx="4509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159665" y="3339979"/>
              <a:ext cx="3686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VM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78792" y="3699601"/>
              <a:ext cx="5100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INL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9616286">
              <a:off x="3605153" y="3925641"/>
              <a:ext cx="117124" cy="77008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3842759" y="3392680"/>
              <a:ext cx="1395813" cy="737787"/>
            </a:xfrm>
            <a:custGeom>
              <a:avLst/>
              <a:gdLst>
                <a:gd name="connsiteX0" fmla="*/ 1395813 w 1395813"/>
                <a:gd name="connsiteY0" fmla="*/ 0 h 737787"/>
                <a:gd name="connsiteX1" fmla="*/ 1298961 w 1395813"/>
                <a:gd name="connsiteY1" fmla="*/ 76913 h 737787"/>
                <a:gd name="connsiteX2" fmla="*/ 1233443 w 1395813"/>
                <a:gd name="connsiteY2" fmla="*/ 105399 h 737787"/>
                <a:gd name="connsiteX3" fmla="*/ 1062527 w 1395813"/>
                <a:gd name="connsiteY3" fmla="*/ 142430 h 737787"/>
                <a:gd name="connsiteX4" fmla="*/ 979918 w 1395813"/>
                <a:gd name="connsiteY4" fmla="*/ 162370 h 737787"/>
                <a:gd name="connsiteX5" fmla="*/ 894460 w 1395813"/>
                <a:gd name="connsiteY5" fmla="*/ 196554 h 737787"/>
                <a:gd name="connsiteX6" fmla="*/ 794759 w 1395813"/>
                <a:gd name="connsiteY6" fmla="*/ 236434 h 737787"/>
                <a:gd name="connsiteX7" fmla="*/ 712149 w 1395813"/>
                <a:gd name="connsiteY7" fmla="*/ 290557 h 737787"/>
                <a:gd name="connsiteX8" fmla="*/ 455776 w 1395813"/>
                <a:gd name="connsiteY8" fmla="*/ 430139 h 737787"/>
                <a:gd name="connsiteX9" fmla="*/ 430138 w 1395813"/>
                <a:gd name="connsiteY9" fmla="*/ 472868 h 737787"/>
                <a:gd name="connsiteX10" fmla="*/ 279162 w 1395813"/>
                <a:gd name="connsiteY10" fmla="*/ 555477 h 737787"/>
                <a:gd name="connsiteX11" fmla="*/ 173764 w 1395813"/>
                <a:gd name="connsiteY11" fmla="*/ 615298 h 737787"/>
                <a:gd name="connsiteX12" fmla="*/ 145278 w 1395813"/>
                <a:gd name="connsiteY12" fmla="*/ 623843 h 737787"/>
                <a:gd name="connsiteX13" fmla="*/ 128187 w 1395813"/>
                <a:gd name="connsiteY13" fmla="*/ 652329 h 737787"/>
                <a:gd name="connsiteX14" fmla="*/ 102549 w 1395813"/>
                <a:gd name="connsiteY14" fmla="*/ 663724 h 737787"/>
                <a:gd name="connsiteX15" fmla="*/ 0 w 1395813"/>
                <a:gd name="connsiteY15" fmla="*/ 695058 h 737787"/>
                <a:gd name="connsiteX16" fmla="*/ 56972 w 1395813"/>
                <a:gd name="connsiteY16" fmla="*/ 737787 h 737787"/>
                <a:gd name="connsiteX17" fmla="*/ 176613 w 1395813"/>
                <a:gd name="connsiteY17" fmla="*/ 669421 h 737787"/>
                <a:gd name="connsiteX18" fmla="*/ 262071 w 1395813"/>
                <a:gd name="connsiteY18" fmla="*/ 615298 h 737787"/>
                <a:gd name="connsiteX19" fmla="*/ 415895 w 1395813"/>
                <a:gd name="connsiteY19" fmla="*/ 524142 h 737787"/>
                <a:gd name="connsiteX20" fmla="*/ 504202 w 1395813"/>
                <a:gd name="connsiteY20" fmla="*/ 461473 h 737787"/>
                <a:gd name="connsiteX21" fmla="*/ 635237 w 1395813"/>
                <a:gd name="connsiteY21" fmla="*/ 381713 h 737787"/>
                <a:gd name="connsiteX22" fmla="*/ 891611 w 1395813"/>
                <a:gd name="connsiteY22" fmla="*/ 247828 h 737787"/>
                <a:gd name="connsiteX23" fmla="*/ 1045435 w 1395813"/>
                <a:gd name="connsiteY23" fmla="*/ 179462 h 737787"/>
                <a:gd name="connsiteX24" fmla="*/ 1222048 w 1395813"/>
                <a:gd name="connsiteY24" fmla="*/ 136733 h 737787"/>
                <a:gd name="connsiteX25" fmla="*/ 1395813 w 1395813"/>
                <a:gd name="connsiteY25" fmla="*/ 0 h 73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5813" h="737787">
                  <a:moveTo>
                    <a:pt x="1395813" y="0"/>
                  </a:moveTo>
                  <a:lnTo>
                    <a:pt x="1298961" y="76913"/>
                  </a:lnTo>
                  <a:lnTo>
                    <a:pt x="1233443" y="105399"/>
                  </a:lnTo>
                  <a:lnTo>
                    <a:pt x="1062527" y="142430"/>
                  </a:lnTo>
                  <a:lnTo>
                    <a:pt x="979918" y="162370"/>
                  </a:lnTo>
                  <a:lnTo>
                    <a:pt x="894460" y="196554"/>
                  </a:lnTo>
                  <a:lnTo>
                    <a:pt x="794759" y="236434"/>
                  </a:lnTo>
                  <a:lnTo>
                    <a:pt x="712149" y="290557"/>
                  </a:lnTo>
                  <a:lnTo>
                    <a:pt x="455776" y="430139"/>
                  </a:lnTo>
                  <a:lnTo>
                    <a:pt x="430138" y="472868"/>
                  </a:lnTo>
                  <a:lnTo>
                    <a:pt x="279162" y="555477"/>
                  </a:lnTo>
                  <a:lnTo>
                    <a:pt x="173764" y="615298"/>
                  </a:lnTo>
                  <a:lnTo>
                    <a:pt x="145278" y="623843"/>
                  </a:lnTo>
                  <a:lnTo>
                    <a:pt x="128187" y="652329"/>
                  </a:lnTo>
                  <a:lnTo>
                    <a:pt x="102549" y="663724"/>
                  </a:lnTo>
                  <a:lnTo>
                    <a:pt x="0" y="695058"/>
                  </a:lnTo>
                  <a:lnTo>
                    <a:pt x="56972" y="737787"/>
                  </a:lnTo>
                  <a:lnTo>
                    <a:pt x="176613" y="669421"/>
                  </a:lnTo>
                  <a:lnTo>
                    <a:pt x="262071" y="615298"/>
                  </a:lnTo>
                  <a:lnTo>
                    <a:pt x="415895" y="524142"/>
                  </a:lnTo>
                  <a:lnTo>
                    <a:pt x="504202" y="461473"/>
                  </a:lnTo>
                  <a:lnTo>
                    <a:pt x="635237" y="381713"/>
                  </a:lnTo>
                  <a:lnTo>
                    <a:pt x="891611" y="247828"/>
                  </a:lnTo>
                  <a:lnTo>
                    <a:pt x="1045435" y="179462"/>
                  </a:lnTo>
                  <a:lnTo>
                    <a:pt x="1222048" y="136733"/>
                  </a:lnTo>
                  <a:lnTo>
                    <a:pt x="1395813" y="0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4945166" y="3198976"/>
              <a:ext cx="398804" cy="59820"/>
            </a:xfrm>
            <a:custGeom>
              <a:avLst/>
              <a:gdLst>
                <a:gd name="connsiteX0" fmla="*/ 0 w 398804"/>
                <a:gd name="connsiteY0" fmla="*/ 11394 h 59820"/>
                <a:gd name="connsiteX1" fmla="*/ 14243 w 398804"/>
                <a:gd name="connsiteY1" fmla="*/ 59820 h 59820"/>
                <a:gd name="connsiteX2" fmla="*/ 398804 w 398804"/>
                <a:gd name="connsiteY2" fmla="*/ 48426 h 59820"/>
                <a:gd name="connsiteX3" fmla="*/ 350378 w 398804"/>
                <a:gd name="connsiteY3" fmla="*/ 0 h 59820"/>
                <a:gd name="connsiteX4" fmla="*/ 0 w 398804"/>
                <a:gd name="connsiteY4" fmla="*/ 11394 h 5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804" h="59820">
                  <a:moveTo>
                    <a:pt x="0" y="11394"/>
                  </a:moveTo>
                  <a:lnTo>
                    <a:pt x="14243" y="59820"/>
                  </a:lnTo>
                  <a:lnTo>
                    <a:pt x="398804" y="48426"/>
                  </a:lnTo>
                  <a:lnTo>
                    <a:pt x="350378" y="0"/>
                  </a:lnTo>
                  <a:lnTo>
                    <a:pt x="0" y="11394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3605507" y="3923349"/>
              <a:ext cx="106578" cy="815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3988810" y="3496997"/>
              <a:ext cx="1273548" cy="6299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949759" y="3228886"/>
              <a:ext cx="348680" cy="11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417251" y="3198976"/>
              <a:ext cx="664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VM cont.</a:t>
              </a:r>
              <a:endParaRPr lang="en-US" sz="1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38905" y="4719146"/>
            <a:ext cx="2047340" cy="2112952"/>
            <a:chOff x="3827949" y="1965874"/>
            <a:chExt cx="1040893" cy="1130974"/>
          </a:xfrm>
        </p:grpSpPr>
        <p:grpSp>
          <p:nvGrpSpPr>
            <p:cNvPr id="17" name="Group 16"/>
            <p:cNvGrpSpPr/>
            <p:nvPr/>
          </p:nvGrpSpPr>
          <p:grpSpPr>
            <a:xfrm>
              <a:off x="3827949" y="2357244"/>
              <a:ext cx="1040893" cy="739604"/>
              <a:chOff x="340084" y="1860135"/>
              <a:chExt cx="2065264" cy="1467469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340084" y="1860135"/>
                <a:ext cx="2065264" cy="1234683"/>
                <a:chOff x="340084" y="1860135"/>
                <a:chExt cx="2065264" cy="1234683"/>
              </a:xfrm>
            </p:grpSpPr>
            <p:pic>
              <p:nvPicPr>
                <p:cNvPr id="29" name="Picture 2" descr="C:\Users\Alex\Documents\Texas A&amp;M\thesis research\mussels\Images\H3R\H3Rpostmill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340084" y="1860135"/>
                  <a:ext cx="2065264" cy="12346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0" name="Freeform 29"/>
                <p:cNvSpPr/>
                <p:nvPr/>
              </p:nvSpPr>
              <p:spPr>
                <a:xfrm>
                  <a:off x="421574" y="2214748"/>
                  <a:ext cx="1460665" cy="807522"/>
                </a:xfrm>
                <a:custGeom>
                  <a:avLst/>
                  <a:gdLst>
                    <a:gd name="connsiteX0" fmla="*/ 201881 w 1460665"/>
                    <a:gd name="connsiteY0" fmla="*/ 807522 h 807522"/>
                    <a:gd name="connsiteX1" fmla="*/ 445325 w 1460665"/>
                    <a:gd name="connsiteY1" fmla="*/ 765958 h 807522"/>
                    <a:gd name="connsiteX2" fmla="*/ 748145 w 1460665"/>
                    <a:gd name="connsiteY2" fmla="*/ 682831 h 807522"/>
                    <a:gd name="connsiteX3" fmla="*/ 1128156 w 1460665"/>
                    <a:gd name="connsiteY3" fmla="*/ 534390 h 807522"/>
                    <a:gd name="connsiteX4" fmla="*/ 1151907 w 1460665"/>
                    <a:gd name="connsiteY4" fmla="*/ 445325 h 807522"/>
                    <a:gd name="connsiteX5" fmla="*/ 1140031 w 1460665"/>
                    <a:gd name="connsiteY5" fmla="*/ 350322 h 807522"/>
                    <a:gd name="connsiteX6" fmla="*/ 1074717 w 1460665"/>
                    <a:gd name="connsiteY6" fmla="*/ 308758 h 807522"/>
                    <a:gd name="connsiteX7" fmla="*/ 1193470 w 1460665"/>
                    <a:gd name="connsiteY7" fmla="*/ 285008 h 807522"/>
                    <a:gd name="connsiteX8" fmla="*/ 1199408 w 1460665"/>
                    <a:gd name="connsiteY8" fmla="*/ 237507 h 807522"/>
                    <a:gd name="connsiteX9" fmla="*/ 1294410 w 1460665"/>
                    <a:gd name="connsiteY9" fmla="*/ 219694 h 807522"/>
                    <a:gd name="connsiteX10" fmla="*/ 1276597 w 1460665"/>
                    <a:gd name="connsiteY10" fmla="*/ 190005 h 807522"/>
                    <a:gd name="connsiteX11" fmla="*/ 1430977 w 1460665"/>
                    <a:gd name="connsiteY11" fmla="*/ 95003 h 807522"/>
                    <a:gd name="connsiteX12" fmla="*/ 1460665 w 1460665"/>
                    <a:gd name="connsiteY12" fmla="*/ 41564 h 807522"/>
                    <a:gd name="connsiteX13" fmla="*/ 1454727 w 1460665"/>
                    <a:gd name="connsiteY13" fmla="*/ 0 h 807522"/>
                    <a:gd name="connsiteX14" fmla="*/ 860961 w 1460665"/>
                    <a:gd name="connsiteY14" fmla="*/ 106878 h 807522"/>
                    <a:gd name="connsiteX15" fmla="*/ 831273 w 1460665"/>
                    <a:gd name="connsiteY15" fmla="*/ 190005 h 807522"/>
                    <a:gd name="connsiteX16" fmla="*/ 718457 w 1460665"/>
                    <a:gd name="connsiteY16" fmla="*/ 255320 h 807522"/>
                    <a:gd name="connsiteX17" fmla="*/ 617517 w 1460665"/>
                    <a:gd name="connsiteY17" fmla="*/ 326571 h 807522"/>
                    <a:gd name="connsiteX18" fmla="*/ 593766 w 1460665"/>
                    <a:gd name="connsiteY18" fmla="*/ 385948 h 807522"/>
                    <a:gd name="connsiteX19" fmla="*/ 510639 w 1460665"/>
                    <a:gd name="connsiteY19" fmla="*/ 451262 h 807522"/>
                    <a:gd name="connsiteX20" fmla="*/ 433449 w 1460665"/>
                    <a:gd name="connsiteY20" fmla="*/ 457200 h 807522"/>
                    <a:gd name="connsiteX21" fmla="*/ 427512 w 1460665"/>
                    <a:gd name="connsiteY21" fmla="*/ 540327 h 807522"/>
                    <a:gd name="connsiteX22" fmla="*/ 409699 w 1460665"/>
                    <a:gd name="connsiteY22" fmla="*/ 587829 h 807522"/>
                    <a:gd name="connsiteX23" fmla="*/ 296883 w 1460665"/>
                    <a:gd name="connsiteY23" fmla="*/ 623455 h 807522"/>
                    <a:gd name="connsiteX24" fmla="*/ 243444 w 1460665"/>
                    <a:gd name="connsiteY24" fmla="*/ 676894 h 807522"/>
                    <a:gd name="connsiteX25" fmla="*/ 207818 w 1460665"/>
                    <a:gd name="connsiteY25" fmla="*/ 742208 h 807522"/>
                    <a:gd name="connsiteX26" fmla="*/ 77190 w 1460665"/>
                    <a:gd name="connsiteY26" fmla="*/ 760021 h 807522"/>
                    <a:gd name="connsiteX27" fmla="*/ 0 w 1460665"/>
                    <a:gd name="connsiteY27" fmla="*/ 795647 h 807522"/>
                    <a:gd name="connsiteX28" fmla="*/ 201881 w 1460665"/>
                    <a:gd name="connsiteY28" fmla="*/ 807522 h 807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460665" h="807522">
                      <a:moveTo>
                        <a:pt x="201881" y="807522"/>
                      </a:moveTo>
                      <a:lnTo>
                        <a:pt x="445325" y="765958"/>
                      </a:lnTo>
                      <a:lnTo>
                        <a:pt x="748145" y="682831"/>
                      </a:lnTo>
                      <a:lnTo>
                        <a:pt x="1128156" y="534390"/>
                      </a:lnTo>
                      <a:lnTo>
                        <a:pt x="1151907" y="445325"/>
                      </a:lnTo>
                      <a:lnTo>
                        <a:pt x="1140031" y="350322"/>
                      </a:lnTo>
                      <a:lnTo>
                        <a:pt x="1074717" y="308758"/>
                      </a:lnTo>
                      <a:lnTo>
                        <a:pt x="1193470" y="285008"/>
                      </a:lnTo>
                      <a:lnTo>
                        <a:pt x="1199408" y="237507"/>
                      </a:lnTo>
                      <a:lnTo>
                        <a:pt x="1294410" y="219694"/>
                      </a:lnTo>
                      <a:lnTo>
                        <a:pt x="1276597" y="190005"/>
                      </a:lnTo>
                      <a:lnTo>
                        <a:pt x="1430977" y="95003"/>
                      </a:lnTo>
                      <a:lnTo>
                        <a:pt x="1460665" y="41564"/>
                      </a:lnTo>
                      <a:lnTo>
                        <a:pt x="1454727" y="0"/>
                      </a:lnTo>
                      <a:lnTo>
                        <a:pt x="860961" y="106878"/>
                      </a:lnTo>
                      <a:lnTo>
                        <a:pt x="831273" y="190005"/>
                      </a:lnTo>
                      <a:lnTo>
                        <a:pt x="718457" y="255320"/>
                      </a:lnTo>
                      <a:lnTo>
                        <a:pt x="617517" y="326571"/>
                      </a:lnTo>
                      <a:lnTo>
                        <a:pt x="593766" y="385948"/>
                      </a:lnTo>
                      <a:lnTo>
                        <a:pt x="510639" y="451262"/>
                      </a:lnTo>
                      <a:lnTo>
                        <a:pt x="433449" y="457200"/>
                      </a:lnTo>
                      <a:lnTo>
                        <a:pt x="427512" y="540327"/>
                      </a:lnTo>
                      <a:lnTo>
                        <a:pt x="409699" y="587829"/>
                      </a:lnTo>
                      <a:lnTo>
                        <a:pt x="296883" y="623455"/>
                      </a:lnTo>
                      <a:lnTo>
                        <a:pt x="243444" y="676894"/>
                      </a:lnTo>
                      <a:lnTo>
                        <a:pt x="207818" y="742208"/>
                      </a:lnTo>
                      <a:lnTo>
                        <a:pt x="77190" y="760021"/>
                      </a:lnTo>
                      <a:lnTo>
                        <a:pt x="0" y="795647"/>
                      </a:lnTo>
                      <a:lnTo>
                        <a:pt x="201881" y="807522"/>
                      </a:lnTo>
                      <a:close/>
                    </a:path>
                  </a:pathLst>
                </a:custGeom>
                <a:noFill/>
                <a:ln w="19050" cmpd="sng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421574" y="3022271"/>
                <a:ext cx="772393" cy="305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" dirty="0" smtClean="0">
                    <a:solidFill>
                      <a:schemeClr val="bg1"/>
                    </a:solidFill>
                  </a:rPr>
                  <a:t>VM</a:t>
                </a:r>
                <a:endParaRPr lang="en-US" sz="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827949" y="1965874"/>
              <a:ext cx="940413" cy="378243"/>
              <a:chOff x="3827949" y="1965874"/>
              <a:chExt cx="940413" cy="378243"/>
            </a:xfrm>
          </p:grpSpPr>
          <p:pic>
            <p:nvPicPr>
              <p:cNvPr id="22" name="Picture 2" descr="C:\Users\Alex\Documents\Texas A&amp;M\thesis research\mussels\Images\H3R\H3Rpostmill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827949" y="1965874"/>
                <a:ext cx="940413" cy="378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3830624" y="2062725"/>
                <a:ext cx="303371" cy="2724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" name="Straight Arrow Connector 18"/>
            <p:cNvCxnSpPr/>
            <p:nvPr/>
          </p:nvCxnSpPr>
          <p:spPr>
            <a:xfrm flipV="1">
              <a:off x="4241139" y="2535969"/>
              <a:ext cx="236042" cy="3434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133995" y="2062725"/>
              <a:ext cx="734847" cy="2945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830757" y="2333101"/>
              <a:ext cx="1" cy="6273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595586" y="716387"/>
            <a:ext cx="3027777" cy="1750368"/>
            <a:chOff x="1391138" y="1843287"/>
            <a:chExt cx="2018518" cy="1166912"/>
          </a:xfrm>
        </p:grpSpPr>
        <p:grpSp>
          <p:nvGrpSpPr>
            <p:cNvPr id="32" name="Group 31"/>
            <p:cNvGrpSpPr/>
            <p:nvPr/>
          </p:nvGrpSpPr>
          <p:grpSpPr>
            <a:xfrm>
              <a:off x="1436014" y="1843287"/>
              <a:ext cx="1973642" cy="1114426"/>
              <a:chOff x="1400172" y="3194935"/>
              <a:chExt cx="1973642" cy="1114426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400172" y="3194935"/>
                <a:ext cx="1973642" cy="1114426"/>
                <a:chOff x="1238250" y="3160898"/>
                <a:chExt cx="1973642" cy="1114426"/>
              </a:xfrm>
            </p:grpSpPr>
            <p:pic>
              <p:nvPicPr>
                <p:cNvPr id="41" name="Picture 4" descr="C:\Users\Alex\Documents\Texas A&amp;M\thesis research\mussels\Images\BMS3R5\left valve\bms3r5lb.tif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238250" y="3160898"/>
                  <a:ext cx="1973642" cy="11144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42" name="Straight Connector 41"/>
                <p:cNvCxnSpPr/>
                <p:nvPr/>
              </p:nvCxnSpPr>
              <p:spPr>
                <a:xfrm flipH="1">
                  <a:off x="1920271" y="3718111"/>
                  <a:ext cx="6096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/>
              <p:cNvSpPr txBox="1"/>
              <p:nvPr/>
            </p:nvSpPr>
            <p:spPr>
              <a:xfrm>
                <a:off x="2849114" y="3368047"/>
                <a:ext cx="4991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INL</a:t>
                </a:r>
                <a:endParaRPr lang="en-US" dirty="0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1519778" y="4027413"/>
                <a:ext cx="1238620" cy="151978"/>
              </a:xfrm>
              <a:custGeom>
                <a:avLst/>
                <a:gdLst>
                  <a:gd name="connsiteX0" fmla="*/ 0 w 1238620"/>
                  <a:gd name="connsiteY0" fmla="*/ 119049 h 151978"/>
                  <a:gd name="connsiteX1" fmla="*/ 88654 w 1238620"/>
                  <a:gd name="connsiteY1" fmla="*/ 121582 h 151978"/>
                  <a:gd name="connsiteX2" fmla="*/ 182374 w 1238620"/>
                  <a:gd name="connsiteY2" fmla="*/ 116516 h 151978"/>
                  <a:gd name="connsiteX3" fmla="*/ 276093 w 1238620"/>
                  <a:gd name="connsiteY3" fmla="*/ 91186 h 151978"/>
                  <a:gd name="connsiteX4" fmla="*/ 354615 w 1238620"/>
                  <a:gd name="connsiteY4" fmla="*/ 70923 h 151978"/>
                  <a:gd name="connsiteX5" fmla="*/ 468599 w 1238620"/>
                  <a:gd name="connsiteY5" fmla="*/ 50659 h 151978"/>
                  <a:gd name="connsiteX6" fmla="*/ 577516 w 1238620"/>
                  <a:gd name="connsiteY6" fmla="*/ 17730 h 151978"/>
                  <a:gd name="connsiteX7" fmla="*/ 706697 w 1238620"/>
                  <a:gd name="connsiteY7" fmla="*/ 7599 h 151978"/>
                  <a:gd name="connsiteX8" fmla="*/ 830813 w 1238620"/>
                  <a:gd name="connsiteY8" fmla="*/ 10132 h 151978"/>
                  <a:gd name="connsiteX9" fmla="*/ 957461 w 1238620"/>
                  <a:gd name="connsiteY9" fmla="*/ 0 h 151978"/>
                  <a:gd name="connsiteX10" fmla="*/ 1106906 w 1238620"/>
                  <a:gd name="connsiteY10" fmla="*/ 30395 h 151978"/>
                  <a:gd name="connsiteX11" fmla="*/ 1203158 w 1238620"/>
                  <a:gd name="connsiteY11" fmla="*/ 43060 h 151978"/>
                  <a:gd name="connsiteX12" fmla="*/ 1238620 w 1238620"/>
                  <a:gd name="connsiteY12" fmla="*/ 63324 h 151978"/>
                  <a:gd name="connsiteX13" fmla="*/ 1225955 w 1238620"/>
                  <a:gd name="connsiteY13" fmla="*/ 96252 h 151978"/>
                  <a:gd name="connsiteX14" fmla="*/ 1089175 w 1238620"/>
                  <a:gd name="connsiteY14" fmla="*/ 68390 h 151978"/>
                  <a:gd name="connsiteX15" fmla="*/ 957461 w 1238620"/>
                  <a:gd name="connsiteY15" fmla="*/ 50659 h 151978"/>
                  <a:gd name="connsiteX16" fmla="*/ 820681 w 1238620"/>
                  <a:gd name="connsiteY16" fmla="*/ 48126 h 151978"/>
                  <a:gd name="connsiteX17" fmla="*/ 628175 w 1238620"/>
                  <a:gd name="connsiteY17" fmla="*/ 55725 h 151978"/>
                  <a:gd name="connsiteX18" fmla="*/ 438203 w 1238620"/>
                  <a:gd name="connsiteY18" fmla="*/ 96252 h 151978"/>
                  <a:gd name="connsiteX19" fmla="*/ 329286 w 1238620"/>
                  <a:gd name="connsiteY19" fmla="*/ 116516 h 151978"/>
                  <a:gd name="connsiteX20" fmla="*/ 189973 w 1238620"/>
                  <a:gd name="connsiteY20" fmla="*/ 149445 h 151978"/>
                  <a:gd name="connsiteX21" fmla="*/ 144379 w 1238620"/>
                  <a:gd name="connsiteY21" fmla="*/ 151978 h 151978"/>
                  <a:gd name="connsiteX22" fmla="*/ 0 w 1238620"/>
                  <a:gd name="connsiteY22" fmla="*/ 119049 h 151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38620" h="151978">
                    <a:moveTo>
                      <a:pt x="0" y="119049"/>
                    </a:moveTo>
                    <a:lnTo>
                      <a:pt x="88654" y="121582"/>
                    </a:lnTo>
                    <a:lnTo>
                      <a:pt x="182374" y="116516"/>
                    </a:lnTo>
                    <a:lnTo>
                      <a:pt x="276093" y="91186"/>
                    </a:lnTo>
                    <a:lnTo>
                      <a:pt x="354615" y="70923"/>
                    </a:lnTo>
                    <a:lnTo>
                      <a:pt x="468599" y="50659"/>
                    </a:lnTo>
                    <a:lnTo>
                      <a:pt x="577516" y="17730"/>
                    </a:lnTo>
                    <a:lnTo>
                      <a:pt x="706697" y="7599"/>
                    </a:lnTo>
                    <a:lnTo>
                      <a:pt x="830813" y="10132"/>
                    </a:lnTo>
                    <a:lnTo>
                      <a:pt x="957461" y="0"/>
                    </a:lnTo>
                    <a:lnTo>
                      <a:pt x="1106906" y="30395"/>
                    </a:lnTo>
                    <a:lnTo>
                      <a:pt x="1203158" y="43060"/>
                    </a:lnTo>
                    <a:lnTo>
                      <a:pt x="1238620" y="63324"/>
                    </a:lnTo>
                    <a:lnTo>
                      <a:pt x="1225955" y="96252"/>
                    </a:lnTo>
                    <a:lnTo>
                      <a:pt x="1089175" y="68390"/>
                    </a:lnTo>
                    <a:lnTo>
                      <a:pt x="957461" y="50659"/>
                    </a:lnTo>
                    <a:lnTo>
                      <a:pt x="820681" y="48126"/>
                    </a:lnTo>
                    <a:lnTo>
                      <a:pt x="628175" y="55725"/>
                    </a:lnTo>
                    <a:lnTo>
                      <a:pt x="438203" y="96252"/>
                    </a:lnTo>
                    <a:lnTo>
                      <a:pt x="329286" y="116516"/>
                    </a:lnTo>
                    <a:lnTo>
                      <a:pt x="189973" y="149445"/>
                    </a:lnTo>
                    <a:lnTo>
                      <a:pt x="144379" y="151978"/>
                    </a:lnTo>
                    <a:lnTo>
                      <a:pt x="0" y="119049"/>
                    </a:lnTo>
                    <a:close/>
                  </a:path>
                </a:pathLst>
              </a:cu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921794" y="3580461"/>
                <a:ext cx="133350" cy="67614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Arrow Connector 38"/>
              <p:cNvCxnSpPr>
                <a:stCxn id="38" idx="1"/>
                <a:endCxn id="38" idx="3"/>
              </p:cNvCxnSpPr>
              <p:nvPr/>
            </p:nvCxnSpPr>
            <p:spPr>
              <a:xfrm>
                <a:off x="2921794" y="3614268"/>
                <a:ext cx="13335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V="1">
                <a:off x="1716873" y="4179391"/>
                <a:ext cx="1041525" cy="3607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1391138" y="2763978"/>
              <a:ext cx="5165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VM</a:t>
              </a:r>
              <a:endParaRPr lang="en-US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128583" y="5017843"/>
            <a:ext cx="3831432" cy="1569245"/>
            <a:chOff x="2714625" y="3197225"/>
            <a:chExt cx="2554288" cy="1046163"/>
          </a:xfrm>
        </p:grpSpPr>
        <p:grpSp>
          <p:nvGrpSpPr>
            <p:cNvPr id="75" name="Group 74"/>
            <p:cNvGrpSpPr/>
            <p:nvPr/>
          </p:nvGrpSpPr>
          <p:grpSpPr>
            <a:xfrm>
              <a:off x="2714625" y="3197225"/>
              <a:ext cx="2554288" cy="1046163"/>
              <a:chOff x="2714625" y="3197225"/>
              <a:chExt cx="2554288" cy="1046163"/>
            </a:xfrm>
          </p:grpSpPr>
          <p:pic>
            <p:nvPicPr>
              <p:cNvPr id="77" name="Picture 2" descr="C:\Users\Alex\Documents\Texas A&amp;M\thesis research\mussels\Images\HTP\HTP_shellsection.tif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4625" y="3197225"/>
                <a:ext cx="2554288" cy="1046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3986083" y="3224196"/>
                <a:ext cx="1249762" cy="662774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6" name="Straight Connector 75"/>
            <p:cNvCxnSpPr/>
            <p:nvPr/>
          </p:nvCxnSpPr>
          <p:spPr>
            <a:xfrm>
              <a:off x="3235337" y="3397196"/>
              <a:ext cx="35368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708205" y="2491359"/>
            <a:ext cx="3417207" cy="2033358"/>
            <a:chOff x="1439570" y="2491359"/>
            <a:chExt cx="3417207" cy="2033358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2823441" y="4253928"/>
              <a:ext cx="7256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81"/>
            <p:cNvGrpSpPr/>
            <p:nvPr/>
          </p:nvGrpSpPr>
          <p:grpSpPr>
            <a:xfrm>
              <a:off x="1439570" y="2491359"/>
              <a:ext cx="3219483" cy="2033358"/>
              <a:chOff x="1439570" y="2491359"/>
              <a:chExt cx="3219483" cy="2033358"/>
            </a:xfrm>
          </p:grpSpPr>
          <p:pic>
            <p:nvPicPr>
              <p:cNvPr id="10242" name="Picture 2" descr="C:\Users\Alex\Documents\Texas A&amp;M\thesis research\mussels\Images\BMS3R3\3R3_Aug27_premill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9570" y="2491359"/>
                <a:ext cx="3219483" cy="20333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5" name="Straight Connector 84"/>
              <p:cNvCxnSpPr/>
              <p:nvPr/>
            </p:nvCxnSpPr>
            <p:spPr>
              <a:xfrm>
                <a:off x="2860536" y="4185127"/>
                <a:ext cx="77626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Straight Arrow Connector 88"/>
            <p:cNvCxnSpPr/>
            <p:nvPr/>
          </p:nvCxnSpPr>
          <p:spPr>
            <a:xfrm flipH="1" flipV="1">
              <a:off x="3486084" y="3855720"/>
              <a:ext cx="661152" cy="76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H="1" flipV="1">
              <a:off x="2211128" y="3230880"/>
              <a:ext cx="411363" cy="381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4081917" y="3508038"/>
              <a:ext cx="774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VM</a:t>
              </a:r>
              <a:endParaRPr lang="en-US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836764" y="3222443"/>
              <a:ext cx="748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INL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949032" y="2641975"/>
            <a:ext cx="3533074" cy="1761859"/>
            <a:chOff x="4949032" y="2641975"/>
            <a:chExt cx="3533074" cy="1761859"/>
          </a:xfrm>
        </p:grpSpPr>
        <p:grpSp>
          <p:nvGrpSpPr>
            <p:cNvPr id="86" name="Group 85"/>
            <p:cNvGrpSpPr/>
            <p:nvPr/>
          </p:nvGrpSpPr>
          <p:grpSpPr>
            <a:xfrm>
              <a:off x="4949032" y="2641975"/>
              <a:ext cx="3533074" cy="1761859"/>
              <a:chOff x="4949032" y="2641975"/>
              <a:chExt cx="3533074" cy="1761859"/>
            </a:xfrm>
          </p:grpSpPr>
          <p:pic>
            <p:nvPicPr>
              <p:cNvPr id="10243" name="Picture 3" descr="C:\Users\Alex\Documents\Texas A&amp;M\thesis research\mussels\Images\BMSTP3\right valve\BMSTp3ra_enhanced_contrast.tif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949032" y="2641975"/>
                <a:ext cx="3533074" cy="17618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7" name="Straight Connector 86"/>
              <p:cNvCxnSpPr/>
              <p:nvPr/>
            </p:nvCxnSpPr>
            <p:spPr>
              <a:xfrm>
                <a:off x="7384947" y="2845058"/>
                <a:ext cx="77626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Straight Arrow Connector 93"/>
            <p:cNvCxnSpPr/>
            <p:nvPr/>
          </p:nvCxnSpPr>
          <p:spPr>
            <a:xfrm flipV="1">
              <a:off x="5577835" y="4350494"/>
              <a:ext cx="831507" cy="533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V="1">
              <a:off x="7195978" y="3230880"/>
              <a:ext cx="161710" cy="3524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7163602" y="3407109"/>
              <a:ext cx="748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INL</a:t>
              </a:r>
              <a:endParaRPr lang="en-US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194796" y="3855720"/>
              <a:ext cx="774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VM</a:t>
              </a:r>
              <a:endParaRPr lang="en-US" dirty="0"/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595586" y="201876"/>
            <a:ext cx="302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Amblema</a:t>
            </a:r>
            <a:r>
              <a:rPr lang="en-US" i="1" dirty="0" smtClean="0"/>
              <a:t> </a:t>
            </a:r>
            <a:r>
              <a:rPr lang="en-US" i="1" dirty="0" err="1" smtClean="0"/>
              <a:t>plicata</a:t>
            </a:r>
            <a:endParaRPr lang="en-US" i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5280191" y="75043"/>
            <a:ext cx="302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Cyrtonaias</a:t>
            </a:r>
            <a:r>
              <a:rPr lang="en-US" i="1" dirty="0" smtClean="0"/>
              <a:t> </a:t>
            </a:r>
            <a:r>
              <a:rPr lang="en-US" i="1" dirty="0" err="1" smtClean="0"/>
              <a:t>tampicoensis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5930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01110" y="2713414"/>
            <a:ext cx="2121693" cy="1932380"/>
            <a:chOff x="1480938" y="4373164"/>
            <a:chExt cx="1414462" cy="1288253"/>
          </a:xfrm>
        </p:grpSpPr>
        <p:grpSp>
          <p:nvGrpSpPr>
            <p:cNvPr id="3" name="Group 2"/>
            <p:cNvGrpSpPr/>
            <p:nvPr/>
          </p:nvGrpSpPr>
          <p:grpSpPr>
            <a:xfrm>
              <a:off x="1480938" y="4373164"/>
              <a:ext cx="1414462" cy="1288253"/>
              <a:chOff x="1565462" y="4373164"/>
              <a:chExt cx="1414462" cy="1288253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565462" y="4373164"/>
                <a:ext cx="1414462" cy="1288253"/>
                <a:chOff x="1789105" y="4834171"/>
                <a:chExt cx="1104901" cy="1026082"/>
              </a:xfrm>
            </p:grpSpPr>
            <p:pic>
              <p:nvPicPr>
                <p:cNvPr id="10" name="Picture 2" descr="C:\Users\Alex\Documents\Texas A&amp;M\thesis research\mussels\Images\clumped images\IMG_20150423_181457498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 rot="16200000">
                  <a:off x="1828515" y="4794761"/>
                  <a:ext cx="1026082" cy="1104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1" name="Straight Connector 10"/>
                <p:cNvCxnSpPr/>
                <p:nvPr/>
              </p:nvCxnSpPr>
              <p:spPr>
                <a:xfrm>
                  <a:off x="1888598" y="5610219"/>
                  <a:ext cx="30414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/>
              <p:cNvSpPr txBox="1"/>
              <p:nvPr/>
            </p:nvSpPr>
            <p:spPr>
              <a:xfrm>
                <a:off x="2511232" y="4439598"/>
                <a:ext cx="384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E</a:t>
                </a:r>
                <a:endParaRPr lang="en-US" dirty="0"/>
              </a:p>
            </p:txBody>
          </p:sp>
          <p:sp>
            <p:nvSpPr>
              <p:cNvPr id="9" name="Freeform 8"/>
              <p:cNvSpPr/>
              <p:nvPr/>
            </p:nvSpPr>
            <p:spPr>
              <a:xfrm>
                <a:off x="1879288" y="5110542"/>
                <a:ext cx="1060256" cy="460005"/>
              </a:xfrm>
              <a:custGeom>
                <a:avLst/>
                <a:gdLst>
                  <a:gd name="connsiteX0" fmla="*/ 1060256 w 1060256"/>
                  <a:gd name="connsiteY0" fmla="*/ 437566 h 460005"/>
                  <a:gd name="connsiteX1" fmla="*/ 925620 w 1060256"/>
                  <a:gd name="connsiteY1" fmla="*/ 460005 h 460005"/>
                  <a:gd name="connsiteX2" fmla="*/ 762935 w 1060256"/>
                  <a:gd name="connsiteY2" fmla="*/ 443176 h 460005"/>
                  <a:gd name="connsiteX3" fmla="*/ 527323 w 1060256"/>
                  <a:gd name="connsiteY3" fmla="*/ 364638 h 460005"/>
                  <a:gd name="connsiteX4" fmla="*/ 347809 w 1060256"/>
                  <a:gd name="connsiteY4" fmla="*/ 263662 h 460005"/>
                  <a:gd name="connsiteX5" fmla="*/ 196344 w 1060256"/>
                  <a:gd name="connsiteY5" fmla="*/ 157075 h 460005"/>
                  <a:gd name="connsiteX6" fmla="*/ 0 w 1060256"/>
                  <a:gd name="connsiteY6" fmla="*/ 0 h 46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0256" h="460005">
                    <a:moveTo>
                      <a:pt x="1060256" y="437566"/>
                    </a:moveTo>
                    <a:lnTo>
                      <a:pt x="925620" y="460005"/>
                    </a:lnTo>
                    <a:lnTo>
                      <a:pt x="762935" y="443176"/>
                    </a:lnTo>
                    <a:lnTo>
                      <a:pt x="527323" y="364638"/>
                    </a:lnTo>
                    <a:lnTo>
                      <a:pt x="347809" y="263662"/>
                    </a:lnTo>
                    <a:lnTo>
                      <a:pt x="196344" y="157075"/>
                    </a:ln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Freeform 3"/>
            <p:cNvSpPr/>
            <p:nvPr/>
          </p:nvSpPr>
          <p:spPr>
            <a:xfrm>
              <a:off x="1924334" y="5172501"/>
              <a:ext cx="832514" cy="266132"/>
            </a:xfrm>
            <a:custGeom>
              <a:avLst/>
              <a:gdLst>
                <a:gd name="connsiteX0" fmla="*/ 832514 w 832514"/>
                <a:gd name="connsiteY0" fmla="*/ 266132 h 266132"/>
                <a:gd name="connsiteX1" fmla="*/ 614150 w 832514"/>
                <a:gd name="connsiteY1" fmla="*/ 266132 h 266132"/>
                <a:gd name="connsiteX2" fmla="*/ 484496 w 832514"/>
                <a:gd name="connsiteY2" fmla="*/ 252484 h 266132"/>
                <a:gd name="connsiteX3" fmla="*/ 327547 w 832514"/>
                <a:gd name="connsiteY3" fmla="*/ 204717 h 266132"/>
                <a:gd name="connsiteX4" fmla="*/ 191069 w 832514"/>
                <a:gd name="connsiteY4" fmla="*/ 136478 h 266132"/>
                <a:gd name="connsiteX5" fmla="*/ 0 w 832514"/>
                <a:gd name="connsiteY5" fmla="*/ 0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2514" h="266132">
                  <a:moveTo>
                    <a:pt x="832514" y="266132"/>
                  </a:moveTo>
                  <a:lnTo>
                    <a:pt x="614150" y="266132"/>
                  </a:lnTo>
                  <a:lnTo>
                    <a:pt x="484496" y="252484"/>
                  </a:lnTo>
                  <a:lnTo>
                    <a:pt x="327547" y="204717"/>
                  </a:lnTo>
                  <a:lnTo>
                    <a:pt x="191069" y="136478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1832610" y="4994910"/>
              <a:ext cx="838200" cy="308610"/>
            </a:xfrm>
            <a:custGeom>
              <a:avLst/>
              <a:gdLst>
                <a:gd name="connsiteX0" fmla="*/ 838200 w 838200"/>
                <a:gd name="connsiteY0" fmla="*/ 293370 h 308610"/>
                <a:gd name="connsiteX1" fmla="*/ 739140 w 838200"/>
                <a:gd name="connsiteY1" fmla="*/ 308610 h 308610"/>
                <a:gd name="connsiteX2" fmla="*/ 640080 w 838200"/>
                <a:gd name="connsiteY2" fmla="*/ 293370 h 308610"/>
                <a:gd name="connsiteX3" fmla="*/ 521970 w 838200"/>
                <a:gd name="connsiteY3" fmla="*/ 266700 h 308610"/>
                <a:gd name="connsiteX4" fmla="*/ 392430 w 838200"/>
                <a:gd name="connsiteY4" fmla="*/ 224790 h 308610"/>
                <a:gd name="connsiteX5" fmla="*/ 331470 w 838200"/>
                <a:gd name="connsiteY5" fmla="*/ 205740 h 308610"/>
                <a:gd name="connsiteX6" fmla="*/ 281940 w 838200"/>
                <a:gd name="connsiteY6" fmla="*/ 182880 h 308610"/>
                <a:gd name="connsiteX7" fmla="*/ 240030 w 838200"/>
                <a:gd name="connsiteY7" fmla="*/ 152400 h 308610"/>
                <a:gd name="connsiteX8" fmla="*/ 148590 w 838200"/>
                <a:gd name="connsiteY8" fmla="*/ 110490 h 308610"/>
                <a:gd name="connsiteX9" fmla="*/ 41910 w 838200"/>
                <a:gd name="connsiteY9" fmla="*/ 34290 h 308610"/>
                <a:gd name="connsiteX10" fmla="*/ 0 w 838200"/>
                <a:gd name="connsiteY10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308610">
                  <a:moveTo>
                    <a:pt x="838200" y="293370"/>
                  </a:moveTo>
                  <a:lnTo>
                    <a:pt x="739140" y="308610"/>
                  </a:lnTo>
                  <a:lnTo>
                    <a:pt x="640080" y="293370"/>
                  </a:lnTo>
                  <a:lnTo>
                    <a:pt x="521970" y="266700"/>
                  </a:lnTo>
                  <a:lnTo>
                    <a:pt x="392430" y="224790"/>
                  </a:lnTo>
                  <a:lnTo>
                    <a:pt x="331470" y="205740"/>
                  </a:lnTo>
                  <a:lnTo>
                    <a:pt x="281940" y="182880"/>
                  </a:lnTo>
                  <a:lnTo>
                    <a:pt x="240030" y="152400"/>
                  </a:lnTo>
                  <a:lnTo>
                    <a:pt x="148590" y="110490"/>
                  </a:lnTo>
                  <a:lnTo>
                    <a:pt x="41910" y="3429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1798320" y="4903470"/>
              <a:ext cx="822960" cy="316230"/>
            </a:xfrm>
            <a:custGeom>
              <a:avLst/>
              <a:gdLst>
                <a:gd name="connsiteX0" fmla="*/ 822960 w 822960"/>
                <a:gd name="connsiteY0" fmla="*/ 300990 h 316230"/>
                <a:gd name="connsiteX1" fmla="*/ 723900 w 822960"/>
                <a:gd name="connsiteY1" fmla="*/ 316230 h 316230"/>
                <a:gd name="connsiteX2" fmla="*/ 666750 w 822960"/>
                <a:gd name="connsiteY2" fmla="*/ 316230 h 316230"/>
                <a:gd name="connsiteX3" fmla="*/ 582930 w 822960"/>
                <a:gd name="connsiteY3" fmla="*/ 293370 h 316230"/>
                <a:gd name="connsiteX4" fmla="*/ 529590 w 822960"/>
                <a:gd name="connsiteY4" fmla="*/ 278130 h 316230"/>
                <a:gd name="connsiteX5" fmla="*/ 449580 w 822960"/>
                <a:gd name="connsiteY5" fmla="*/ 243840 h 316230"/>
                <a:gd name="connsiteX6" fmla="*/ 335280 w 822960"/>
                <a:gd name="connsiteY6" fmla="*/ 201930 h 316230"/>
                <a:gd name="connsiteX7" fmla="*/ 285750 w 822960"/>
                <a:gd name="connsiteY7" fmla="*/ 179070 h 316230"/>
                <a:gd name="connsiteX8" fmla="*/ 224790 w 822960"/>
                <a:gd name="connsiteY8" fmla="*/ 152400 h 316230"/>
                <a:gd name="connsiteX9" fmla="*/ 133350 w 822960"/>
                <a:gd name="connsiteY9" fmla="*/ 102870 h 316230"/>
                <a:gd name="connsiteX10" fmla="*/ 0 w 822960"/>
                <a:gd name="connsiteY10" fmla="*/ 0 h 3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2960" h="316230">
                  <a:moveTo>
                    <a:pt x="822960" y="300990"/>
                  </a:moveTo>
                  <a:lnTo>
                    <a:pt x="723900" y="316230"/>
                  </a:lnTo>
                  <a:lnTo>
                    <a:pt x="666750" y="316230"/>
                  </a:lnTo>
                  <a:lnTo>
                    <a:pt x="582930" y="293370"/>
                  </a:lnTo>
                  <a:lnTo>
                    <a:pt x="529590" y="278130"/>
                  </a:lnTo>
                  <a:lnTo>
                    <a:pt x="449580" y="243840"/>
                  </a:lnTo>
                  <a:lnTo>
                    <a:pt x="335280" y="201930"/>
                  </a:lnTo>
                  <a:lnTo>
                    <a:pt x="285750" y="179070"/>
                  </a:lnTo>
                  <a:lnTo>
                    <a:pt x="224790" y="152400"/>
                  </a:lnTo>
                  <a:lnTo>
                    <a:pt x="133350" y="10287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62058" y="2606527"/>
            <a:ext cx="1306230" cy="2012460"/>
            <a:chOff x="6597549" y="3814970"/>
            <a:chExt cx="1306230" cy="2012460"/>
          </a:xfrm>
        </p:grpSpPr>
        <p:grpSp>
          <p:nvGrpSpPr>
            <p:cNvPr id="13" name="Group 12"/>
            <p:cNvGrpSpPr/>
            <p:nvPr/>
          </p:nvGrpSpPr>
          <p:grpSpPr>
            <a:xfrm>
              <a:off x="6597549" y="3814970"/>
              <a:ext cx="1306230" cy="2012460"/>
              <a:chOff x="4451331" y="4342868"/>
              <a:chExt cx="870820" cy="134164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455035" y="4397707"/>
                <a:ext cx="867116" cy="1286801"/>
                <a:chOff x="4455035" y="4397707"/>
                <a:chExt cx="867116" cy="1286801"/>
              </a:xfrm>
            </p:grpSpPr>
            <p:pic>
              <p:nvPicPr>
                <p:cNvPr id="17" name="Picture 2" descr="C:\Users\Alex\Documents\Texas A&amp;M\thesis research\mussels\Images\clumped images\IMG_20150423_181452144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4455035" y="4397707"/>
                  <a:ext cx="867116" cy="12868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Freeform 17"/>
                <p:cNvSpPr/>
                <p:nvPr/>
              </p:nvSpPr>
              <p:spPr>
                <a:xfrm>
                  <a:off x="4701654" y="5384042"/>
                  <a:ext cx="607325" cy="102358"/>
                </a:xfrm>
                <a:custGeom>
                  <a:avLst/>
                  <a:gdLst>
                    <a:gd name="connsiteX0" fmla="*/ 607325 w 607325"/>
                    <a:gd name="connsiteY0" fmla="*/ 54591 h 102358"/>
                    <a:gd name="connsiteX1" fmla="*/ 491319 w 607325"/>
                    <a:gd name="connsiteY1" fmla="*/ 81886 h 102358"/>
                    <a:gd name="connsiteX2" fmla="*/ 368489 w 607325"/>
                    <a:gd name="connsiteY2" fmla="*/ 95534 h 102358"/>
                    <a:gd name="connsiteX3" fmla="*/ 307074 w 607325"/>
                    <a:gd name="connsiteY3" fmla="*/ 102358 h 102358"/>
                    <a:gd name="connsiteX4" fmla="*/ 197892 w 607325"/>
                    <a:gd name="connsiteY4" fmla="*/ 81886 h 102358"/>
                    <a:gd name="connsiteX5" fmla="*/ 75062 w 607325"/>
                    <a:gd name="connsiteY5" fmla="*/ 34119 h 102358"/>
                    <a:gd name="connsiteX6" fmla="*/ 0 w 607325"/>
                    <a:gd name="connsiteY6" fmla="*/ 0 h 102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7325" h="102358">
                      <a:moveTo>
                        <a:pt x="607325" y="54591"/>
                      </a:moveTo>
                      <a:lnTo>
                        <a:pt x="491319" y="81886"/>
                      </a:lnTo>
                      <a:lnTo>
                        <a:pt x="368489" y="95534"/>
                      </a:lnTo>
                      <a:lnTo>
                        <a:pt x="307074" y="102358"/>
                      </a:lnTo>
                      <a:lnTo>
                        <a:pt x="197892" y="81886"/>
                      </a:lnTo>
                      <a:lnTo>
                        <a:pt x="75062" y="34119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 18"/>
                <p:cNvSpPr/>
                <p:nvPr/>
              </p:nvSpPr>
              <p:spPr>
                <a:xfrm>
                  <a:off x="4660710" y="5438633"/>
                  <a:ext cx="641445" cy="102358"/>
                </a:xfrm>
                <a:custGeom>
                  <a:avLst/>
                  <a:gdLst>
                    <a:gd name="connsiteX0" fmla="*/ 641445 w 641445"/>
                    <a:gd name="connsiteY0" fmla="*/ 40943 h 102358"/>
                    <a:gd name="connsiteX1" fmla="*/ 511791 w 641445"/>
                    <a:gd name="connsiteY1" fmla="*/ 75063 h 102358"/>
                    <a:gd name="connsiteX2" fmla="*/ 334371 w 641445"/>
                    <a:gd name="connsiteY2" fmla="*/ 102358 h 102358"/>
                    <a:gd name="connsiteX3" fmla="*/ 225189 w 641445"/>
                    <a:gd name="connsiteY3" fmla="*/ 81886 h 102358"/>
                    <a:gd name="connsiteX4" fmla="*/ 136478 w 641445"/>
                    <a:gd name="connsiteY4" fmla="*/ 54591 h 102358"/>
                    <a:gd name="connsiteX5" fmla="*/ 0 w 641445"/>
                    <a:gd name="connsiteY5" fmla="*/ 0 h 102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1445" h="102358">
                      <a:moveTo>
                        <a:pt x="641445" y="40943"/>
                      </a:moveTo>
                      <a:lnTo>
                        <a:pt x="511791" y="75063"/>
                      </a:lnTo>
                      <a:lnTo>
                        <a:pt x="334371" y="102358"/>
                      </a:lnTo>
                      <a:lnTo>
                        <a:pt x="225189" y="81886"/>
                      </a:lnTo>
                      <a:lnTo>
                        <a:pt x="136478" y="5459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 19"/>
                <p:cNvSpPr/>
                <p:nvPr/>
              </p:nvSpPr>
              <p:spPr>
                <a:xfrm>
                  <a:off x="4667250" y="5513070"/>
                  <a:ext cx="624840" cy="80010"/>
                </a:xfrm>
                <a:custGeom>
                  <a:avLst/>
                  <a:gdLst>
                    <a:gd name="connsiteX0" fmla="*/ 624840 w 624840"/>
                    <a:gd name="connsiteY0" fmla="*/ 26670 h 80010"/>
                    <a:gd name="connsiteX1" fmla="*/ 560070 w 624840"/>
                    <a:gd name="connsiteY1" fmla="*/ 49530 h 80010"/>
                    <a:gd name="connsiteX2" fmla="*/ 491490 w 624840"/>
                    <a:gd name="connsiteY2" fmla="*/ 60960 h 80010"/>
                    <a:gd name="connsiteX3" fmla="*/ 445770 w 624840"/>
                    <a:gd name="connsiteY3" fmla="*/ 64770 h 80010"/>
                    <a:gd name="connsiteX4" fmla="*/ 419100 w 624840"/>
                    <a:gd name="connsiteY4" fmla="*/ 68580 h 80010"/>
                    <a:gd name="connsiteX5" fmla="*/ 373380 w 624840"/>
                    <a:gd name="connsiteY5" fmla="*/ 72390 h 80010"/>
                    <a:gd name="connsiteX6" fmla="*/ 312420 w 624840"/>
                    <a:gd name="connsiteY6" fmla="*/ 76200 h 80010"/>
                    <a:gd name="connsiteX7" fmla="*/ 270510 w 624840"/>
                    <a:gd name="connsiteY7" fmla="*/ 80010 h 80010"/>
                    <a:gd name="connsiteX8" fmla="*/ 232410 w 624840"/>
                    <a:gd name="connsiteY8" fmla="*/ 76200 h 80010"/>
                    <a:gd name="connsiteX9" fmla="*/ 190500 w 624840"/>
                    <a:gd name="connsiteY9" fmla="*/ 68580 h 80010"/>
                    <a:gd name="connsiteX10" fmla="*/ 133350 w 624840"/>
                    <a:gd name="connsiteY10" fmla="*/ 57150 h 80010"/>
                    <a:gd name="connsiteX11" fmla="*/ 91440 w 624840"/>
                    <a:gd name="connsiteY11" fmla="*/ 45720 h 80010"/>
                    <a:gd name="connsiteX12" fmla="*/ 57150 w 624840"/>
                    <a:gd name="connsiteY12" fmla="*/ 26670 h 80010"/>
                    <a:gd name="connsiteX13" fmla="*/ 0 w 624840"/>
                    <a:gd name="connsiteY13" fmla="*/ 0 h 80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24840" h="80010">
                      <a:moveTo>
                        <a:pt x="624840" y="26670"/>
                      </a:moveTo>
                      <a:lnTo>
                        <a:pt x="560070" y="49530"/>
                      </a:lnTo>
                      <a:lnTo>
                        <a:pt x="491490" y="60960"/>
                      </a:lnTo>
                      <a:lnTo>
                        <a:pt x="445770" y="64770"/>
                      </a:lnTo>
                      <a:lnTo>
                        <a:pt x="419100" y="68580"/>
                      </a:lnTo>
                      <a:lnTo>
                        <a:pt x="373380" y="72390"/>
                      </a:lnTo>
                      <a:lnTo>
                        <a:pt x="312420" y="76200"/>
                      </a:lnTo>
                      <a:lnTo>
                        <a:pt x="270510" y="80010"/>
                      </a:lnTo>
                      <a:lnTo>
                        <a:pt x="232410" y="76200"/>
                      </a:lnTo>
                      <a:lnTo>
                        <a:pt x="190500" y="68580"/>
                      </a:lnTo>
                      <a:lnTo>
                        <a:pt x="133350" y="57150"/>
                      </a:lnTo>
                      <a:lnTo>
                        <a:pt x="91440" y="45720"/>
                      </a:lnTo>
                      <a:lnTo>
                        <a:pt x="57150" y="2667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 20"/>
                <p:cNvSpPr/>
                <p:nvPr/>
              </p:nvSpPr>
              <p:spPr>
                <a:xfrm>
                  <a:off x="4476750" y="5334000"/>
                  <a:ext cx="815340" cy="331470"/>
                </a:xfrm>
                <a:custGeom>
                  <a:avLst/>
                  <a:gdLst>
                    <a:gd name="connsiteX0" fmla="*/ 815340 w 815340"/>
                    <a:gd name="connsiteY0" fmla="*/ 262890 h 331470"/>
                    <a:gd name="connsiteX1" fmla="*/ 769620 w 815340"/>
                    <a:gd name="connsiteY1" fmla="*/ 285750 h 331470"/>
                    <a:gd name="connsiteX2" fmla="*/ 674370 w 815340"/>
                    <a:gd name="connsiteY2" fmla="*/ 304800 h 331470"/>
                    <a:gd name="connsiteX3" fmla="*/ 621030 w 815340"/>
                    <a:gd name="connsiteY3" fmla="*/ 320040 h 331470"/>
                    <a:gd name="connsiteX4" fmla="*/ 563880 w 815340"/>
                    <a:gd name="connsiteY4" fmla="*/ 327660 h 331470"/>
                    <a:gd name="connsiteX5" fmla="*/ 514350 w 815340"/>
                    <a:gd name="connsiteY5" fmla="*/ 331470 h 331470"/>
                    <a:gd name="connsiteX6" fmla="*/ 438150 w 815340"/>
                    <a:gd name="connsiteY6" fmla="*/ 331470 h 331470"/>
                    <a:gd name="connsiteX7" fmla="*/ 350520 w 815340"/>
                    <a:gd name="connsiteY7" fmla="*/ 320040 h 331470"/>
                    <a:gd name="connsiteX8" fmla="*/ 251460 w 815340"/>
                    <a:gd name="connsiteY8" fmla="*/ 293370 h 331470"/>
                    <a:gd name="connsiteX9" fmla="*/ 167640 w 815340"/>
                    <a:gd name="connsiteY9" fmla="*/ 247650 h 331470"/>
                    <a:gd name="connsiteX10" fmla="*/ 118110 w 815340"/>
                    <a:gd name="connsiteY10" fmla="*/ 201930 h 331470"/>
                    <a:gd name="connsiteX11" fmla="*/ 76200 w 815340"/>
                    <a:gd name="connsiteY11" fmla="*/ 137160 h 331470"/>
                    <a:gd name="connsiteX12" fmla="*/ 26670 w 815340"/>
                    <a:gd name="connsiteY12" fmla="*/ 83820 h 331470"/>
                    <a:gd name="connsiteX13" fmla="*/ 0 w 815340"/>
                    <a:gd name="connsiteY13" fmla="*/ 0 h 331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40" h="331470">
                      <a:moveTo>
                        <a:pt x="815340" y="262890"/>
                      </a:moveTo>
                      <a:lnTo>
                        <a:pt x="769620" y="285750"/>
                      </a:lnTo>
                      <a:lnTo>
                        <a:pt x="674370" y="304800"/>
                      </a:lnTo>
                      <a:lnTo>
                        <a:pt x="621030" y="320040"/>
                      </a:lnTo>
                      <a:lnTo>
                        <a:pt x="563880" y="327660"/>
                      </a:lnTo>
                      <a:lnTo>
                        <a:pt x="514350" y="331470"/>
                      </a:lnTo>
                      <a:lnTo>
                        <a:pt x="438150" y="331470"/>
                      </a:lnTo>
                      <a:lnTo>
                        <a:pt x="350520" y="320040"/>
                      </a:lnTo>
                      <a:lnTo>
                        <a:pt x="251460" y="293370"/>
                      </a:lnTo>
                      <a:lnTo>
                        <a:pt x="167640" y="247650"/>
                      </a:lnTo>
                      <a:lnTo>
                        <a:pt x="118110" y="201930"/>
                      </a:lnTo>
                      <a:lnTo>
                        <a:pt x="76200" y="137160"/>
                      </a:lnTo>
                      <a:lnTo>
                        <a:pt x="26670" y="8382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4451331" y="4342868"/>
                <a:ext cx="331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G</a:t>
                </a:r>
                <a:endParaRPr lang="en-US" dirty="0"/>
              </a:p>
            </p:txBody>
          </p:sp>
        </p:grpSp>
        <p:cxnSp>
          <p:nvCxnSpPr>
            <p:cNvPr id="14" name="Straight Connector 13"/>
            <p:cNvCxnSpPr/>
            <p:nvPr/>
          </p:nvCxnSpPr>
          <p:spPr>
            <a:xfrm flipH="1">
              <a:off x="7012053" y="3988096"/>
              <a:ext cx="37271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59211" y="2785922"/>
            <a:ext cx="2020278" cy="1735929"/>
            <a:chOff x="4394702" y="3994365"/>
            <a:chExt cx="2020278" cy="1735929"/>
          </a:xfrm>
        </p:grpSpPr>
        <p:grpSp>
          <p:nvGrpSpPr>
            <p:cNvPr id="23" name="Group 22"/>
            <p:cNvGrpSpPr/>
            <p:nvPr/>
          </p:nvGrpSpPr>
          <p:grpSpPr>
            <a:xfrm>
              <a:off x="4394702" y="3994365"/>
              <a:ext cx="2020278" cy="1735929"/>
              <a:chOff x="2983678" y="4450557"/>
              <a:chExt cx="1346852" cy="1157286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2983678" y="4450557"/>
                <a:ext cx="1346852" cy="1157286"/>
                <a:chOff x="3606987" y="4438649"/>
                <a:chExt cx="1346852" cy="1157286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3606987" y="4438649"/>
                  <a:ext cx="1292331" cy="1157286"/>
                  <a:chOff x="3657600" y="5253040"/>
                  <a:chExt cx="1292331" cy="1157286"/>
                </a:xfrm>
              </p:grpSpPr>
              <p:pic>
                <p:nvPicPr>
                  <p:cNvPr id="32" name="Picture 2" descr="C:\Users\Alex\Documents\Texas A&amp;M\thesis research\mussels\Images\clumped images\IMG_20150423_181457498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 rot="16200000">
                    <a:off x="3725123" y="5185517"/>
                    <a:ext cx="1157286" cy="129233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33" name="Straight Connector 32"/>
                  <p:cNvCxnSpPr/>
                  <p:nvPr/>
                </p:nvCxnSpPr>
                <p:spPr>
                  <a:xfrm>
                    <a:off x="4336867" y="6354581"/>
                    <a:ext cx="367858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0" name="TextBox 29"/>
                <p:cNvSpPr txBox="1"/>
                <p:nvPr/>
              </p:nvSpPr>
              <p:spPr>
                <a:xfrm>
                  <a:off x="4569671" y="5219835"/>
                  <a:ext cx="3841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F</a:t>
                  </a:r>
                  <a:endParaRPr lang="en-US" dirty="0"/>
                </a:p>
              </p:txBody>
            </p:sp>
            <p:sp>
              <p:nvSpPr>
                <p:cNvPr id="31" name="Freeform 30"/>
                <p:cNvSpPr/>
                <p:nvPr/>
              </p:nvSpPr>
              <p:spPr>
                <a:xfrm>
                  <a:off x="3630406" y="5340232"/>
                  <a:ext cx="978986" cy="237948"/>
                </a:xfrm>
                <a:custGeom>
                  <a:avLst/>
                  <a:gdLst>
                    <a:gd name="connsiteX0" fmla="*/ 978986 w 978986"/>
                    <a:gd name="connsiteY0" fmla="*/ 0 h 237948"/>
                    <a:gd name="connsiteX1" fmla="*/ 727441 w 978986"/>
                    <a:gd name="connsiteY1" fmla="*/ 78183 h 237948"/>
                    <a:gd name="connsiteX2" fmla="*/ 581273 w 978986"/>
                    <a:gd name="connsiteY2" fmla="*/ 135970 h 237948"/>
                    <a:gd name="connsiteX3" fmla="*/ 431706 w 978986"/>
                    <a:gd name="connsiteY3" fmla="*/ 190358 h 237948"/>
                    <a:gd name="connsiteX4" fmla="*/ 214153 w 978986"/>
                    <a:gd name="connsiteY4" fmla="*/ 227750 h 237948"/>
                    <a:gd name="connsiteX5" fmla="*/ 108776 w 978986"/>
                    <a:gd name="connsiteY5" fmla="*/ 237948 h 237948"/>
                    <a:gd name="connsiteX6" fmla="*/ 0 w 978986"/>
                    <a:gd name="connsiteY6" fmla="*/ 210754 h 237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8986" h="237948">
                      <a:moveTo>
                        <a:pt x="978986" y="0"/>
                      </a:moveTo>
                      <a:lnTo>
                        <a:pt x="727441" y="78183"/>
                      </a:lnTo>
                      <a:lnTo>
                        <a:pt x="581273" y="135970"/>
                      </a:lnTo>
                      <a:lnTo>
                        <a:pt x="431706" y="190358"/>
                      </a:lnTo>
                      <a:lnTo>
                        <a:pt x="214153" y="227750"/>
                      </a:lnTo>
                      <a:lnTo>
                        <a:pt x="108776" y="237948"/>
                      </a:lnTo>
                      <a:lnTo>
                        <a:pt x="0" y="210754"/>
                      </a:lnTo>
                    </a:path>
                  </a:pathLst>
                </a:cu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Freeform 25"/>
              <p:cNvSpPr/>
              <p:nvPr/>
            </p:nvSpPr>
            <p:spPr>
              <a:xfrm>
                <a:off x="2994660" y="4979670"/>
                <a:ext cx="674370" cy="133350"/>
              </a:xfrm>
              <a:custGeom>
                <a:avLst/>
                <a:gdLst>
                  <a:gd name="connsiteX0" fmla="*/ 0 w 674370"/>
                  <a:gd name="connsiteY0" fmla="*/ 121920 h 133350"/>
                  <a:gd name="connsiteX1" fmla="*/ 118110 w 674370"/>
                  <a:gd name="connsiteY1" fmla="*/ 133350 h 133350"/>
                  <a:gd name="connsiteX2" fmla="*/ 198120 w 674370"/>
                  <a:gd name="connsiteY2" fmla="*/ 129540 h 133350"/>
                  <a:gd name="connsiteX3" fmla="*/ 251460 w 674370"/>
                  <a:gd name="connsiteY3" fmla="*/ 121920 h 133350"/>
                  <a:gd name="connsiteX4" fmla="*/ 331470 w 674370"/>
                  <a:gd name="connsiteY4" fmla="*/ 102870 h 133350"/>
                  <a:gd name="connsiteX5" fmla="*/ 403860 w 674370"/>
                  <a:gd name="connsiteY5" fmla="*/ 87630 h 133350"/>
                  <a:gd name="connsiteX6" fmla="*/ 472440 w 674370"/>
                  <a:gd name="connsiteY6" fmla="*/ 68580 h 133350"/>
                  <a:gd name="connsiteX7" fmla="*/ 541020 w 674370"/>
                  <a:gd name="connsiteY7" fmla="*/ 41910 h 133350"/>
                  <a:gd name="connsiteX8" fmla="*/ 674370 w 674370"/>
                  <a:gd name="connsiteY8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4370" h="133350">
                    <a:moveTo>
                      <a:pt x="0" y="121920"/>
                    </a:moveTo>
                    <a:lnTo>
                      <a:pt x="118110" y="133350"/>
                    </a:lnTo>
                    <a:lnTo>
                      <a:pt x="198120" y="129540"/>
                    </a:lnTo>
                    <a:lnTo>
                      <a:pt x="251460" y="121920"/>
                    </a:lnTo>
                    <a:lnTo>
                      <a:pt x="331470" y="102870"/>
                    </a:lnTo>
                    <a:lnTo>
                      <a:pt x="403860" y="87630"/>
                    </a:lnTo>
                    <a:lnTo>
                      <a:pt x="472440" y="68580"/>
                    </a:lnTo>
                    <a:lnTo>
                      <a:pt x="541020" y="41910"/>
                    </a:lnTo>
                    <a:lnTo>
                      <a:pt x="674370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3002280" y="5101590"/>
                <a:ext cx="613410" cy="83820"/>
              </a:xfrm>
              <a:custGeom>
                <a:avLst/>
                <a:gdLst>
                  <a:gd name="connsiteX0" fmla="*/ 0 w 613410"/>
                  <a:gd name="connsiteY0" fmla="*/ 72390 h 83820"/>
                  <a:gd name="connsiteX1" fmla="*/ 80010 w 613410"/>
                  <a:gd name="connsiteY1" fmla="*/ 80010 h 83820"/>
                  <a:gd name="connsiteX2" fmla="*/ 148590 w 613410"/>
                  <a:gd name="connsiteY2" fmla="*/ 83820 h 83820"/>
                  <a:gd name="connsiteX3" fmla="*/ 232410 w 613410"/>
                  <a:gd name="connsiteY3" fmla="*/ 80010 h 83820"/>
                  <a:gd name="connsiteX4" fmla="*/ 316230 w 613410"/>
                  <a:gd name="connsiteY4" fmla="*/ 64770 h 83820"/>
                  <a:gd name="connsiteX5" fmla="*/ 415290 w 613410"/>
                  <a:gd name="connsiteY5" fmla="*/ 53340 h 83820"/>
                  <a:gd name="connsiteX6" fmla="*/ 613410 w 613410"/>
                  <a:gd name="connsiteY6" fmla="*/ 0 h 83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3410" h="83820">
                    <a:moveTo>
                      <a:pt x="0" y="72390"/>
                    </a:moveTo>
                    <a:lnTo>
                      <a:pt x="80010" y="80010"/>
                    </a:lnTo>
                    <a:lnTo>
                      <a:pt x="148590" y="83820"/>
                    </a:lnTo>
                    <a:lnTo>
                      <a:pt x="232410" y="80010"/>
                    </a:lnTo>
                    <a:lnTo>
                      <a:pt x="316230" y="64770"/>
                    </a:lnTo>
                    <a:lnTo>
                      <a:pt x="415290" y="53340"/>
                    </a:lnTo>
                    <a:lnTo>
                      <a:pt x="613410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2998470" y="5280660"/>
                <a:ext cx="590550" cy="72390"/>
              </a:xfrm>
              <a:custGeom>
                <a:avLst/>
                <a:gdLst>
                  <a:gd name="connsiteX0" fmla="*/ 0 w 590550"/>
                  <a:gd name="connsiteY0" fmla="*/ 64770 h 72390"/>
                  <a:gd name="connsiteX1" fmla="*/ 87630 w 590550"/>
                  <a:gd name="connsiteY1" fmla="*/ 72390 h 72390"/>
                  <a:gd name="connsiteX2" fmla="*/ 125730 w 590550"/>
                  <a:gd name="connsiteY2" fmla="*/ 72390 h 72390"/>
                  <a:gd name="connsiteX3" fmla="*/ 236220 w 590550"/>
                  <a:gd name="connsiteY3" fmla="*/ 57150 h 72390"/>
                  <a:gd name="connsiteX4" fmla="*/ 342900 w 590550"/>
                  <a:gd name="connsiteY4" fmla="*/ 45720 h 72390"/>
                  <a:gd name="connsiteX5" fmla="*/ 453390 w 590550"/>
                  <a:gd name="connsiteY5" fmla="*/ 26670 h 72390"/>
                  <a:gd name="connsiteX6" fmla="*/ 590550 w 590550"/>
                  <a:gd name="connsiteY6" fmla="*/ 0 h 72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0550" h="72390">
                    <a:moveTo>
                      <a:pt x="0" y="64770"/>
                    </a:moveTo>
                    <a:lnTo>
                      <a:pt x="87630" y="72390"/>
                    </a:lnTo>
                    <a:lnTo>
                      <a:pt x="125730" y="72390"/>
                    </a:lnTo>
                    <a:lnTo>
                      <a:pt x="236220" y="57150"/>
                    </a:lnTo>
                    <a:lnTo>
                      <a:pt x="342900" y="45720"/>
                    </a:lnTo>
                    <a:lnTo>
                      <a:pt x="453390" y="26670"/>
                    </a:lnTo>
                    <a:lnTo>
                      <a:pt x="590550" y="0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Freeform 23"/>
            <p:cNvSpPr/>
            <p:nvPr/>
          </p:nvSpPr>
          <p:spPr>
            <a:xfrm>
              <a:off x="4421889" y="4389287"/>
              <a:ext cx="1211580" cy="257175"/>
            </a:xfrm>
            <a:custGeom>
              <a:avLst/>
              <a:gdLst>
                <a:gd name="connsiteX0" fmla="*/ 0 w 674370"/>
                <a:gd name="connsiteY0" fmla="*/ 121920 h 133350"/>
                <a:gd name="connsiteX1" fmla="*/ 118110 w 674370"/>
                <a:gd name="connsiteY1" fmla="*/ 133350 h 133350"/>
                <a:gd name="connsiteX2" fmla="*/ 198120 w 674370"/>
                <a:gd name="connsiteY2" fmla="*/ 129540 h 133350"/>
                <a:gd name="connsiteX3" fmla="*/ 251460 w 674370"/>
                <a:gd name="connsiteY3" fmla="*/ 121920 h 133350"/>
                <a:gd name="connsiteX4" fmla="*/ 331470 w 674370"/>
                <a:gd name="connsiteY4" fmla="*/ 102870 h 133350"/>
                <a:gd name="connsiteX5" fmla="*/ 403860 w 674370"/>
                <a:gd name="connsiteY5" fmla="*/ 87630 h 133350"/>
                <a:gd name="connsiteX6" fmla="*/ 472440 w 674370"/>
                <a:gd name="connsiteY6" fmla="*/ 68580 h 133350"/>
                <a:gd name="connsiteX7" fmla="*/ 541020 w 674370"/>
                <a:gd name="connsiteY7" fmla="*/ 41910 h 133350"/>
                <a:gd name="connsiteX8" fmla="*/ 674370 w 674370"/>
                <a:gd name="connsiteY8" fmla="*/ 0 h 133350"/>
                <a:gd name="connsiteX0" fmla="*/ 0 w 807720"/>
                <a:gd name="connsiteY0" fmla="*/ 150495 h 161925"/>
                <a:gd name="connsiteX1" fmla="*/ 118110 w 807720"/>
                <a:gd name="connsiteY1" fmla="*/ 161925 h 161925"/>
                <a:gd name="connsiteX2" fmla="*/ 198120 w 807720"/>
                <a:gd name="connsiteY2" fmla="*/ 158115 h 161925"/>
                <a:gd name="connsiteX3" fmla="*/ 251460 w 807720"/>
                <a:gd name="connsiteY3" fmla="*/ 150495 h 161925"/>
                <a:gd name="connsiteX4" fmla="*/ 331470 w 807720"/>
                <a:gd name="connsiteY4" fmla="*/ 131445 h 161925"/>
                <a:gd name="connsiteX5" fmla="*/ 403860 w 807720"/>
                <a:gd name="connsiteY5" fmla="*/ 116205 h 161925"/>
                <a:gd name="connsiteX6" fmla="*/ 472440 w 807720"/>
                <a:gd name="connsiteY6" fmla="*/ 97155 h 161925"/>
                <a:gd name="connsiteX7" fmla="*/ 541020 w 807720"/>
                <a:gd name="connsiteY7" fmla="*/ 70485 h 161925"/>
                <a:gd name="connsiteX8" fmla="*/ 807720 w 807720"/>
                <a:gd name="connsiteY8" fmla="*/ 0 h 161925"/>
                <a:gd name="connsiteX0" fmla="*/ 0 w 807720"/>
                <a:gd name="connsiteY0" fmla="*/ 150495 h 161925"/>
                <a:gd name="connsiteX1" fmla="*/ 118110 w 807720"/>
                <a:gd name="connsiteY1" fmla="*/ 161925 h 161925"/>
                <a:gd name="connsiteX2" fmla="*/ 198120 w 807720"/>
                <a:gd name="connsiteY2" fmla="*/ 158115 h 161925"/>
                <a:gd name="connsiteX3" fmla="*/ 251460 w 807720"/>
                <a:gd name="connsiteY3" fmla="*/ 150495 h 161925"/>
                <a:gd name="connsiteX4" fmla="*/ 331470 w 807720"/>
                <a:gd name="connsiteY4" fmla="*/ 131445 h 161925"/>
                <a:gd name="connsiteX5" fmla="*/ 403860 w 807720"/>
                <a:gd name="connsiteY5" fmla="*/ 116205 h 161925"/>
                <a:gd name="connsiteX6" fmla="*/ 472440 w 807720"/>
                <a:gd name="connsiteY6" fmla="*/ 97155 h 161925"/>
                <a:gd name="connsiteX7" fmla="*/ 617220 w 807720"/>
                <a:gd name="connsiteY7" fmla="*/ 46673 h 161925"/>
                <a:gd name="connsiteX8" fmla="*/ 807720 w 807720"/>
                <a:gd name="connsiteY8" fmla="*/ 0 h 161925"/>
                <a:gd name="connsiteX0" fmla="*/ 0 w 807720"/>
                <a:gd name="connsiteY0" fmla="*/ 150495 h 161925"/>
                <a:gd name="connsiteX1" fmla="*/ 118110 w 807720"/>
                <a:gd name="connsiteY1" fmla="*/ 161925 h 161925"/>
                <a:gd name="connsiteX2" fmla="*/ 198120 w 807720"/>
                <a:gd name="connsiteY2" fmla="*/ 158115 h 161925"/>
                <a:gd name="connsiteX3" fmla="*/ 251460 w 807720"/>
                <a:gd name="connsiteY3" fmla="*/ 150495 h 161925"/>
                <a:gd name="connsiteX4" fmla="*/ 331470 w 807720"/>
                <a:gd name="connsiteY4" fmla="*/ 131445 h 161925"/>
                <a:gd name="connsiteX5" fmla="*/ 403860 w 807720"/>
                <a:gd name="connsiteY5" fmla="*/ 116205 h 161925"/>
                <a:gd name="connsiteX6" fmla="*/ 486727 w 807720"/>
                <a:gd name="connsiteY6" fmla="*/ 97155 h 161925"/>
                <a:gd name="connsiteX7" fmla="*/ 617220 w 807720"/>
                <a:gd name="connsiteY7" fmla="*/ 46673 h 161925"/>
                <a:gd name="connsiteX8" fmla="*/ 807720 w 807720"/>
                <a:gd name="connsiteY8" fmla="*/ 0 h 161925"/>
                <a:gd name="connsiteX0" fmla="*/ 0 w 807720"/>
                <a:gd name="connsiteY0" fmla="*/ 150495 h 171450"/>
                <a:gd name="connsiteX1" fmla="*/ 103823 w 807720"/>
                <a:gd name="connsiteY1" fmla="*/ 171450 h 171450"/>
                <a:gd name="connsiteX2" fmla="*/ 198120 w 807720"/>
                <a:gd name="connsiteY2" fmla="*/ 158115 h 171450"/>
                <a:gd name="connsiteX3" fmla="*/ 251460 w 807720"/>
                <a:gd name="connsiteY3" fmla="*/ 150495 h 171450"/>
                <a:gd name="connsiteX4" fmla="*/ 331470 w 807720"/>
                <a:gd name="connsiteY4" fmla="*/ 131445 h 171450"/>
                <a:gd name="connsiteX5" fmla="*/ 403860 w 807720"/>
                <a:gd name="connsiteY5" fmla="*/ 116205 h 171450"/>
                <a:gd name="connsiteX6" fmla="*/ 486727 w 807720"/>
                <a:gd name="connsiteY6" fmla="*/ 97155 h 171450"/>
                <a:gd name="connsiteX7" fmla="*/ 617220 w 807720"/>
                <a:gd name="connsiteY7" fmla="*/ 46673 h 171450"/>
                <a:gd name="connsiteX8" fmla="*/ 807720 w 807720"/>
                <a:gd name="connsiteY8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720" h="171450">
                  <a:moveTo>
                    <a:pt x="0" y="150495"/>
                  </a:moveTo>
                  <a:lnTo>
                    <a:pt x="103823" y="171450"/>
                  </a:lnTo>
                  <a:lnTo>
                    <a:pt x="198120" y="158115"/>
                  </a:lnTo>
                  <a:lnTo>
                    <a:pt x="251460" y="150495"/>
                  </a:lnTo>
                  <a:lnTo>
                    <a:pt x="331470" y="131445"/>
                  </a:lnTo>
                  <a:lnTo>
                    <a:pt x="403860" y="116205"/>
                  </a:lnTo>
                  <a:lnTo>
                    <a:pt x="486727" y="97155"/>
                  </a:lnTo>
                  <a:lnTo>
                    <a:pt x="617220" y="46673"/>
                  </a:lnTo>
                  <a:cubicBezTo>
                    <a:pt x="661670" y="32703"/>
                    <a:pt x="763270" y="13970"/>
                    <a:pt x="807720" y="0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743707" y="1271751"/>
            <a:ext cx="4183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Clumped samples from tops of the shells (30 mg powder per band)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2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089443"/>
              </p:ext>
            </p:extLst>
          </p:nvPr>
        </p:nvGraphicFramePr>
        <p:xfrm>
          <a:off x="330204" y="1533528"/>
          <a:ext cx="7916331" cy="40968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1358"/>
                <a:gridCol w="700270"/>
                <a:gridCol w="665990"/>
                <a:gridCol w="532264"/>
                <a:gridCol w="532264"/>
                <a:gridCol w="532264"/>
                <a:gridCol w="532264"/>
                <a:gridCol w="559951"/>
                <a:gridCol w="559951"/>
                <a:gridCol w="559951"/>
                <a:gridCol w="559951"/>
                <a:gridCol w="559951"/>
                <a:gridCol w="559951"/>
                <a:gridCol w="559951"/>
              </a:tblGrid>
              <a:tr h="414113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000" b="1" u="none" strike="noStrike" dirty="0" smtClean="0">
                          <a:effectLst/>
                          <a:latin typeface="+mn-lt"/>
                        </a:rPr>
                        <a:t>δ</a:t>
                      </a:r>
                      <a:r>
                        <a:rPr lang="el-GR" sz="2000" b="1" u="none" strike="noStrike" baseline="30000" dirty="0" smtClean="0">
                          <a:effectLst/>
                          <a:latin typeface="+mn-lt"/>
                        </a:rPr>
                        <a:t>18</a:t>
                      </a:r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O </a:t>
                      </a:r>
                      <a:r>
                        <a:rPr lang="el-GR" sz="2000" b="1" u="none" strike="noStrike" dirty="0" smtClean="0">
                          <a:effectLst/>
                          <a:latin typeface="+mn-lt"/>
                        </a:rPr>
                        <a:t>‰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gridSpan="4"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000" b="1" u="none" strike="noStrike" dirty="0" smtClean="0">
                          <a:effectLst/>
                          <a:latin typeface="+mn-lt"/>
                        </a:rPr>
                        <a:t>δ</a:t>
                      </a:r>
                      <a:r>
                        <a:rPr lang="el-GR" sz="2000" b="1" u="none" strike="noStrike" baseline="30000" dirty="0" smtClean="0">
                          <a:effectLst/>
                          <a:latin typeface="+mn-lt"/>
                        </a:rPr>
                        <a:t>13</a:t>
                      </a:r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C </a:t>
                      </a:r>
                      <a:r>
                        <a:rPr lang="el-GR" sz="2000" b="1" u="none" strike="noStrike" dirty="0" smtClean="0">
                          <a:effectLst/>
                          <a:latin typeface="+mn-lt"/>
                        </a:rPr>
                        <a:t>‰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331768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x</a:t>
                      </a:r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Unicode MS"/>
                          <a:cs typeface="Arial Unicode MS"/>
                        </a:rPr>
                        <a:t>̄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µ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max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x</a:t>
                      </a:r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Unicode MS"/>
                          <a:cs typeface="Arial Unicode MS"/>
                        </a:rPr>
                        <a:t>̄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µ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max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Ḡ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σ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331768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Threeridge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vert="vert27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3R5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VM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-2.8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-4.6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-1.3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-9.3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-14.2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-6.7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650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INL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-2.7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-4.7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-1.5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-9.1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1.9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-13.3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-6.0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768">
                <a:tc vMerge="1"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3R3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VM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-2.8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-4.6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-1.4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-9.8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-13.2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-7.0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31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INL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-3.1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-5.0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-1.3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-9.2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-12.4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-6.7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768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H3R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VM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-3.8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-5.3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-9.5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-10.6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-7.9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31768">
                <a:tc rowSpan="4"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Tampico</a:t>
                      </a:r>
                    </a:p>
                  </a:txBody>
                  <a:tcPr marL="0" marR="0" marT="0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TP2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VM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-2.8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-4.5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-0.4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-12.2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-16.6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-8.9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1.8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1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INL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-3.2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-4.1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-2.0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-11.3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-14.6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-8.7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3.6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31768">
                <a:tc vMerge="1"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TP3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VM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-2.7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-4.4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-1.3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-12.4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-16.8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-8.9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4.9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17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 smtClean="0">
                          <a:effectLst/>
                          <a:latin typeface="+mn-lt"/>
                        </a:rPr>
                        <a:t>INL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-2.8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</a:t>
                      </a:r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-4.5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-12.1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-14.9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-7.9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4.9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31768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HTP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-3.2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-11.6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4613275" y="1549378"/>
            <a:ext cx="0" cy="42756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14574" y="693420"/>
            <a:ext cx="4981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Stable isotope results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1053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5593415"/>
              </p:ext>
            </p:extLst>
          </p:nvPr>
        </p:nvGraphicFramePr>
        <p:xfrm>
          <a:off x="441788" y="947619"/>
          <a:ext cx="8342615" cy="29233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5074474"/>
              </p:ext>
            </p:extLst>
          </p:nvPr>
        </p:nvGraphicFramePr>
        <p:xfrm>
          <a:off x="471033" y="3246715"/>
          <a:ext cx="7338804" cy="3184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30680" y="441960"/>
            <a:ext cx="435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01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9687"/>
              </p:ext>
            </p:extLst>
          </p:nvPr>
        </p:nvGraphicFramePr>
        <p:xfrm>
          <a:off x="694179" y="1019716"/>
          <a:ext cx="6061053" cy="56867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5177"/>
                <a:gridCol w="1024512"/>
                <a:gridCol w="776820"/>
                <a:gridCol w="749168"/>
                <a:gridCol w="660128"/>
                <a:gridCol w="720142"/>
                <a:gridCol w="783640"/>
                <a:gridCol w="461466"/>
              </a:tblGrid>
              <a:tr h="406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400" b="1" i="0" u="none" strike="noStrike" baseline="-25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σ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400" b="1" u="none" strike="noStrike" baseline="300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400" b="1" u="none" strike="noStrike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4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σ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400" b="1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</a:t>
                      </a:r>
                      <a:r>
                        <a:rPr lang="en-US" sz="1400" b="1" i="0" u="none" strike="noStrike" baseline="-25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</a:t>
                      </a:r>
                      <a:endParaRPr lang="en-US" sz="14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σ</a:t>
                      </a:r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</a:t>
                      </a:r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</a:tr>
              <a:tr h="406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3R5_0.3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0.667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0.006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</a:tr>
              <a:tr h="406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3R5_0.9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0.668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0.009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-0.3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</a:tr>
              <a:tr h="406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3R5_3.9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0.697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0.008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</a:tr>
              <a:tr h="406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3R5_4.6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0.700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0.007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</a:tr>
              <a:tr h="406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TP2_0.3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0.661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0.012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-1.2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</a:tr>
              <a:tr h="406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TP2_1.4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0.684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0.012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</a:tr>
              <a:tr h="406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TP2_2.7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0.671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</a:tr>
              <a:tr h="406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TP2_3.2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0.661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0.005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-0.8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</a:tr>
              <a:tr h="406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TP2_4.9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</a:tr>
              <a:tr h="406197">
                <a:tc>
                  <a:txBody>
                    <a:bodyPr/>
                    <a:lstStyle/>
                    <a:p>
                      <a:pPr marL="0" marR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H3R_0.3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</a:tr>
              <a:tr h="406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H3R_2.0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</a:tr>
              <a:tr h="406197">
                <a:tc>
                  <a:txBody>
                    <a:bodyPr/>
                    <a:lstStyle/>
                    <a:p>
                      <a:pPr marL="0" marR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H3R_4.3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</a:tr>
              <a:tr h="406197">
                <a:tc>
                  <a:txBody>
                    <a:bodyPr/>
                    <a:lstStyle/>
                    <a:p>
                      <a:pPr marL="0" marR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H3R_5.7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93050" y="337489"/>
            <a:ext cx="307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Clumped isotope results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497071" y="781964"/>
            <a:ext cx="0" cy="42756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10703" y="781964"/>
            <a:ext cx="142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No growth band trends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4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5835739"/>
              </p:ext>
            </p:extLst>
          </p:nvPr>
        </p:nvGraphicFramePr>
        <p:xfrm>
          <a:off x="474153" y="2125140"/>
          <a:ext cx="7591059" cy="3852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4967636"/>
              </p:ext>
            </p:extLst>
          </p:nvPr>
        </p:nvGraphicFramePr>
        <p:xfrm>
          <a:off x="-287677" y="-246580"/>
          <a:ext cx="7992914" cy="3453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482476" y="6089879"/>
            <a:ext cx="4145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Figure 6. Clumped isotope temperatures and </a:t>
            </a:r>
            <a:r>
              <a:rPr lang="el-GR" sz="1000" dirty="0" smtClean="0"/>
              <a:t>δ</a:t>
            </a:r>
            <a:r>
              <a:rPr lang="en-US" sz="1000" baseline="30000" dirty="0"/>
              <a:t>18</a:t>
            </a:r>
            <a:r>
              <a:rPr lang="en-US" sz="1000" dirty="0"/>
              <a:t>O</a:t>
            </a:r>
            <a:r>
              <a:rPr lang="en-US" sz="1000" baseline="-25000" dirty="0"/>
              <a:t>water_</a:t>
            </a:r>
            <a:r>
              <a:rPr lang="el-GR" sz="1000" baseline="-25000" dirty="0"/>
              <a:t> Δ</a:t>
            </a:r>
            <a:r>
              <a:rPr lang="en-US" sz="1000" baseline="-25000" dirty="0"/>
              <a:t>47</a:t>
            </a:r>
            <a:r>
              <a:rPr lang="en-US" sz="1000" dirty="0"/>
              <a:t> </a:t>
            </a:r>
            <a:r>
              <a:rPr lang="en-US" sz="1000" dirty="0" smtClean="0"/>
              <a:t>chronologies combining 3R5 and TP2 data, based on the </a:t>
            </a:r>
            <a:r>
              <a:rPr lang="el-GR" sz="1000" dirty="0" smtClean="0">
                <a:latin typeface="Calibri"/>
              </a:rPr>
              <a:t>δ</a:t>
            </a:r>
            <a:r>
              <a:rPr lang="en-US" sz="1000" baseline="30000" dirty="0" smtClean="0">
                <a:latin typeface="Calibri"/>
              </a:rPr>
              <a:t>18</a:t>
            </a:r>
            <a:r>
              <a:rPr lang="en-US" sz="1000" dirty="0" smtClean="0">
                <a:latin typeface="Calibri"/>
              </a:rPr>
              <a:t>O</a:t>
            </a:r>
            <a:r>
              <a:rPr lang="en-US" sz="1000" baseline="-25000" dirty="0" smtClean="0">
                <a:latin typeface="Calibri"/>
              </a:rPr>
              <a:t>shell</a:t>
            </a:r>
            <a:r>
              <a:rPr lang="en-US" sz="1000" dirty="0" smtClean="0">
                <a:latin typeface="Calibri"/>
              </a:rPr>
              <a:t> chronologies .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161925"/>
            <a:ext cx="698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Shell growth chronologies</a:t>
            </a:r>
          </a:p>
          <a:p>
            <a:r>
              <a:rPr lang="en-US" dirty="0" smtClean="0"/>
              <a:t>Step 1: identify warm and cool shell intervals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26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1000" y="434014"/>
            <a:ext cx="8420100" cy="57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1999" y="190500"/>
            <a:ext cx="696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2: Identify and align peaks and troughs in shell </a:t>
            </a:r>
            <a:r>
              <a:rPr lang="el-GR" dirty="0" smtClean="0">
                <a:latin typeface="Calibri"/>
              </a:rPr>
              <a:t>δ</a:t>
            </a:r>
            <a:r>
              <a:rPr lang="en-US" baseline="30000" dirty="0" smtClean="0">
                <a:latin typeface="Calibri"/>
              </a:rPr>
              <a:t>18</a:t>
            </a:r>
            <a:r>
              <a:rPr lang="en-US" dirty="0" smtClean="0">
                <a:latin typeface="Calibri"/>
              </a:rPr>
              <a:t>O profiles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95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8564784"/>
              </p:ext>
            </p:extLst>
          </p:nvPr>
        </p:nvGraphicFramePr>
        <p:xfrm>
          <a:off x="593480" y="2005631"/>
          <a:ext cx="3502270" cy="1504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5060145"/>
              </p:ext>
            </p:extLst>
          </p:nvPr>
        </p:nvGraphicFramePr>
        <p:xfrm>
          <a:off x="564650" y="739952"/>
          <a:ext cx="3560443" cy="1525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7180995"/>
              </p:ext>
            </p:extLst>
          </p:nvPr>
        </p:nvGraphicFramePr>
        <p:xfrm>
          <a:off x="597857" y="3457586"/>
          <a:ext cx="3565156" cy="1489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8467361"/>
              </p:ext>
            </p:extLst>
          </p:nvPr>
        </p:nvGraphicFramePr>
        <p:xfrm>
          <a:off x="638175" y="4739836"/>
          <a:ext cx="3517988" cy="162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6" name="Straight Connector 5"/>
          <p:cNvCxnSpPr/>
          <p:nvPr/>
        </p:nvCxnSpPr>
        <p:spPr>
          <a:xfrm flipV="1">
            <a:off x="1954773" y="5235176"/>
            <a:ext cx="425133" cy="264161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590344" y="3929786"/>
            <a:ext cx="705258" cy="210501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856426" y="2665304"/>
            <a:ext cx="434438" cy="127145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763487" y="1342792"/>
            <a:ext cx="563710" cy="36141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-1588240" y="3176268"/>
            <a:ext cx="399800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1400" b="1" dirty="0" smtClean="0">
                <a:latin typeface="Calibri"/>
              </a:rPr>
              <a:t>δ</a:t>
            </a:r>
            <a:r>
              <a:rPr lang="en-US" sz="1400" b="1" baseline="30000" dirty="0" smtClean="0">
                <a:latin typeface="Calibri"/>
              </a:rPr>
              <a:t>18</a:t>
            </a:r>
            <a:r>
              <a:rPr lang="en-US" sz="1400" b="1" dirty="0" smtClean="0">
                <a:latin typeface="Calibri"/>
              </a:rPr>
              <a:t>O </a:t>
            </a:r>
            <a:r>
              <a:rPr lang="el-GR" sz="1400" b="1" dirty="0" smtClean="0">
                <a:latin typeface="Calibri"/>
              </a:rPr>
              <a:t>‰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5920061" y="3275324"/>
            <a:ext cx="39303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1400" b="1" dirty="0" smtClean="0"/>
              <a:t>δ</a:t>
            </a:r>
            <a:r>
              <a:rPr lang="en-US" sz="1400" b="1" baseline="30000" dirty="0" smtClean="0"/>
              <a:t>13</a:t>
            </a:r>
            <a:r>
              <a:rPr lang="en-US" sz="1400" b="1" dirty="0" smtClean="0"/>
              <a:t>C </a:t>
            </a:r>
            <a:r>
              <a:rPr lang="el-GR" sz="1400" b="1" dirty="0" smtClean="0"/>
              <a:t>‰</a:t>
            </a:r>
            <a:endParaRPr lang="en-US" sz="1400" b="1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813733"/>
              </p:ext>
            </p:extLst>
          </p:nvPr>
        </p:nvGraphicFramePr>
        <p:xfrm>
          <a:off x="4071689" y="2181488"/>
          <a:ext cx="3665879" cy="1496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662165"/>
              </p:ext>
            </p:extLst>
          </p:nvPr>
        </p:nvGraphicFramePr>
        <p:xfrm>
          <a:off x="4020981" y="3520202"/>
          <a:ext cx="3767295" cy="1480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124061"/>
              </p:ext>
            </p:extLst>
          </p:nvPr>
        </p:nvGraphicFramePr>
        <p:xfrm>
          <a:off x="4103940" y="679252"/>
          <a:ext cx="3537825" cy="1661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7337035"/>
              </p:ext>
            </p:extLst>
          </p:nvPr>
        </p:nvGraphicFramePr>
        <p:xfrm>
          <a:off x="4033719" y="4778987"/>
          <a:ext cx="3741820" cy="1598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cxnSp>
        <p:nvCxnSpPr>
          <p:cNvPr id="16" name="Straight Connector 15"/>
          <p:cNvCxnSpPr/>
          <p:nvPr/>
        </p:nvCxnSpPr>
        <p:spPr>
          <a:xfrm>
            <a:off x="1846901" y="1620735"/>
            <a:ext cx="563710" cy="1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66773" y="2875676"/>
            <a:ext cx="455517" cy="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616013" y="4260296"/>
            <a:ext cx="763893" cy="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940970" y="5408460"/>
            <a:ext cx="386227" cy="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72873" y="1407296"/>
            <a:ext cx="980694" cy="41613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49739" y="1454537"/>
            <a:ext cx="980694" cy="12754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190780" y="2812686"/>
            <a:ext cx="977859" cy="91565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09830" y="2741245"/>
            <a:ext cx="789645" cy="83357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237754" y="4091253"/>
            <a:ext cx="700491" cy="80037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263348" y="4215925"/>
            <a:ext cx="703326" cy="40244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445693" y="5302862"/>
            <a:ext cx="433388" cy="414813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521200" y="5355388"/>
            <a:ext cx="411718" cy="105252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781893" y="6303900"/>
            <a:ext cx="1257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2012-2013</a:t>
            </a:r>
            <a:endParaRPr lang="en-US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179733" y="6284850"/>
            <a:ext cx="1208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2012-2013</a:t>
            </a:r>
            <a:endParaRPr lang="en-US" sz="1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551829" y="1825542"/>
            <a:ext cx="1352800" cy="44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TP2VM</a:t>
            </a:r>
            <a:endParaRPr lang="en-US" sz="1600" b="1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3971925" y="1011665"/>
            <a:ext cx="0" cy="5022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265909" y="1009031"/>
            <a:ext cx="0" cy="5022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434176" y="2801974"/>
            <a:ext cx="1016821" cy="44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TP2INL</a:t>
            </a:r>
            <a:endParaRPr lang="en-US" sz="16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4432482" y="3786402"/>
            <a:ext cx="1377115" cy="44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TP3VM</a:t>
            </a:r>
            <a:endParaRPr lang="en-US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432482" y="4717155"/>
            <a:ext cx="1247228" cy="44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TP3INL</a:t>
            </a:r>
            <a:endParaRPr lang="en-US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1725387" y="371473"/>
            <a:ext cx="2437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Threeridge</a:t>
            </a:r>
            <a:r>
              <a:rPr lang="en-US" sz="1400" b="1" dirty="0" smtClean="0"/>
              <a:t> (</a:t>
            </a:r>
            <a:r>
              <a:rPr lang="en-US" sz="1400" b="1" i="1" dirty="0" err="1" smtClean="0"/>
              <a:t>Amblema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plicata</a:t>
            </a:r>
            <a:r>
              <a:rPr lang="en-US" sz="1400" b="1" dirty="0" smtClean="0"/>
              <a:t>)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4363460" y="371475"/>
            <a:ext cx="2978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Tampico (</a:t>
            </a:r>
            <a:r>
              <a:rPr lang="en-US" sz="1400" b="1" i="1" dirty="0" err="1" smtClean="0"/>
              <a:t>Cyrtonaias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tampicoensis</a:t>
            </a:r>
            <a:r>
              <a:rPr lang="en-US" sz="1400" b="1" dirty="0" smtClean="0"/>
              <a:t>)</a:t>
            </a:r>
            <a:endParaRPr lang="en-US" sz="14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1278761" y="-37111"/>
            <a:ext cx="636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3: Match shell </a:t>
            </a:r>
            <a:r>
              <a:rPr lang="el-GR" dirty="0"/>
              <a:t>δ</a:t>
            </a:r>
            <a:r>
              <a:rPr lang="en-US" baseline="30000" dirty="0" smtClean="0"/>
              <a:t>18</a:t>
            </a:r>
            <a:r>
              <a:rPr lang="en-US" dirty="0" smtClean="0"/>
              <a:t>O to predicted </a:t>
            </a:r>
            <a:r>
              <a:rPr lang="el-GR" dirty="0"/>
              <a:t>δ</a:t>
            </a:r>
            <a:r>
              <a:rPr lang="en-US" baseline="30000" dirty="0"/>
              <a:t>18</a:t>
            </a:r>
            <a:r>
              <a:rPr lang="en-US" dirty="0"/>
              <a:t>O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6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4505971"/>
              </p:ext>
            </p:extLst>
          </p:nvPr>
        </p:nvGraphicFramePr>
        <p:xfrm>
          <a:off x="2548357" y="3997324"/>
          <a:ext cx="3544468" cy="130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1213502"/>
              </p:ext>
            </p:extLst>
          </p:nvPr>
        </p:nvGraphicFramePr>
        <p:xfrm>
          <a:off x="2447924" y="3032124"/>
          <a:ext cx="36957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2888464"/>
              </p:ext>
            </p:extLst>
          </p:nvPr>
        </p:nvGraphicFramePr>
        <p:xfrm>
          <a:off x="2573336" y="1062036"/>
          <a:ext cx="3784600" cy="1206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0217279"/>
              </p:ext>
            </p:extLst>
          </p:nvPr>
        </p:nvGraphicFramePr>
        <p:xfrm>
          <a:off x="2473324" y="2079624"/>
          <a:ext cx="3657600" cy="1143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55923" y="4229813"/>
            <a:ext cx="59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TP3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25549" y="350282"/>
            <a:ext cx="7296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Shell growth rate estimates (extension rate)</a:t>
            </a:r>
          </a:p>
          <a:p>
            <a:r>
              <a:rPr lang="en-US" dirty="0" smtClean="0"/>
              <a:t>Faster in VM than in INL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395285" y="2953824"/>
            <a:ext cx="36861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Growth rate (mm/</a:t>
            </a:r>
            <a:r>
              <a:rPr lang="en-US" dirty="0" err="1" smtClean="0"/>
              <a:t>yr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7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0421503"/>
              </p:ext>
            </p:extLst>
          </p:nvPr>
        </p:nvGraphicFramePr>
        <p:xfrm>
          <a:off x="501445" y="1106163"/>
          <a:ext cx="7639665" cy="5161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24793" y="-41821"/>
            <a:ext cx="35691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May-Sep, poor relationship because of LW influence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Use </a:t>
            </a:r>
            <a:r>
              <a:rPr lang="en-US" sz="1400" dirty="0"/>
              <a:t>“BR all”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0.1 difference in </a:t>
            </a:r>
            <a:r>
              <a:rPr lang="en-US" sz="1400" i="1" dirty="0" smtClean="0"/>
              <a:t>r</a:t>
            </a:r>
            <a:r>
              <a:rPr lang="en-US" sz="1400" dirty="0" smtClean="0"/>
              <a:t> values but double the degrees of freedom. 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841375" y="232834"/>
            <a:ext cx="3343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/>
              <a:t>Reconstructing river discharge</a:t>
            </a:r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264762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27098" y="-258703"/>
            <a:ext cx="7702489" cy="5054600"/>
            <a:chOff x="364067" y="2142067"/>
            <a:chExt cx="5899087" cy="4371505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248" y="2320420"/>
              <a:ext cx="5723906" cy="4193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364067" y="2142067"/>
              <a:ext cx="1117600" cy="793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z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603123" y="1628083"/>
            <a:ext cx="5745943" cy="5043650"/>
            <a:chOff x="2409102" y="2612573"/>
            <a:chExt cx="4061076" cy="375285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409102" y="2612573"/>
              <a:ext cx="4061076" cy="375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481943" y="5634335"/>
              <a:ext cx="398823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http://www.nytimes.com/2015/07/19/opinion/sunday/how-the-west-overcounts-its-water-supplies.html?_r=0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074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4259353"/>
              </p:ext>
            </p:extLst>
          </p:nvPr>
        </p:nvGraphicFramePr>
        <p:xfrm>
          <a:off x="219076" y="1562100"/>
          <a:ext cx="8290744" cy="4558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/>
          <p:cNvSpPr/>
          <p:nvPr/>
        </p:nvSpPr>
        <p:spPr>
          <a:xfrm>
            <a:off x="343650" y="247650"/>
            <a:ext cx="7934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 (°C) = 9 * COS(date/56.88) + </a:t>
            </a:r>
            <a:r>
              <a:rPr lang="en-US" dirty="0" smtClean="0"/>
              <a:t>23, combined </a:t>
            </a:r>
            <a:r>
              <a:rPr lang="en-US" dirty="0"/>
              <a:t>with shell </a:t>
            </a:r>
            <a:r>
              <a:rPr lang="el-GR" dirty="0"/>
              <a:t>δ</a:t>
            </a:r>
            <a:r>
              <a:rPr lang="en-US" baseline="30000" dirty="0"/>
              <a:t>18</a:t>
            </a:r>
            <a:r>
              <a:rPr lang="en-US" dirty="0"/>
              <a:t>O to back out water </a:t>
            </a:r>
            <a:r>
              <a:rPr lang="el-GR" dirty="0"/>
              <a:t>δ</a:t>
            </a:r>
            <a:r>
              <a:rPr lang="en-US" baseline="30000" dirty="0" smtClean="0"/>
              <a:t>18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0600" y="6076950"/>
            <a:ext cx="780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Shell reconstructed vs. actual: Pearson’s </a:t>
            </a:r>
            <a:r>
              <a:rPr lang="en-US" i="1" dirty="0" smtClean="0"/>
              <a:t>r </a:t>
            </a:r>
            <a:r>
              <a:rPr lang="en-US" dirty="0" smtClean="0"/>
              <a:t>= 0.322, (</a:t>
            </a:r>
            <a:r>
              <a:rPr lang="en-US" i="1" dirty="0" smtClean="0"/>
              <a:t>p</a:t>
            </a:r>
            <a:r>
              <a:rPr lang="en-US" dirty="0" smtClean="0"/>
              <a:t> &lt; 0.05) for n = 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76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303463"/>
              </p:ext>
            </p:extLst>
          </p:nvPr>
        </p:nvGraphicFramePr>
        <p:xfrm>
          <a:off x="2486024" y="869106"/>
          <a:ext cx="3162300" cy="52364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2460"/>
                <a:gridCol w="632460"/>
                <a:gridCol w="632460"/>
                <a:gridCol w="632460"/>
                <a:gridCol w="632460"/>
              </a:tblGrid>
              <a:tr h="416609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Pearson’s </a:t>
                      </a:r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values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416609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%LW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EC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effectLst/>
                        </a:rPr>
                        <a:t>n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75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3R5VM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1" u="none" strike="noStrike" dirty="0" smtClean="0">
                          <a:effectLst/>
                          <a:latin typeface="Calibri"/>
                        </a:rPr>
                        <a:t>δ</a:t>
                      </a:r>
                      <a:r>
                        <a:rPr lang="en-US" sz="1600" b="1" u="none" strike="noStrike" baseline="30000" dirty="0" smtClean="0">
                          <a:effectLst/>
                          <a:latin typeface="Calibri"/>
                        </a:rPr>
                        <a:t>18</a:t>
                      </a:r>
                      <a:r>
                        <a:rPr lang="en-US" sz="1600" b="1" u="none" strike="noStrike" dirty="0" smtClean="0">
                          <a:effectLst/>
                          <a:latin typeface="Calibri"/>
                        </a:rPr>
                        <a:t>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0.16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0.29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56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7520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1" u="none" strike="noStrike" dirty="0" smtClean="0">
                          <a:effectLst/>
                          <a:latin typeface="+mn-lt"/>
                        </a:rPr>
                        <a:t>δ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n-lt"/>
                        </a:rPr>
                        <a:t>13</a:t>
                      </a:r>
                      <a:r>
                        <a:rPr lang="en-US" sz="1600" b="1" u="none" strike="noStrike" dirty="0" smtClean="0">
                          <a:effectLst/>
                          <a:latin typeface="+mn-lt"/>
                        </a:rPr>
                        <a:t>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0.42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0.42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56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75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3R5INL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1" u="none" strike="noStrike" dirty="0" smtClean="0">
                          <a:effectLst/>
                          <a:latin typeface="Calibri"/>
                        </a:rPr>
                        <a:t>δ</a:t>
                      </a:r>
                      <a:r>
                        <a:rPr lang="en-US" sz="1600" b="1" u="none" strike="noStrike" baseline="30000" dirty="0" smtClean="0">
                          <a:effectLst/>
                          <a:latin typeface="Calibri"/>
                        </a:rPr>
                        <a:t>18</a:t>
                      </a:r>
                      <a:r>
                        <a:rPr lang="en-US" sz="1600" b="1" u="none" strike="noStrike" dirty="0" smtClean="0">
                          <a:effectLst/>
                          <a:latin typeface="Calibri"/>
                        </a:rPr>
                        <a:t>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0.08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0.32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45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7520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1" u="none" strike="noStrike" dirty="0" smtClean="0">
                          <a:effectLst/>
                          <a:latin typeface="+mn-lt"/>
                        </a:rPr>
                        <a:t>δ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n-lt"/>
                        </a:rPr>
                        <a:t>13</a:t>
                      </a:r>
                      <a:r>
                        <a:rPr lang="en-US" sz="1600" b="1" u="none" strike="noStrike" dirty="0" smtClean="0">
                          <a:effectLst/>
                          <a:latin typeface="+mn-lt"/>
                        </a:rPr>
                        <a:t>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</a:rPr>
                        <a:t>0.34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0.40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45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75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3R3VM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1" u="none" strike="noStrike" dirty="0" smtClean="0">
                          <a:effectLst/>
                          <a:latin typeface="Calibri"/>
                        </a:rPr>
                        <a:t>δ</a:t>
                      </a:r>
                      <a:r>
                        <a:rPr lang="en-US" sz="1600" b="1" u="none" strike="noStrike" baseline="30000" dirty="0" smtClean="0">
                          <a:effectLst/>
                          <a:latin typeface="Calibri"/>
                        </a:rPr>
                        <a:t>18</a:t>
                      </a:r>
                      <a:r>
                        <a:rPr lang="en-US" sz="1600" b="1" u="none" strike="noStrike" dirty="0" smtClean="0">
                          <a:effectLst/>
                          <a:latin typeface="Calibri"/>
                        </a:rPr>
                        <a:t>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0.26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0.10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66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7520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1" u="none" strike="noStrike" dirty="0" smtClean="0">
                          <a:effectLst/>
                          <a:latin typeface="+mn-lt"/>
                        </a:rPr>
                        <a:t>δ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n-lt"/>
                        </a:rPr>
                        <a:t>13</a:t>
                      </a:r>
                      <a:r>
                        <a:rPr lang="en-US" sz="1600" b="1" u="none" strike="noStrike" dirty="0" smtClean="0">
                          <a:effectLst/>
                          <a:latin typeface="+mn-lt"/>
                        </a:rPr>
                        <a:t>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0.46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0.28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66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75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3R3INL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1" u="none" strike="noStrike" dirty="0" smtClean="0">
                          <a:effectLst/>
                          <a:latin typeface="Calibri"/>
                        </a:rPr>
                        <a:t>δ</a:t>
                      </a:r>
                      <a:r>
                        <a:rPr lang="en-US" sz="1600" b="1" u="none" strike="noStrike" baseline="30000" dirty="0" smtClean="0">
                          <a:effectLst/>
                          <a:latin typeface="Calibri"/>
                        </a:rPr>
                        <a:t>18</a:t>
                      </a:r>
                      <a:r>
                        <a:rPr lang="en-US" sz="1600" b="1" u="none" strike="noStrike" dirty="0" smtClean="0">
                          <a:effectLst/>
                          <a:latin typeface="Calibri"/>
                        </a:rPr>
                        <a:t>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-0.16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-0.25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29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7520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1" u="none" strike="noStrike" dirty="0" smtClean="0">
                          <a:effectLst/>
                          <a:latin typeface="+mn-lt"/>
                        </a:rPr>
                        <a:t>δ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n-lt"/>
                        </a:rPr>
                        <a:t>13</a:t>
                      </a:r>
                      <a:r>
                        <a:rPr lang="en-US" sz="1600" b="1" u="none" strike="noStrike" dirty="0" smtClean="0">
                          <a:effectLst/>
                          <a:latin typeface="+mn-lt"/>
                        </a:rPr>
                        <a:t>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0.56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0.43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29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75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Tp2Vm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1" u="none" strike="noStrike" dirty="0" smtClean="0">
                          <a:effectLst/>
                          <a:latin typeface="Calibri"/>
                        </a:rPr>
                        <a:t>δ</a:t>
                      </a:r>
                      <a:r>
                        <a:rPr lang="en-US" sz="1600" b="1" u="none" strike="noStrike" baseline="30000" dirty="0" smtClean="0">
                          <a:effectLst/>
                          <a:latin typeface="Calibri"/>
                        </a:rPr>
                        <a:t>18</a:t>
                      </a:r>
                      <a:r>
                        <a:rPr lang="en-US" sz="1600" b="1" u="none" strike="noStrike" dirty="0" smtClean="0">
                          <a:effectLst/>
                          <a:latin typeface="Calibri"/>
                        </a:rPr>
                        <a:t>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-0.12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-0.01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33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7520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1" u="none" strike="noStrike" dirty="0" smtClean="0">
                          <a:effectLst/>
                          <a:latin typeface="+mn-lt"/>
                        </a:rPr>
                        <a:t>δ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n-lt"/>
                        </a:rPr>
                        <a:t>13</a:t>
                      </a:r>
                      <a:r>
                        <a:rPr lang="en-US" sz="1600" b="1" u="none" strike="noStrike" dirty="0" smtClean="0">
                          <a:effectLst/>
                          <a:latin typeface="+mn-lt"/>
                        </a:rPr>
                        <a:t>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0.07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0.43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33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75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TP2INL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1" u="none" strike="noStrike" dirty="0" smtClean="0">
                          <a:effectLst/>
                          <a:latin typeface="Calibri"/>
                        </a:rPr>
                        <a:t>δ</a:t>
                      </a:r>
                      <a:r>
                        <a:rPr lang="en-US" sz="1600" b="1" u="none" strike="noStrike" baseline="30000" dirty="0" smtClean="0">
                          <a:effectLst/>
                          <a:latin typeface="Calibri"/>
                        </a:rPr>
                        <a:t>18</a:t>
                      </a:r>
                      <a:r>
                        <a:rPr lang="en-US" sz="1600" b="1" u="none" strike="noStrike" dirty="0" smtClean="0">
                          <a:effectLst/>
                          <a:latin typeface="Calibri"/>
                        </a:rPr>
                        <a:t>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-0.08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0.01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7520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1" u="none" strike="noStrike" dirty="0" smtClean="0">
                          <a:effectLst/>
                          <a:latin typeface="+mn-lt"/>
                        </a:rPr>
                        <a:t>δ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n-lt"/>
                        </a:rPr>
                        <a:t>13</a:t>
                      </a:r>
                      <a:r>
                        <a:rPr lang="en-US" sz="1600" b="1" u="none" strike="noStrike" dirty="0" smtClean="0">
                          <a:effectLst/>
                          <a:latin typeface="+mn-lt"/>
                        </a:rPr>
                        <a:t>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0.48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0.47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22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75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TP3VM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1" u="none" strike="noStrike" dirty="0" smtClean="0">
                          <a:effectLst/>
                          <a:latin typeface="Calibri"/>
                        </a:rPr>
                        <a:t>δ</a:t>
                      </a:r>
                      <a:r>
                        <a:rPr lang="en-US" sz="1600" b="1" u="none" strike="noStrike" baseline="30000" dirty="0" smtClean="0">
                          <a:effectLst/>
                          <a:latin typeface="Calibri"/>
                        </a:rPr>
                        <a:t>18</a:t>
                      </a:r>
                      <a:r>
                        <a:rPr lang="en-US" sz="1600" b="1" u="none" strike="noStrike" dirty="0" smtClean="0">
                          <a:effectLst/>
                          <a:latin typeface="Calibri"/>
                        </a:rPr>
                        <a:t>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0.42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0.21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59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7520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1" u="none" strike="noStrike" dirty="0" smtClean="0">
                          <a:effectLst/>
                          <a:latin typeface="+mn-lt"/>
                        </a:rPr>
                        <a:t>δ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n-lt"/>
                        </a:rPr>
                        <a:t>13</a:t>
                      </a:r>
                      <a:r>
                        <a:rPr lang="en-US" sz="1600" b="1" u="none" strike="noStrike" dirty="0" smtClean="0">
                          <a:effectLst/>
                          <a:latin typeface="+mn-lt"/>
                        </a:rPr>
                        <a:t>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0.51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0.76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59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75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TP3INL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1" u="none" strike="noStrike" dirty="0" smtClean="0">
                          <a:effectLst/>
                          <a:latin typeface="Calibri"/>
                        </a:rPr>
                        <a:t>δ</a:t>
                      </a:r>
                      <a:r>
                        <a:rPr lang="en-US" sz="1600" b="1" u="none" strike="noStrike" baseline="30000" dirty="0" smtClean="0">
                          <a:effectLst/>
                          <a:latin typeface="Calibri"/>
                        </a:rPr>
                        <a:t>18</a:t>
                      </a:r>
                      <a:r>
                        <a:rPr lang="en-US" sz="1600" b="1" u="none" strike="noStrike" dirty="0" smtClean="0">
                          <a:effectLst/>
                          <a:latin typeface="Calibri"/>
                        </a:rPr>
                        <a:t>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0.22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0.20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32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7520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1" u="none" strike="noStrike" dirty="0" smtClean="0">
                          <a:effectLst/>
                          <a:latin typeface="+mn-lt"/>
                        </a:rPr>
                        <a:t>δ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n-lt"/>
                        </a:rPr>
                        <a:t>13</a:t>
                      </a:r>
                      <a:r>
                        <a:rPr lang="en-US" sz="1600" b="1" u="none" strike="noStrike" dirty="0" smtClean="0">
                          <a:effectLst/>
                          <a:latin typeface="+mn-lt"/>
                        </a:rPr>
                        <a:t>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0.39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0.71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32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94323" y="1873045"/>
            <a:ext cx="21680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Carbon appears to predict %LW and EC better than oxygen, based on the assigned chronologies.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4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738" y="485775"/>
            <a:ext cx="8772525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1" y="0"/>
            <a:ext cx="828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– Granbury	2 - Waco</a:t>
            </a:r>
            <a:r>
              <a:rPr lang="en-US" dirty="0"/>
              <a:t>	</a:t>
            </a:r>
            <a:r>
              <a:rPr lang="en-US" dirty="0" smtClean="0"/>
              <a:t>	3 - College Station	</a:t>
            </a:r>
          </a:p>
          <a:p>
            <a:r>
              <a:rPr lang="en-US" dirty="0" smtClean="0"/>
              <a:t>4 - US 290	5 - FM 14586 	6 - Near river mouth	7 - at river mouth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2450" y="6076950"/>
            <a:ext cx="334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Zeng et al.,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8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963" y="966788"/>
            <a:ext cx="7867395" cy="450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2450" y="6076950"/>
            <a:ext cx="334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Zeng et al.,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23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36407" y="2469046"/>
            <a:ext cx="1084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Water source</a:t>
            </a:r>
          </a:p>
          <a:p>
            <a:r>
              <a:rPr lang="en-US" i="1" dirty="0" smtClean="0"/>
              <a:t>r</a:t>
            </a:r>
            <a:r>
              <a:rPr lang="en-US" dirty="0" smtClean="0"/>
              <a:t> = 0.61 (</a:t>
            </a:r>
            <a:r>
              <a:rPr lang="en-US" i="1" dirty="0" smtClean="0"/>
              <a:t>p </a:t>
            </a:r>
            <a:r>
              <a:rPr lang="en-US" dirty="0" smtClean="0"/>
              <a:t>&lt; 0.05)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52318" y="4694927"/>
            <a:ext cx="1084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Salinity</a:t>
            </a:r>
          </a:p>
          <a:p>
            <a:r>
              <a:rPr lang="en-US" i="1" dirty="0" smtClean="0"/>
              <a:t>r </a:t>
            </a:r>
            <a:r>
              <a:rPr lang="en-US" dirty="0" smtClean="0"/>
              <a:t>= 0.25</a:t>
            </a:r>
          </a:p>
          <a:p>
            <a:r>
              <a:rPr lang="en-US" dirty="0" smtClean="0"/>
              <a:t>(</a:t>
            </a:r>
            <a:r>
              <a:rPr lang="en-US" i="1" dirty="0" smtClean="0"/>
              <a:t>p</a:t>
            </a:r>
            <a:r>
              <a:rPr lang="en-US" dirty="0" smtClean="0"/>
              <a:t> &gt; 0.05)</a:t>
            </a:r>
            <a:endParaRPr lang="en-US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104426"/>
              </p:ext>
            </p:extLst>
          </p:nvPr>
        </p:nvGraphicFramePr>
        <p:xfrm>
          <a:off x="2641600" y="4064000"/>
          <a:ext cx="5088468" cy="2036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4596630"/>
              </p:ext>
            </p:extLst>
          </p:nvPr>
        </p:nvGraphicFramePr>
        <p:xfrm>
          <a:off x="2785533" y="1820334"/>
          <a:ext cx="4902200" cy="2125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124200" y="868865"/>
            <a:ext cx="2954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TP3VM </a:t>
            </a:r>
            <a:r>
              <a:rPr lang="el-GR" dirty="0" smtClean="0">
                <a:latin typeface="Calibri"/>
              </a:rPr>
              <a:t>δ</a:t>
            </a:r>
            <a:r>
              <a:rPr lang="en-US" baseline="30000" dirty="0" smtClean="0">
                <a:latin typeface="Calibri"/>
              </a:rPr>
              <a:t>18</a:t>
            </a:r>
            <a:r>
              <a:rPr lang="en-US" dirty="0" smtClean="0">
                <a:latin typeface="Calibri"/>
              </a:rPr>
              <a:t>O and </a:t>
            </a:r>
            <a:r>
              <a:rPr lang="el-GR" dirty="0"/>
              <a:t>δ</a:t>
            </a:r>
            <a:r>
              <a:rPr lang="en-US" baseline="30000" dirty="0"/>
              <a:t>13</a:t>
            </a:r>
            <a:r>
              <a:rPr lang="en-US" dirty="0"/>
              <a:t>C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334932" y="2633134"/>
            <a:ext cx="1176867" cy="220133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334932" y="4728954"/>
            <a:ext cx="1176867" cy="110066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2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7225" y="600075"/>
            <a:ext cx="818197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Conclusions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Lower </a:t>
            </a:r>
            <a:r>
              <a:rPr lang="el-GR" sz="2000" b="1" dirty="0" smtClean="0">
                <a:latin typeface="Calibri"/>
              </a:rPr>
              <a:t>δ</a:t>
            </a:r>
            <a:r>
              <a:rPr lang="en-US" sz="2000" b="1" baseline="30000" dirty="0" smtClean="0">
                <a:latin typeface="Calibri"/>
              </a:rPr>
              <a:t>13</a:t>
            </a:r>
            <a:r>
              <a:rPr lang="en-US" sz="2000" b="1" dirty="0" smtClean="0">
                <a:latin typeface="Calibri"/>
              </a:rPr>
              <a:t>C in Tampico than in </a:t>
            </a:r>
            <a:r>
              <a:rPr lang="en-US" sz="2000" b="1" dirty="0" err="1" smtClean="0">
                <a:latin typeface="Calibri"/>
              </a:rPr>
              <a:t>Threeridge</a:t>
            </a:r>
            <a:r>
              <a:rPr lang="en-US" sz="2000" b="1" dirty="0" smtClean="0">
                <a:latin typeface="Calibri"/>
              </a:rPr>
              <a:t>, more “metabolic” carbon?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latin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Calibri"/>
              </a:rPr>
              <a:t>Not enough specimens to contrast historical and modern conditions.</a:t>
            </a:r>
            <a:endParaRPr lang="en-US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Shell chronologies assigned, consistent winter growth hiatuses in both species.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Similar values in INL and VM, but lower resolution and smaller ranges in INL.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Shells can be used to accurately reconstruct variation in records of discharge and water 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3352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04900" y="419011"/>
            <a:ext cx="70484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Chapter 3 – Trace elements in freshwater mussel shells from the Brazos River in Texas: environmental versus biological controls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9533" y="1457325"/>
            <a:ext cx="826346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Examine molar trace metal to calcium values from </a:t>
            </a:r>
            <a:r>
              <a:rPr lang="en-US" sz="2000" dirty="0" err="1" smtClean="0"/>
              <a:t>micromilled</a:t>
            </a:r>
            <a:r>
              <a:rPr lang="en-US" sz="2000" dirty="0" smtClean="0"/>
              <a:t> paired isotope samples in one </a:t>
            </a:r>
            <a:r>
              <a:rPr lang="en-US" sz="2000" dirty="0" err="1" smtClean="0"/>
              <a:t>Threeridge</a:t>
            </a:r>
            <a:r>
              <a:rPr lang="en-US" sz="2000" dirty="0" smtClean="0"/>
              <a:t> and one Tampico mussel specimen from the inner nacreous layer (INL) and ventral margin (VM) regions in each shell.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Determine whether the control on </a:t>
            </a:r>
            <a:r>
              <a:rPr lang="en-US" sz="2000" dirty="0" err="1" smtClean="0"/>
              <a:t>Sr</a:t>
            </a:r>
            <a:r>
              <a:rPr lang="en-US" sz="2000" dirty="0" smtClean="0"/>
              <a:t>/Ca, </a:t>
            </a:r>
            <a:r>
              <a:rPr lang="en-US" sz="2000" dirty="0" err="1" smtClean="0"/>
              <a:t>Mn</a:t>
            </a:r>
            <a:r>
              <a:rPr lang="en-US" sz="2000" dirty="0" smtClean="0"/>
              <a:t>/Ca, Ba/Ca, and Mg/Ca was environmental, biological, or both environmental and biological.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 smtClean="0"/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HR-ICP-MS of split isotope-trace element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Comparison between transects within shells and between different shells.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Cathodoluminescence and ImageJ analysis of CL photomosaics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5954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48166" y="537633"/>
            <a:ext cx="8851901" cy="5736167"/>
            <a:chOff x="148166" y="537633"/>
            <a:chExt cx="8851901" cy="573616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8166" y="537633"/>
              <a:ext cx="8743950" cy="5736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8602133" y="2768600"/>
              <a:ext cx="397934" cy="20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129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2900" y="1181100"/>
            <a:ext cx="8453336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0481" y="802727"/>
            <a:ext cx="8335755" cy="413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658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0239"/>
              </p:ext>
            </p:extLst>
          </p:nvPr>
        </p:nvGraphicFramePr>
        <p:xfrm>
          <a:off x="969207" y="0"/>
          <a:ext cx="7041317" cy="65358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836"/>
                <a:gridCol w="551115"/>
                <a:gridCol w="497902"/>
                <a:gridCol w="569020"/>
                <a:gridCol w="512118"/>
                <a:gridCol w="526348"/>
                <a:gridCol w="591492"/>
                <a:gridCol w="467748"/>
                <a:gridCol w="515123"/>
                <a:gridCol w="515123"/>
                <a:gridCol w="515123"/>
                <a:gridCol w="515123"/>
                <a:gridCol w="515123"/>
                <a:gridCol w="515123"/>
              </a:tblGrid>
              <a:tr h="283341"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Mg/Ca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/Ca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Ba/Ca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l-G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l-G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18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˚C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EC (µS)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%LW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</a:t>
                      </a:r>
                      <a:r>
                        <a:rPr lang="en-US" sz="12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cfs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Inter-shell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CL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1580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3R5 (INL)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/Ca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0.755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0.391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0.430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-0.021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</a:tr>
              <a:tr h="145584">
                <a:tc vMerge="1">
                  <a:txBody>
                    <a:bodyPr/>
                    <a:lstStyle/>
                    <a:p>
                      <a:pPr algn="l" rtl="0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Mg/Ca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0.507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0.273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0.247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0.251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-0.077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0.498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195962">
                <a:tc vMerge="1">
                  <a:txBody>
                    <a:bodyPr/>
                    <a:lstStyle/>
                    <a:p>
                      <a:pPr algn="l" rtl="0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/Ca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0.457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0.556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-0.047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0.273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0.324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-0.113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0.641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146379">
                <a:tc vMerge="1">
                  <a:txBody>
                    <a:bodyPr/>
                    <a:lstStyle/>
                    <a:p>
                      <a:pPr algn="l" rtl="0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Ba/Ca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0.236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0.235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145584">
                <a:tc vMerge="1">
                  <a:txBody>
                    <a:bodyPr/>
                    <a:lstStyle/>
                    <a:p>
                      <a:pPr algn="l" rtl="0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l-G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-0.002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0.645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0.182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14558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l-G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18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-0.051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-0.403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0.391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14558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˚C</a:t>
                      </a:r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0.467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0.901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14558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-0.131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-0.192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145584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3R5 (VM)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/Ca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-0.129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0.739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0.172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0.776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0.460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0.109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-0.137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0.090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145584">
                <a:tc vMerge="1">
                  <a:txBody>
                    <a:bodyPr/>
                    <a:lstStyle/>
                    <a:p>
                      <a:pPr algn="l" rtl="0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Mg/Ca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0.217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0.146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-0.079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0.380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145584">
                <a:tc vMerge="1">
                  <a:txBody>
                    <a:bodyPr/>
                    <a:lstStyle/>
                    <a:p>
                      <a:pPr algn="l" rtl="0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Mn/Ca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0.196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0.559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0.262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-0.061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-0.083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-0.323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-0.034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0.605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145584">
                <a:tc vMerge="1">
                  <a:txBody>
                    <a:bodyPr/>
                    <a:lstStyle/>
                    <a:p>
                      <a:pPr algn="l" rtl="0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Ba/Ca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-0.118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-0.193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0.063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-0.195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145584">
                <a:tc vMerge="1">
                  <a:txBody>
                    <a:bodyPr/>
                    <a:lstStyle/>
                    <a:p>
                      <a:pPr algn="l" rtl="0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l-G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0.269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0.614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-0.088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0.449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0.726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14558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l-G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18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-0.203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0.499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14558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˚C</a:t>
                      </a:r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-0.500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0.939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14558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145584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TP3INL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/Ca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-0.292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0.440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0.645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0.738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145584">
                <a:tc vMerge="1">
                  <a:txBody>
                    <a:bodyPr/>
                    <a:lstStyle/>
                    <a:p>
                      <a:pPr algn="l" rtl="0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Mg/Ca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-0.148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0.122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-0.210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-0.168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-0.047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145584">
                <a:tc vMerge="1">
                  <a:txBody>
                    <a:bodyPr/>
                    <a:lstStyle/>
                    <a:p>
                      <a:pPr algn="l" rtl="0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/Ca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0.713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-0.623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0.286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0.182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-0.212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-0.234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0.395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145584">
                <a:tc vMerge="1">
                  <a:txBody>
                    <a:bodyPr/>
                    <a:lstStyle/>
                    <a:p>
                      <a:pPr algn="l" rtl="0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Ba/Ca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-0.743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0.437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0.361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-0.119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-0.073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145584">
                <a:tc vMerge="1">
                  <a:txBody>
                    <a:bodyPr/>
                    <a:lstStyle/>
                    <a:p>
                      <a:pPr algn="l" rtl="0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l-G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-0.019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-0.189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14558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l-G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18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-0.125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-0.138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14558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˚C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14558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145584"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TP3VM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Sr/Ca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0.371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0.690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0.174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0.444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0.352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0.488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0.490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0.576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1455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Mg/Ca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0.266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0.429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0.077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145584">
                <a:tc vMerge="1">
                  <a:txBody>
                    <a:bodyPr/>
                    <a:lstStyle/>
                    <a:p>
                      <a:pPr algn="l" rtl="0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/Ca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0.377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0.544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145584">
                <a:tc vMerge="1">
                  <a:txBody>
                    <a:bodyPr/>
                    <a:lstStyle/>
                    <a:p>
                      <a:pPr algn="l" rtl="0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Ba/Ca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-0.402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-0.248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-0.182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-0.287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0.461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145584">
                <a:tc vMerge="1">
                  <a:txBody>
                    <a:bodyPr/>
                    <a:lstStyle/>
                    <a:p>
                      <a:pPr algn="l" rtl="0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l-G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0.724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0.193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145584">
                <a:tc vMerge="1">
                  <a:txBody>
                    <a:bodyPr/>
                    <a:lstStyle/>
                    <a:p>
                      <a:pPr algn="l" rtl="0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l-G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2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18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-0.228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0.275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0.670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14558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˚C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+mn-lt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+mn-lt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14558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56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6400" y="791161"/>
            <a:ext cx="80208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Chapter 1: </a:t>
            </a:r>
            <a:r>
              <a:rPr lang="en-US" sz="2800" dirty="0"/>
              <a:t>CHEMICAL AND ISOTOPIC TRACER EVALUATION OF WATER MIXING AND EVAPORATION IN A DAMMED TEXAS RIVER DURING DROUGHT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6023" y="3065573"/>
            <a:ext cx="75718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Characterize end-member chemistry values for flow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Predict water chemistry or flow source proportions with a mixing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Estimate evaporation from flowing river water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329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27537" y="3127206"/>
            <a:ext cx="5347616" cy="3073712"/>
            <a:chOff x="127537" y="3127206"/>
            <a:chExt cx="5347616" cy="3073712"/>
          </a:xfrm>
        </p:grpSpPr>
        <p:grpSp>
          <p:nvGrpSpPr>
            <p:cNvPr id="2" name="Group 1"/>
            <p:cNvGrpSpPr/>
            <p:nvPr/>
          </p:nvGrpSpPr>
          <p:grpSpPr>
            <a:xfrm>
              <a:off x="127537" y="3127206"/>
              <a:ext cx="5347616" cy="3073712"/>
              <a:chOff x="1395470" y="3735015"/>
              <a:chExt cx="2673808" cy="1536856"/>
            </a:xfrm>
          </p:grpSpPr>
          <p:pic>
            <p:nvPicPr>
              <p:cNvPr id="3" name="Picture 2" descr="C:\Users\Alex\Documents\Texas A&amp;M\thesis research\mussels\Images\BMSTP3\right valve\CL_BMSTP3\BMSTP3_CL_photomosaic_Paint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5470" y="3735015"/>
                <a:ext cx="2673808" cy="1536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/>
              <p:cNvSpPr/>
              <p:nvPr/>
            </p:nvSpPr>
            <p:spPr>
              <a:xfrm rot="21078003">
                <a:off x="1728778" y="4989967"/>
                <a:ext cx="671016" cy="47468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 rot="16542630">
                <a:off x="3256589" y="4320039"/>
                <a:ext cx="212429" cy="45719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223739" y="3822881"/>
              <a:ext cx="2619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b. TP3</a:t>
              </a:r>
              <a:endParaRPr lang="en-US" dirty="0"/>
            </a:p>
          </p:txBody>
        </p:sp>
      </p:grpSp>
      <p:cxnSp>
        <p:nvCxnSpPr>
          <p:cNvPr id="8" name="Straight Connector 7"/>
          <p:cNvCxnSpPr/>
          <p:nvPr/>
        </p:nvCxnSpPr>
        <p:spPr>
          <a:xfrm>
            <a:off x="3877059" y="3025201"/>
            <a:ext cx="13646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25295" y="2688061"/>
            <a:ext cx="13138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1cm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74688" y="123044"/>
            <a:ext cx="4760778" cy="2654798"/>
            <a:chOff x="1688889" y="2134666"/>
            <a:chExt cx="2380389" cy="1327399"/>
          </a:xfrm>
        </p:grpSpPr>
        <p:grpSp>
          <p:nvGrpSpPr>
            <p:cNvPr id="11" name="Group 10"/>
            <p:cNvGrpSpPr/>
            <p:nvPr/>
          </p:nvGrpSpPr>
          <p:grpSpPr>
            <a:xfrm>
              <a:off x="1688889" y="2134666"/>
              <a:ext cx="2380389" cy="1327399"/>
              <a:chOff x="4648200" y="1985024"/>
              <a:chExt cx="2905592" cy="1609745"/>
            </a:xfrm>
          </p:grpSpPr>
          <p:pic>
            <p:nvPicPr>
              <p:cNvPr id="14" name="Picture 2" descr="C:\Users\Alex\Documents\Texas A&amp;M\thesis research\mussels\Images\BMS3R5\left valve\CL_3R5l\3R5l\3R5l_CL_photomosaic_jpeg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648200" y="1985024"/>
                <a:ext cx="2905592" cy="1609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5345108" y="2656128"/>
                <a:ext cx="996952" cy="447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a.3R5</a:t>
                </a:r>
                <a:endParaRPr lang="en-US" dirty="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3430012" y="2580837"/>
              <a:ext cx="232114" cy="45719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20507190">
              <a:off x="1830040" y="3282107"/>
              <a:ext cx="369361" cy="45719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475153" y="668346"/>
            <a:ext cx="366565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CL results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Banding similar to but not the same light-dark pattern as optical scan bands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Pattern in the white rectangles correlates with </a:t>
            </a:r>
            <a:r>
              <a:rPr lang="en-US" sz="2000" b="1" dirty="0" err="1" smtClean="0"/>
              <a:t>Mn</a:t>
            </a:r>
            <a:r>
              <a:rPr lang="en-US" sz="2000" b="1" dirty="0" smtClean="0"/>
              <a:t>/Ca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Mn</a:t>
            </a:r>
            <a:r>
              <a:rPr lang="en-US" sz="2000" b="1" baseline="30000" dirty="0" smtClean="0"/>
              <a:t>2+</a:t>
            </a:r>
            <a:r>
              <a:rPr lang="en-US" sz="2000" b="1" dirty="0" smtClean="0"/>
              <a:t> substitutes for Ca</a:t>
            </a:r>
            <a:r>
              <a:rPr lang="en-US" sz="2000" b="1" baseline="30000" dirty="0" smtClean="0"/>
              <a:t>2+</a:t>
            </a:r>
            <a:r>
              <a:rPr lang="en-US" sz="2000" b="1" dirty="0" smtClean="0"/>
              <a:t> in the shell aragonite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9658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9400" y="162609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Proposed mechanisms from </a:t>
            </a:r>
            <a:r>
              <a:rPr lang="en-US" dirty="0" err="1" smtClean="0"/>
              <a:t>Carré</a:t>
            </a:r>
            <a:r>
              <a:rPr lang="en-US" dirty="0" smtClean="0"/>
              <a:t> et al. (2006)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4855" y="2442111"/>
                <a:ext cx="1717975" cy="9371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 smtClean="0"/>
                  <a:t>D</a:t>
                </a:r>
                <a:r>
                  <a:rPr lang="en-US" sz="24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/>
                              </a:rPr>
                              <m:t>𝑀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/>
                              </a:rPr>
                              <m:t>𝐶𝑎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/>
                          </a:rPr>
                          <m:t>𝑠h𝑒𝑙𝑙</m:t>
                        </m:r>
                      </m:num>
                      <m:den>
                        <m:f>
                          <m:f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/>
                              </a:rPr>
                              <m:t>𝑀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/>
                              </a:rPr>
                              <m:t>𝐶𝑎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/>
                          </a:rPr>
                          <m:t>𝑤𝑎𝑡𝑒𝑟</m:t>
                        </m:r>
                      </m:den>
                    </m:f>
                  </m:oMath>
                </a14:m>
                <a:r>
                  <a:rPr lang="en-US" sz="2400" dirty="0" smtClean="0"/>
                  <a:t> 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55" y="2442111"/>
                <a:ext cx="1717975" cy="937116"/>
              </a:xfrm>
              <a:prstGeom prst="rect">
                <a:avLst/>
              </a:prstGeom>
              <a:blipFill rotWithShape="1">
                <a:blip r:embed="rId2"/>
                <a:stretch>
                  <a:fillRect l="-52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2746674" y="600075"/>
            <a:ext cx="5788291" cy="3181351"/>
            <a:chOff x="2746674" y="600075"/>
            <a:chExt cx="5788291" cy="3181351"/>
          </a:xfrm>
        </p:grpSpPr>
        <p:pic>
          <p:nvPicPr>
            <p:cNvPr id="1536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6674" y="600075"/>
              <a:ext cx="5788291" cy="3181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Oval 3"/>
            <p:cNvSpPr/>
            <p:nvPr/>
          </p:nvSpPr>
          <p:spPr>
            <a:xfrm>
              <a:off x="5981700" y="1876425"/>
              <a:ext cx="1390650" cy="67627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632" y="3692058"/>
            <a:ext cx="5208368" cy="308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27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376" y="200025"/>
            <a:ext cx="82200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Conclusions</a:t>
            </a:r>
          </a:p>
          <a:p>
            <a:endParaRPr lang="en-US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Consistent relationships between </a:t>
            </a:r>
            <a:r>
              <a:rPr lang="en-US" sz="2000" b="1" dirty="0" err="1" smtClean="0"/>
              <a:t>Sr</a:t>
            </a:r>
            <a:r>
              <a:rPr lang="en-US" sz="2000" b="1" dirty="0" smtClean="0"/>
              <a:t>/Ca, </a:t>
            </a:r>
            <a:r>
              <a:rPr lang="en-US" sz="2000" b="1" dirty="0" err="1" smtClean="0"/>
              <a:t>Mn</a:t>
            </a:r>
            <a:r>
              <a:rPr lang="en-US" sz="2000" b="1" dirty="0" smtClean="0"/>
              <a:t>/Ca, and </a:t>
            </a:r>
            <a:r>
              <a:rPr lang="el-GR" sz="2000" b="1" dirty="0" smtClean="0">
                <a:latin typeface="Calibri"/>
              </a:rPr>
              <a:t>δ</a:t>
            </a:r>
            <a:r>
              <a:rPr lang="en-US" sz="2000" b="1" baseline="30000" dirty="0" smtClean="0">
                <a:latin typeface="Calibri"/>
              </a:rPr>
              <a:t>13</a:t>
            </a:r>
            <a:r>
              <a:rPr lang="en-US" sz="2000" b="1" dirty="0" smtClean="0">
                <a:latin typeface="Calibri"/>
              </a:rPr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 smtClean="0">
              <a:latin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b="1" dirty="0"/>
              <a:t>δ</a:t>
            </a:r>
            <a:r>
              <a:rPr lang="en-US" sz="2000" b="1" baseline="30000" dirty="0" smtClean="0"/>
              <a:t>13</a:t>
            </a:r>
            <a:r>
              <a:rPr lang="en-US" sz="2000" b="1" dirty="0" smtClean="0"/>
              <a:t>C correlates with Lake Whitney flow, and is a useful proxy, although </a:t>
            </a:r>
          </a:p>
          <a:p>
            <a:endParaRPr lang="en-US" sz="2000" b="1" dirty="0" smtClean="0">
              <a:latin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latin typeface="Calibri"/>
              </a:rPr>
              <a:t>Sr</a:t>
            </a:r>
            <a:r>
              <a:rPr lang="en-US" sz="2000" b="1" dirty="0" smtClean="0">
                <a:latin typeface="Calibri"/>
              </a:rPr>
              <a:t>/Ca probably influenced by seasonal temperature pacing metabolic rate, as in previous studies.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 smtClean="0">
              <a:latin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latin typeface="Calibri"/>
              </a:rPr>
              <a:t>Mn</a:t>
            </a:r>
            <a:r>
              <a:rPr lang="en-US" sz="2000" b="1" dirty="0" smtClean="0">
                <a:latin typeface="Calibri"/>
              </a:rPr>
              <a:t>/Ca not as closely related to temperature or Lake Whitney releases. Could be metabolically regulated, or related to food or dissolved oxygen.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latin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Calibri"/>
              </a:rPr>
              <a:t>Inner nacreous layer has higher </a:t>
            </a:r>
            <a:r>
              <a:rPr lang="en-US" sz="2000" b="1" dirty="0" err="1" smtClean="0">
                <a:latin typeface="Calibri"/>
              </a:rPr>
              <a:t>Mn</a:t>
            </a:r>
            <a:r>
              <a:rPr lang="en-US" sz="2000" b="1" dirty="0" smtClean="0">
                <a:latin typeface="Calibri"/>
              </a:rPr>
              <a:t>/Ca and </a:t>
            </a:r>
            <a:r>
              <a:rPr lang="en-US" sz="2000" b="1" dirty="0" err="1" smtClean="0">
                <a:latin typeface="Calibri"/>
              </a:rPr>
              <a:t>Sr</a:t>
            </a:r>
            <a:r>
              <a:rPr lang="en-US" sz="2000" b="1" dirty="0" smtClean="0">
                <a:latin typeface="Calibri"/>
              </a:rPr>
              <a:t>/Ca values than outer nacreous layer – 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2741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500" y="161925"/>
            <a:ext cx="820102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Acknowledgements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College of Geosciences provided a generous </a:t>
            </a:r>
            <a:r>
              <a:rPr lang="en-US" dirty="0" smtClean="0"/>
              <a:t>fellowship.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My </a:t>
            </a:r>
            <a:r>
              <a:rPr lang="en-US" dirty="0"/>
              <a:t>committee was very </a:t>
            </a:r>
            <a:r>
              <a:rPr lang="en-US" dirty="0" smtClean="0"/>
              <a:t>supportive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Geology </a:t>
            </a:r>
            <a:r>
              <a:rPr lang="en-US" dirty="0"/>
              <a:t>and Geophysics department.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</a:t>
            </a:r>
            <a:r>
              <a:rPr lang="en-US" dirty="0"/>
              <a:t>work was funded by the Michel T. </a:t>
            </a:r>
            <a:r>
              <a:rPr lang="en-US" dirty="0" err="1"/>
              <a:t>Halbouty</a:t>
            </a:r>
            <a:r>
              <a:rPr lang="en-US" dirty="0"/>
              <a:t> Chair in Geology at Texas A&amp;M University.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Beth </a:t>
            </a:r>
            <a:r>
              <a:rPr lang="en-US" dirty="0" err="1"/>
              <a:t>Stockert</a:t>
            </a:r>
            <a:r>
              <a:rPr lang="en-US" dirty="0"/>
              <a:t>, Jessica Robertson, Destiny Winning, Paul Westbrook, Stephanie </a:t>
            </a:r>
            <a:r>
              <a:rPr lang="en-US" dirty="0" err="1"/>
              <a:t>Grotte</a:t>
            </a:r>
            <a:r>
              <a:rPr lang="en-US" dirty="0"/>
              <a:t>, Tiffany D., Patricia Nicolson </a:t>
            </a:r>
            <a:r>
              <a:rPr lang="en-US" dirty="0" smtClean="0"/>
              <a:t>collected samples </a:t>
            </a:r>
            <a:r>
              <a:rPr lang="en-US" dirty="0"/>
              <a:t>and water data.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Texas </a:t>
            </a:r>
            <a:r>
              <a:rPr lang="en-US" dirty="0"/>
              <a:t>A&amp;M University </a:t>
            </a:r>
            <a:r>
              <a:rPr lang="en-US" dirty="0" err="1"/>
              <a:t>Agrilife</a:t>
            </a:r>
            <a:r>
              <a:rPr lang="en-US" dirty="0"/>
              <a:t> Extension Soil Water Forage Testing Lab for analyzing sample water quality.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Thanks </a:t>
            </a:r>
            <a:r>
              <a:rPr lang="en-US" dirty="0"/>
              <a:t>to Jason West, Gretchen Miller, Ralph Wurbs, Clyde Munster, Peter </a:t>
            </a:r>
            <a:r>
              <a:rPr lang="en-US" dirty="0" err="1"/>
              <a:t>Knappett</a:t>
            </a:r>
            <a:r>
              <a:rPr lang="en-US" dirty="0"/>
              <a:t>, and Kim Rhodes for advice and insight.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Flow </a:t>
            </a:r>
            <a:r>
              <a:rPr lang="en-US" dirty="0"/>
              <a:t>data were provided by the United State Geological Survey, Chris Higgins at the Brazos River Authority, and the US Army Corps of Engineers.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Evaporation-precipitation </a:t>
            </a:r>
            <a:r>
              <a:rPr lang="en-US" dirty="0"/>
              <a:t>data were provided by the Texas Water Development Board.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Charles </a:t>
            </a:r>
            <a:r>
              <a:rPr lang="en-US" dirty="0" err="1"/>
              <a:t>Randklev</a:t>
            </a:r>
            <a:r>
              <a:rPr lang="en-US" dirty="0"/>
              <a:t> and Eric </a:t>
            </a:r>
            <a:r>
              <a:rPr lang="en-US" dirty="0" err="1"/>
              <a:t>Tsakiris</a:t>
            </a:r>
            <a:r>
              <a:rPr lang="en-US" dirty="0"/>
              <a:t> collected the mussel specimens. Charles </a:t>
            </a:r>
            <a:r>
              <a:rPr lang="en-US" dirty="0" err="1"/>
              <a:t>Randklev</a:t>
            </a:r>
            <a:r>
              <a:rPr lang="en-US" dirty="0"/>
              <a:t> and Robert G. Howells provided helpful perspective on mussel ecology.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Ben </a:t>
            </a:r>
            <a:r>
              <a:rPr lang="en-US" dirty="0" err="1"/>
              <a:t>Passey</a:t>
            </a:r>
            <a:r>
              <a:rPr lang="en-US" dirty="0"/>
              <a:t>, Naomi Levin, </a:t>
            </a:r>
            <a:r>
              <a:rPr lang="en-US" dirty="0" err="1"/>
              <a:t>Huanting</a:t>
            </a:r>
            <a:r>
              <a:rPr lang="en-US" dirty="0"/>
              <a:t> Hu, </a:t>
            </a:r>
            <a:r>
              <a:rPr lang="en-US" dirty="0" err="1"/>
              <a:t>Haoyuan</a:t>
            </a:r>
            <a:r>
              <a:rPr lang="en-US" dirty="0"/>
              <a:t> Ji, Sophie Lehmann, Dana Brenner, and Lai Ming provided valuable assistance at the Johns Hopkins University Stable Isotope Lab. </a:t>
            </a:r>
          </a:p>
        </p:txBody>
      </p:sp>
    </p:spTree>
    <p:extLst>
      <p:ext uri="{BB962C8B-B14F-4D97-AF65-F5344CB8AC3E}">
        <p14:creationId xmlns:p14="http://schemas.microsoft.com/office/powerpoint/2010/main" val="122900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500" y="161925"/>
            <a:ext cx="82010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Acknowledgements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Chris </a:t>
            </a:r>
            <a:r>
              <a:rPr lang="en-US" dirty="0"/>
              <a:t>Maupin, Lauren </a:t>
            </a:r>
            <a:r>
              <a:rPr lang="en-US" dirty="0" err="1"/>
              <a:t>Graniero</a:t>
            </a:r>
            <a:r>
              <a:rPr lang="en-US" dirty="0"/>
              <a:t>, Andrew Roark, and Brendan Roark helped run isotope samples at the Stable Isotope Geoscience Facility.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Thanks </a:t>
            </a:r>
            <a:r>
              <a:rPr lang="en-US" dirty="0"/>
              <a:t>to Luz Romero and the Williams Radiogenic Isotope Geosciences Laboratory for the ICP-MS work.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Ann </a:t>
            </a:r>
            <a:r>
              <a:rPr lang="en-US" dirty="0"/>
              <a:t>Molineux and the Non-Vertebrate Paleontology Laboratory provided the historical specimens.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Thanks </a:t>
            </a:r>
            <a:r>
              <a:rPr lang="en-US" dirty="0"/>
              <a:t>to Ray Guillemette and Lindsey Hunt for EPMA analyses.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Mike </a:t>
            </a:r>
            <a:r>
              <a:rPr lang="en-US" dirty="0"/>
              <a:t>Tice helped with XRF trials.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Jian </a:t>
            </a:r>
            <a:r>
              <a:rPr lang="en-US" dirty="0"/>
              <a:t>Gong helped with 3-D </a:t>
            </a:r>
            <a:r>
              <a:rPr lang="en-US" dirty="0" smtClean="0"/>
              <a:t>scanning.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82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7922197"/>
              </p:ext>
            </p:extLst>
          </p:nvPr>
        </p:nvGraphicFramePr>
        <p:xfrm>
          <a:off x="181548" y="2815177"/>
          <a:ext cx="1899649" cy="1388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9046011"/>
              </p:ext>
            </p:extLst>
          </p:nvPr>
        </p:nvGraphicFramePr>
        <p:xfrm>
          <a:off x="1939478" y="2791901"/>
          <a:ext cx="1667305" cy="1417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3894137"/>
              </p:ext>
            </p:extLst>
          </p:nvPr>
        </p:nvGraphicFramePr>
        <p:xfrm>
          <a:off x="5218093" y="2706073"/>
          <a:ext cx="1580464" cy="1558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3000604"/>
              </p:ext>
            </p:extLst>
          </p:nvPr>
        </p:nvGraphicFramePr>
        <p:xfrm>
          <a:off x="3440940" y="2792335"/>
          <a:ext cx="1736460" cy="149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4632003"/>
              </p:ext>
            </p:extLst>
          </p:nvPr>
        </p:nvGraphicFramePr>
        <p:xfrm>
          <a:off x="1869219" y="75809"/>
          <a:ext cx="1836658" cy="13996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6777068"/>
              </p:ext>
            </p:extLst>
          </p:nvPr>
        </p:nvGraphicFramePr>
        <p:xfrm>
          <a:off x="1926155" y="1415140"/>
          <a:ext cx="1716332" cy="1475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3679445"/>
              </p:ext>
            </p:extLst>
          </p:nvPr>
        </p:nvGraphicFramePr>
        <p:xfrm>
          <a:off x="152974" y="62590"/>
          <a:ext cx="1781174" cy="1481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3214531"/>
              </p:ext>
            </p:extLst>
          </p:nvPr>
        </p:nvGraphicFramePr>
        <p:xfrm>
          <a:off x="149245" y="1453896"/>
          <a:ext cx="1785849" cy="1464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4939227"/>
              </p:ext>
            </p:extLst>
          </p:nvPr>
        </p:nvGraphicFramePr>
        <p:xfrm>
          <a:off x="5186398" y="144117"/>
          <a:ext cx="1732500" cy="13336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3998987"/>
              </p:ext>
            </p:extLst>
          </p:nvPr>
        </p:nvGraphicFramePr>
        <p:xfrm>
          <a:off x="5151612" y="1479663"/>
          <a:ext cx="1818086" cy="14975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6941763"/>
              </p:ext>
            </p:extLst>
          </p:nvPr>
        </p:nvGraphicFramePr>
        <p:xfrm>
          <a:off x="3461131" y="22034"/>
          <a:ext cx="1695091" cy="1496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9547769"/>
              </p:ext>
            </p:extLst>
          </p:nvPr>
        </p:nvGraphicFramePr>
        <p:xfrm>
          <a:off x="3360608" y="1370690"/>
          <a:ext cx="1808124" cy="15194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144783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3186149"/>
              </p:ext>
            </p:extLst>
          </p:nvPr>
        </p:nvGraphicFramePr>
        <p:xfrm>
          <a:off x="1006630" y="844893"/>
          <a:ext cx="1906644" cy="144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559131"/>
              </p:ext>
            </p:extLst>
          </p:nvPr>
        </p:nvGraphicFramePr>
        <p:xfrm>
          <a:off x="4484332" y="2329131"/>
          <a:ext cx="1621750" cy="1423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509399"/>
              </p:ext>
            </p:extLst>
          </p:nvPr>
        </p:nvGraphicFramePr>
        <p:xfrm>
          <a:off x="2912153" y="859777"/>
          <a:ext cx="1645504" cy="1453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8513678"/>
              </p:ext>
            </p:extLst>
          </p:nvPr>
        </p:nvGraphicFramePr>
        <p:xfrm>
          <a:off x="2899951" y="2263251"/>
          <a:ext cx="1774162" cy="1492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8192566"/>
              </p:ext>
            </p:extLst>
          </p:nvPr>
        </p:nvGraphicFramePr>
        <p:xfrm>
          <a:off x="6162170" y="2256336"/>
          <a:ext cx="1578634" cy="1544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2584354"/>
              </p:ext>
            </p:extLst>
          </p:nvPr>
        </p:nvGraphicFramePr>
        <p:xfrm>
          <a:off x="6135304" y="877650"/>
          <a:ext cx="1605500" cy="1369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3198060"/>
              </p:ext>
            </p:extLst>
          </p:nvPr>
        </p:nvGraphicFramePr>
        <p:xfrm>
          <a:off x="4466108" y="843554"/>
          <a:ext cx="1632752" cy="1419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084605"/>
              </p:ext>
            </p:extLst>
          </p:nvPr>
        </p:nvGraphicFramePr>
        <p:xfrm>
          <a:off x="1173772" y="2182217"/>
          <a:ext cx="1826418" cy="1585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40577" y="5086140"/>
            <a:ext cx="585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Supplementary figure:  Bivariate plots of </a:t>
            </a:r>
            <a:r>
              <a:rPr lang="en-US" sz="1000" dirty="0" err="1" smtClean="0"/>
              <a:t>Mn</a:t>
            </a:r>
            <a:r>
              <a:rPr lang="en-US" sz="1000" dirty="0" smtClean="0"/>
              <a:t>/Ca vs. </a:t>
            </a:r>
            <a:r>
              <a:rPr lang="en-US" sz="1000" dirty="0" err="1" smtClean="0"/>
              <a:t>Sr</a:t>
            </a:r>
            <a:r>
              <a:rPr lang="en-US" sz="1000" dirty="0" smtClean="0"/>
              <a:t>/Ca, </a:t>
            </a:r>
            <a:r>
              <a:rPr lang="en-US" sz="1000" dirty="0" err="1" smtClean="0"/>
              <a:t>Mn</a:t>
            </a:r>
            <a:r>
              <a:rPr lang="en-US" sz="1000" dirty="0" smtClean="0"/>
              <a:t>/Ca vs. Ba/ca, </a:t>
            </a:r>
            <a:r>
              <a:rPr lang="el-GR" sz="1000" dirty="0" smtClean="0">
                <a:latin typeface="Calibri"/>
              </a:rPr>
              <a:t>δ</a:t>
            </a:r>
            <a:r>
              <a:rPr lang="en-US" sz="1000" baseline="30000" dirty="0" smtClean="0">
                <a:latin typeface="Calibri"/>
              </a:rPr>
              <a:t>13</a:t>
            </a:r>
            <a:r>
              <a:rPr lang="en-US" sz="1000" dirty="0" smtClean="0">
                <a:latin typeface="Calibri"/>
              </a:rPr>
              <a:t>C vs. </a:t>
            </a:r>
            <a:r>
              <a:rPr lang="en-US" sz="1000" dirty="0" err="1" smtClean="0">
                <a:latin typeface="Calibri"/>
              </a:rPr>
              <a:t>Sr</a:t>
            </a:r>
            <a:r>
              <a:rPr lang="en-US" sz="1000" dirty="0" smtClean="0">
                <a:latin typeface="Calibri"/>
              </a:rPr>
              <a:t>/Ca, </a:t>
            </a:r>
            <a:r>
              <a:rPr lang="el-GR" sz="1000" dirty="0"/>
              <a:t>δ</a:t>
            </a:r>
            <a:r>
              <a:rPr lang="en-US" sz="1000" baseline="30000" dirty="0" smtClean="0"/>
              <a:t>13</a:t>
            </a:r>
            <a:r>
              <a:rPr lang="en-US" sz="1000" dirty="0" smtClean="0"/>
              <a:t>C vs. </a:t>
            </a:r>
            <a:r>
              <a:rPr lang="en-US" sz="1000" dirty="0" err="1" smtClean="0"/>
              <a:t>Mn</a:t>
            </a:r>
            <a:r>
              <a:rPr lang="en-US" sz="1000" dirty="0" smtClean="0"/>
              <a:t>/Ca,</a:t>
            </a:r>
            <a:r>
              <a:rPr lang="el-GR" sz="1000" dirty="0" smtClean="0"/>
              <a:t> </a:t>
            </a:r>
            <a:r>
              <a:rPr lang="el-GR" sz="1000" dirty="0"/>
              <a:t>δ</a:t>
            </a:r>
            <a:r>
              <a:rPr lang="en-US" sz="1000" baseline="30000" dirty="0" smtClean="0"/>
              <a:t>13</a:t>
            </a:r>
            <a:r>
              <a:rPr lang="en-US" sz="1000" dirty="0" smtClean="0"/>
              <a:t>C vs. %LW (% of discharge from Lake Whitney releases) in  TP3INL, TP3VM, 3R5INL, 3R5VM.</a:t>
            </a:r>
            <a:endParaRPr lang="en-US" sz="1000" dirty="0"/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73332"/>
              </p:ext>
            </p:extLst>
          </p:nvPr>
        </p:nvGraphicFramePr>
        <p:xfrm>
          <a:off x="1069576" y="3586584"/>
          <a:ext cx="1857374" cy="1609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3491742"/>
              </p:ext>
            </p:extLst>
          </p:nvPr>
        </p:nvGraphicFramePr>
        <p:xfrm>
          <a:off x="2708342" y="3625173"/>
          <a:ext cx="1843079" cy="152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8707648"/>
              </p:ext>
            </p:extLst>
          </p:nvPr>
        </p:nvGraphicFramePr>
        <p:xfrm>
          <a:off x="4466657" y="3685327"/>
          <a:ext cx="1737827" cy="1473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6107382"/>
              </p:ext>
            </p:extLst>
          </p:nvPr>
        </p:nvGraphicFramePr>
        <p:xfrm>
          <a:off x="6134221" y="3724481"/>
          <a:ext cx="1672685" cy="1561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22303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2962" y="457200"/>
            <a:ext cx="74580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6850" y="3286125"/>
            <a:ext cx="603885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108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823156" y="3150447"/>
            <a:ext cx="2844594" cy="3388770"/>
            <a:chOff x="4572000" y="1747838"/>
            <a:chExt cx="3714750" cy="4448175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747838"/>
              <a:ext cx="3714750" cy="4448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867525" y="4686300"/>
              <a:ext cx="1181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Tanaka et al., 1986</a:t>
              </a:r>
              <a:endParaRPr lang="en-US" sz="1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0" y="3338185"/>
            <a:ext cx="4181475" cy="3219450"/>
            <a:chOff x="0" y="3338185"/>
            <a:chExt cx="4181475" cy="321945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338185"/>
              <a:ext cx="4181475" cy="3219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524000" y="4039969"/>
              <a:ext cx="1485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Versteegh et al., 2011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4360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3824" y="1013341"/>
            <a:ext cx="4895851" cy="5160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62188" y="644009"/>
            <a:ext cx="420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Dettman</a:t>
            </a:r>
            <a:r>
              <a:rPr lang="en-US" dirty="0" smtClean="0"/>
              <a:t> et al., 1999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86300" y="1162050"/>
            <a:ext cx="4457700" cy="427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007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2223134" y="540623"/>
            <a:ext cx="4844592" cy="5379903"/>
            <a:chOff x="2223134" y="540623"/>
            <a:chExt cx="4844592" cy="5379903"/>
          </a:xfrm>
        </p:grpSpPr>
        <p:grpSp>
          <p:nvGrpSpPr>
            <p:cNvPr id="3" name="Group 2"/>
            <p:cNvGrpSpPr/>
            <p:nvPr/>
          </p:nvGrpSpPr>
          <p:grpSpPr>
            <a:xfrm>
              <a:off x="2223134" y="540623"/>
              <a:ext cx="4844592" cy="5379903"/>
              <a:chOff x="2782982" y="133032"/>
              <a:chExt cx="5589988" cy="6985370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782982" y="133032"/>
                <a:ext cx="5589988" cy="6985370"/>
                <a:chOff x="2782982" y="99774"/>
                <a:chExt cx="5589988" cy="5239027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2782982" y="139700"/>
                  <a:ext cx="5589988" cy="5199101"/>
                  <a:chOff x="2782982" y="139700"/>
                  <a:chExt cx="5589988" cy="5199101"/>
                </a:xfrm>
              </p:grpSpPr>
              <p:sp>
                <p:nvSpPr>
                  <p:cNvPr id="19" name="Rectangle 18"/>
                  <p:cNvSpPr/>
                  <p:nvPr/>
                </p:nvSpPr>
                <p:spPr>
                  <a:xfrm>
                    <a:off x="2782982" y="139700"/>
                    <a:ext cx="5527276" cy="500380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0" name="Freeform 19"/>
                  <p:cNvSpPr/>
                  <p:nvPr/>
                </p:nvSpPr>
                <p:spPr>
                  <a:xfrm>
                    <a:off x="4128426" y="1064808"/>
                    <a:ext cx="3454400" cy="4026066"/>
                  </a:xfrm>
                  <a:custGeom>
                    <a:avLst/>
                    <a:gdLst>
                      <a:gd name="connsiteX0" fmla="*/ 2901950 w 3454400"/>
                      <a:gd name="connsiteY0" fmla="*/ 4026066 h 4026066"/>
                      <a:gd name="connsiteX1" fmla="*/ 2870200 w 3454400"/>
                      <a:gd name="connsiteY1" fmla="*/ 4000666 h 4026066"/>
                      <a:gd name="connsiteX2" fmla="*/ 2870200 w 3454400"/>
                      <a:gd name="connsiteY2" fmla="*/ 3943516 h 4026066"/>
                      <a:gd name="connsiteX3" fmla="*/ 2889250 w 3454400"/>
                      <a:gd name="connsiteY3" fmla="*/ 3937166 h 4026066"/>
                      <a:gd name="connsiteX4" fmla="*/ 2933700 w 3454400"/>
                      <a:gd name="connsiteY4" fmla="*/ 3930816 h 4026066"/>
                      <a:gd name="connsiteX5" fmla="*/ 2984500 w 3454400"/>
                      <a:gd name="connsiteY5" fmla="*/ 3924466 h 4026066"/>
                      <a:gd name="connsiteX6" fmla="*/ 3041650 w 3454400"/>
                      <a:gd name="connsiteY6" fmla="*/ 3911766 h 4026066"/>
                      <a:gd name="connsiteX7" fmla="*/ 3111500 w 3454400"/>
                      <a:gd name="connsiteY7" fmla="*/ 3899066 h 4026066"/>
                      <a:gd name="connsiteX8" fmla="*/ 3130550 w 3454400"/>
                      <a:gd name="connsiteY8" fmla="*/ 3892716 h 4026066"/>
                      <a:gd name="connsiteX9" fmla="*/ 3149600 w 3454400"/>
                      <a:gd name="connsiteY9" fmla="*/ 3873666 h 4026066"/>
                      <a:gd name="connsiteX10" fmla="*/ 3168650 w 3454400"/>
                      <a:gd name="connsiteY10" fmla="*/ 3860966 h 4026066"/>
                      <a:gd name="connsiteX11" fmla="*/ 3181350 w 3454400"/>
                      <a:gd name="connsiteY11" fmla="*/ 3822866 h 4026066"/>
                      <a:gd name="connsiteX12" fmla="*/ 3187700 w 3454400"/>
                      <a:gd name="connsiteY12" fmla="*/ 3803816 h 4026066"/>
                      <a:gd name="connsiteX13" fmla="*/ 3181350 w 3454400"/>
                      <a:gd name="connsiteY13" fmla="*/ 3721266 h 4026066"/>
                      <a:gd name="connsiteX14" fmla="*/ 3136900 w 3454400"/>
                      <a:gd name="connsiteY14" fmla="*/ 3670466 h 4026066"/>
                      <a:gd name="connsiteX15" fmla="*/ 3105150 w 3454400"/>
                      <a:gd name="connsiteY15" fmla="*/ 3638716 h 4026066"/>
                      <a:gd name="connsiteX16" fmla="*/ 3092450 w 3454400"/>
                      <a:gd name="connsiteY16" fmla="*/ 3619666 h 4026066"/>
                      <a:gd name="connsiteX17" fmla="*/ 3054350 w 3454400"/>
                      <a:gd name="connsiteY17" fmla="*/ 3606966 h 4026066"/>
                      <a:gd name="connsiteX18" fmla="*/ 3035300 w 3454400"/>
                      <a:gd name="connsiteY18" fmla="*/ 3600616 h 4026066"/>
                      <a:gd name="connsiteX19" fmla="*/ 3016250 w 3454400"/>
                      <a:gd name="connsiteY19" fmla="*/ 3594266 h 4026066"/>
                      <a:gd name="connsiteX20" fmla="*/ 2997200 w 3454400"/>
                      <a:gd name="connsiteY20" fmla="*/ 3581566 h 4026066"/>
                      <a:gd name="connsiteX21" fmla="*/ 2927350 w 3454400"/>
                      <a:gd name="connsiteY21" fmla="*/ 3562516 h 4026066"/>
                      <a:gd name="connsiteX22" fmla="*/ 2806700 w 3454400"/>
                      <a:gd name="connsiteY22" fmla="*/ 3549816 h 4026066"/>
                      <a:gd name="connsiteX23" fmla="*/ 2749550 w 3454400"/>
                      <a:gd name="connsiteY23" fmla="*/ 3543466 h 4026066"/>
                      <a:gd name="connsiteX24" fmla="*/ 2698750 w 3454400"/>
                      <a:gd name="connsiteY24" fmla="*/ 3530766 h 4026066"/>
                      <a:gd name="connsiteX25" fmla="*/ 2667000 w 3454400"/>
                      <a:gd name="connsiteY25" fmla="*/ 3524416 h 4026066"/>
                      <a:gd name="connsiteX26" fmla="*/ 2616200 w 3454400"/>
                      <a:gd name="connsiteY26" fmla="*/ 3473616 h 4026066"/>
                      <a:gd name="connsiteX27" fmla="*/ 2590800 w 3454400"/>
                      <a:gd name="connsiteY27" fmla="*/ 3416466 h 4026066"/>
                      <a:gd name="connsiteX28" fmla="*/ 2552700 w 3454400"/>
                      <a:gd name="connsiteY28" fmla="*/ 3403766 h 4026066"/>
                      <a:gd name="connsiteX29" fmla="*/ 2501900 w 3454400"/>
                      <a:gd name="connsiteY29" fmla="*/ 3391066 h 4026066"/>
                      <a:gd name="connsiteX30" fmla="*/ 2482850 w 3454400"/>
                      <a:gd name="connsiteY30" fmla="*/ 3384716 h 4026066"/>
                      <a:gd name="connsiteX31" fmla="*/ 2470150 w 3454400"/>
                      <a:gd name="connsiteY31" fmla="*/ 3365666 h 4026066"/>
                      <a:gd name="connsiteX32" fmla="*/ 2432050 w 3454400"/>
                      <a:gd name="connsiteY32" fmla="*/ 3352966 h 4026066"/>
                      <a:gd name="connsiteX33" fmla="*/ 2387600 w 3454400"/>
                      <a:gd name="connsiteY33" fmla="*/ 3333916 h 4026066"/>
                      <a:gd name="connsiteX34" fmla="*/ 2349500 w 3454400"/>
                      <a:gd name="connsiteY34" fmla="*/ 3327566 h 4026066"/>
                      <a:gd name="connsiteX35" fmla="*/ 2266950 w 3454400"/>
                      <a:gd name="connsiteY35" fmla="*/ 3308516 h 4026066"/>
                      <a:gd name="connsiteX36" fmla="*/ 2241550 w 3454400"/>
                      <a:gd name="connsiteY36" fmla="*/ 3302166 h 4026066"/>
                      <a:gd name="connsiteX37" fmla="*/ 2184400 w 3454400"/>
                      <a:gd name="connsiteY37" fmla="*/ 3289466 h 4026066"/>
                      <a:gd name="connsiteX38" fmla="*/ 2165350 w 3454400"/>
                      <a:gd name="connsiteY38" fmla="*/ 3283116 h 4026066"/>
                      <a:gd name="connsiteX39" fmla="*/ 2146300 w 3454400"/>
                      <a:gd name="connsiteY39" fmla="*/ 3270416 h 4026066"/>
                      <a:gd name="connsiteX40" fmla="*/ 2120900 w 3454400"/>
                      <a:gd name="connsiteY40" fmla="*/ 3206916 h 4026066"/>
                      <a:gd name="connsiteX41" fmla="*/ 2108200 w 3454400"/>
                      <a:gd name="connsiteY41" fmla="*/ 3168816 h 4026066"/>
                      <a:gd name="connsiteX42" fmla="*/ 2082800 w 3454400"/>
                      <a:gd name="connsiteY42" fmla="*/ 3130716 h 4026066"/>
                      <a:gd name="connsiteX43" fmla="*/ 2076450 w 3454400"/>
                      <a:gd name="connsiteY43" fmla="*/ 3105316 h 4026066"/>
                      <a:gd name="connsiteX44" fmla="*/ 2038350 w 3454400"/>
                      <a:gd name="connsiteY44" fmla="*/ 3048166 h 4026066"/>
                      <a:gd name="connsiteX45" fmla="*/ 2025650 w 3454400"/>
                      <a:gd name="connsiteY45" fmla="*/ 3029116 h 4026066"/>
                      <a:gd name="connsiteX46" fmla="*/ 1981200 w 3454400"/>
                      <a:gd name="connsiteY46" fmla="*/ 2997366 h 4026066"/>
                      <a:gd name="connsiteX47" fmla="*/ 1949450 w 3454400"/>
                      <a:gd name="connsiteY47" fmla="*/ 2978316 h 4026066"/>
                      <a:gd name="connsiteX48" fmla="*/ 1949450 w 3454400"/>
                      <a:gd name="connsiteY48" fmla="*/ 2921166 h 4026066"/>
                      <a:gd name="connsiteX49" fmla="*/ 1955800 w 3454400"/>
                      <a:gd name="connsiteY49" fmla="*/ 2902116 h 4026066"/>
                      <a:gd name="connsiteX50" fmla="*/ 1962150 w 3454400"/>
                      <a:gd name="connsiteY50" fmla="*/ 2883066 h 4026066"/>
                      <a:gd name="connsiteX51" fmla="*/ 1955800 w 3454400"/>
                      <a:gd name="connsiteY51" fmla="*/ 2851316 h 4026066"/>
                      <a:gd name="connsiteX52" fmla="*/ 1911350 w 3454400"/>
                      <a:gd name="connsiteY52" fmla="*/ 2794166 h 4026066"/>
                      <a:gd name="connsiteX53" fmla="*/ 1892300 w 3454400"/>
                      <a:gd name="connsiteY53" fmla="*/ 2756066 h 4026066"/>
                      <a:gd name="connsiteX54" fmla="*/ 1885950 w 3454400"/>
                      <a:gd name="connsiteY54" fmla="*/ 2737016 h 4026066"/>
                      <a:gd name="connsiteX55" fmla="*/ 1860550 w 3454400"/>
                      <a:gd name="connsiteY55" fmla="*/ 2698916 h 4026066"/>
                      <a:gd name="connsiteX56" fmla="*/ 1847850 w 3454400"/>
                      <a:gd name="connsiteY56" fmla="*/ 2660816 h 4026066"/>
                      <a:gd name="connsiteX57" fmla="*/ 1835150 w 3454400"/>
                      <a:gd name="connsiteY57" fmla="*/ 2641766 h 4026066"/>
                      <a:gd name="connsiteX58" fmla="*/ 1828800 w 3454400"/>
                      <a:gd name="connsiteY58" fmla="*/ 2622716 h 4026066"/>
                      <a:gd name="connsiteX59" fmla="*/ 1816100 w 3454400"/>
                      <a:gd name="connsiteY59" fmla="*/ 2603666 h 4026066"/>
                      <a:gd name="connsiteX60" fmla="*/ 1809750 w 3454400"/>
                      <a:gd name="connsiteY60" fmla="*/ 2584616 h 4026066"/>
                      <a:gd name="connsiteX61" fmla="*/ 1790700 w 3454400"/>
                      <a:gd name="connsiteY61" fmla="*/ 2578266 h 4026066"/>
                      <a:gd name="connsiteX62" fmla="*/ 1771650 w 3454400"/>
                      <a:gd name="connsiteY62" fmla="*/ 2489366 h 4026066"/>
                      <a:gd name="connsiteX63" fmla="*/ 1752600 w 3454400"/>
                      <a:gd name="connsiteY63" fmla="*/ 2483016 h 4026066"/>
                      <a:gd name="connsiteX64" fmla="*/ 1638300 w 3454400"/>
                      <a:gd name="connsiteY64" fmla="*/ 2470316 h 4026066"/>
                      <a:gd name="connsiteX65" fmla="*/ 1441450 w 3454400"/>
                      <a:gd name="connsiteY65" fmla="*/ 2444916 h 4026066"/>
                      <a:gd name="connsiteX66" fmla="*/ 1409700 w 3454400"/>
                      <a:gd name="connsiteY66" fmla="*/ 2438566 h 4026066"/>
                      <a:gd name="connsiteX67" fmla="*/ 1371600 w 3454400"/>
                      <a:gd name="connsiteY67" fmla="*/ 2432216 h 4026066"/>
                      <a:gd name="connsiteX68" fmla="*/ 1314450 w 3454400"/>
                      <a:gd name="connsiteY68" fmla="*/ 2419516 h 4026066"/>
                      <a:gd name="connsiteX69" fmla="*/ 1155700 w 3454400"/>
                      <a:gd name="connsiteY69" fmla="*/ 2400466 h 4026066"/>
                      <a:gd name="connsiteX70" fmla="*/ 1092200 w 3454400"/>
                      <a:gd name="connsiteY70" fmla="*/ 2394116 h 4026066"/>
                      <a:gd name="connsiteX71" fmla="*/ 958850 w 3454400"/>
                      <a:gd name="connsiteY71" fmla="*/ 2400466 h 4026066"/>
                      <a:gd name="connsiteX72" fmla="*/ 927100 w 3454400"/>
                      <a:gd name="connsiteY72" fmla="*/ 2425866 h 4026066"/>
                      <a:gd name="connsiteX73" fmla="*/ 920750 w 3454400"/>
                      <a:gd name="connsiteY73" fmla="*/ 2444916 h 4026066"/>
                      <a:gd name="connsiteX74" fmla="*/ 908050 w 3454400"/>
                      <a:gd name="connsiteY74" fmla="*/ 2463966 h 4026066"/>
                      <a:gd name="connsiteX75" fmla="*/ 901700 w 3454400"/>
                      <a:gd name="connsiteY75" fmla="*/ 2483016 h 4026066"/>
                      <a:gd name="connsiteX76" fmla="*/ 863600 w 3454400"/>
                      <a:gd name="connsiteY76" fmla="*/ 2502066 h 4026066"/>
                      <a:gd name="connsiteX77" fmla="*/ 806450 w 3454400"/>
                      <a:gd name="connsiteY77" fmla="*/ 2552866 h 4026066"/>
                      <a:gd name="connsiteX78" fmla="*/ 787400 w 3454400"/>
                      <a:gd name="connsiteY78" fmla="*/ 2559216 h 4026066"/>
                      <a:gd name="connsiteX79" fmla="*/ 768350 w 3454400"/>
                      <a:gd name="connsiteY79" fmla="*/ 2571916 h 4026066"/>
                      <a:gd name="connsiteX80" fmla="*/ 730250 w 3454400"/>
                      <a:gd name="connsiteY80" fmla="*/ 2584616 h 4026066"/>
                      <a:gd name="connsiteX81" fmla="*/ 679450 w 3454400"/>
                      <a:gd name="connsiteY81" fmla="*/ 2578266 h 4026066"/>
                      <a:gd name="connsiteX82" fmla="*/ 641350 w 3454400"/>
                      <a:gd name="connsiteY82" fmla="*/ 2559216 h 4026066"/>
                      <a:gd name="connsiteX83" fmla="*/ 622300 w 3454400"/>
                      <a:gd name="connsiteY83" fmla="*/ 2552866 h 4026066"/>
                      <a:gd name="connsiteX84" fmla="*/ 615950 w 3454400"/>
                      <a:gd name="connsiteY84" fmla="*/ 2533816 h 4026066"/>
                      <a:gd name="connsiteX85" fmla="*/ 628650 w 3454400"/>
                      <a:gd name="connsiteY85" fmla="*/ 2476666 h 4026066"/>
                      <a:gd name="connsiteX86" fmla="*/ 654050 w 3454400"/>
                      <a:gd name="connsiteY86" fmla="*/ 2438566 h 4026066"/>
                      <a:gd name="connsiteX87" fmla="*/ 666750 w 3454400"/>
                      <a:gd name="connsiteY87" fmla="*/ 2419516 h 4026066"/>
                      <a:gd name="connsiteX88" fmla="*/ 679450 w 3454400"/>
                      <a:gd name="connsiteY88" fmla="*/ 2400466 h 4026066"/>
                      <a:gd name="connsiteX89" fmla="*/ 698500 w 3454400"/>
                      <a:gd name="connsiteY89" fmla="*/ 2362366 h 4026066"/>
                      <a:gd name="connsiteX90" fmla="*/ 704850 w 3454400"/>
                      <a:gd name="connsiteY90" fmla="*/ 2343316 h 4026066"/>
                      <a:gd name="connsiteX91" fmla="*/ 717550 w 3454400"/>
                      <a:gd name="connsiteY91" fmla="*/ 2324266 h 4026066"/>
                      <a:gd name="connsiteX92" fmla="*/ 723900 w 3454400"/>
                      <a:gd name="connsiteY92" fmla="*/ 2305216 h 4026066"/>
                      <a:gd name="connsiteX93" fmla="*/ 736600 w 3454400"/>
                      <a:gd name="connsiteY93" fmla="*/ 2286166 h 4026066"/>
                      <a:gd name="connsiteX94" fmla="*/ 768350 w 3454400"/>
                      <a:gd name="connsiteY94" fmla="*/ 2229016 h 4026066"/>
                      <a:gd name="connsiteX95" fmla="*/ 806450 w 3454400"/>
                      <a:gd name="connsiteY95" fmla="*/ 2203616 h 4026066"/>
                      <a:gd name="connsiteX96" fmla="*/ 844550 w 3454400"/>
                      <a:gd name="connsiteY96" fmla="*/ 2190916 h 4026066"/>
                      <a:gd name="connsiteX97" fmla="*/ 901700 w 3454400"/>
                      <a:gd name="connsiteY97" fmla="*/ 2178216 h 4026066"/>
                      <a:gd name="connsiteX98" fmla="*/ 958850 w 3454400"/>
                      <a:gd name="connsiteY98" fmla="*/ 2165516 h 4026066"/>
                      <a:gd name="connsiteX99" fmla="*/ 1035050 w 3454400"/>
                      <a:gd name="connsiteY99" fmla="*/ 2152816 h 4026066"/>
                      <a:gd name="connsiteX100" fmla="*/ 1060450 w 3454400"/>
                      <a:gd name="connsiteY100" fmla="*/ 2159166 h 4026066"/>
                      <a:gd name="connsiteX101" fmla="*/ 1085850 w 3454400"/>
                      <a:gd name="connsiteY101" fmla="*/ 2197266 h 4026066"/>
                      <a:gd name="connsiteX102" fmla="*/ 1111250 w 3454400"/>
                      <a:gd name="connsiteY102" fmla="*/ 2235366 h 4026066"/>
                      <a:gd name="connsiteX103" fmla="*/ 1130300 w 3454400"/>
                      <a:gd name="connsiteY103" fmla="*/ 2248066 h 4026066"/>
                      <a:gd name="connsiteX104" fmla="*/ 1136650 w 3454400"/>
                      <a:gd name="connsiteY104" fmla="*/ 2267116 h 4026066"/>
                      <a:gd name="connsiteX105" fmla="*/ 1174750 w 3454400"/>
                      <a:gd name="connsiteY105" fmla="*/ 2292516 h 4026066"/>
                      <a:gd name="connsiteX106" fmla="*/ 1193800 w 3454400"/>
                      <a:gd name="connsiteY106" fmla="*/ 2305216 h 4026066"/>
                      <a:gd name="connsiteX107" fmla="*/ 1333500 w 3454400"/>
                      <a:gd name="connsiteY107" fmla="*/ 2305216 h 4026066"/>
                      <a:gd name="connsiteX108" fmla="*/ 1397000 w 3454400"/>
                      <a:gd name="connsiteY108" fmla="*/ 2292516 h 4026066"/>
                      <a:gd name="connsiteX109" fmla="*/ 1422400 w 3454400"/>
                      <a:gd name="connsiteY109" fmla="*/ 2286166 h 4026066"/>
                      <a:gd name="connsiteX110" fmla="*/ 1466850 w 3454400"/>
                      <a:gd name="connsiteY110" fmla="*/ 2292516 h 4026066"/>
                      <a:gd name="connsiteX111" fmla="*/ 1485900 w 3454400"/>
                      <a:gd name="connsiteY111" fmla="*/ 2305216 h 4026066"/>
                      <a:gd name="connsiteX112" fmla="*/ 1524000 w 3454400"/>
                      <a:gd name="connsiteY112" fmla="*/ 2317916 h 4026066"/>
                      <a:gd name="connsiteX113" fmla="*/ 1562100 w 3454400"/>
                      <a:gd name="connsiteY113" fmla="*/ 2330616 h 4026066"/>
                      <a:gd name="connsiteX114" fmla="*/ 1581150 w 3454400"/>
                      <a:gd name="connsiteY114" fmla="*/ 2336966 h 4026066"/>
                      <a:gd name="connsiteX115" fmla="*/ 1612900 w 3454400"/>
                      <a:gd name="connsiteY115" fmla="*/ 2330616 h 4026066"/>
                      <a:gd name="connsiteX116" fmla="*/ 1612900 w 3454400"/>
                      <a:gd name="connsiteY116" fmla="*/ 2292516 h 4026066"/>
                      <a:gd name="connsiteX117" fmla="*/ 1549400 w 3454400"/>
                      <a:gd name="connsiteY117" fmla="*/ 2222666 h 4026066"/>
                      <a:gd name="connsiteX118" fmla="*/ 1530350 w 3454400"/>
                      <a:gd name="connsiteY118" fmla="*/ 2216316 h 4026066"/>
                      <a:gd name="connsiteX119" fmla="*/ 1492250 w 3454400"/>
                      <a:gd name="connsiteY119" fmla="*/ 2159166 h 4026066"/>
                      <a:gd name="connsiteX120" fmla="*/ 1479550 w 3454400"/>
                      <a:gd name="connsiteY120" fmla="*/ 2140116 h 4026066"/>
                      <a:gd name="connsiteX121" fmla="*/ 1473200 w 3454400"/>
                      <a:gd name="connsiteY121" fmla="*/ 2121066 h 4026066"/>
                      <a:gd name="connsiteX122" fmla="*/ 1435100 w 3454400"/>
                      <a:gd name="connsiteY122" fmla="*/ 2044866 h 4026066"/>
                      <a:gd name="connsiteX123" fmla="*/ 1409700 w 3454400"/>
                      <a:gd name="connsiteY123" fmla="*/ 2006766 h 4026066"/>
                      <a:gd name="connsiteX124" fmla="*/ 1403350 w 3454400"/>
                      <a:gd name="connsiteY124" fmla="*/ 1987716 h 4026066"/>
                      <a:gd name="connsiteX125" fmla="*/ 1390650 w 3454400"/>
                      <a:gd name="connsiteY125" fmla="*/ 1968666 h 4026066"/>
                      <a:gd name="connsiteX126" fmla="*/ 1377950 w 3454400"/>
                      <a:gd name="connsiteY126" fmla="*/ 1930566 h 4026066"/>
                      <a:gd name="connsiteX127" fmla="*/ 1371600 w 3454400"/>
                      <a:gd name="connsiteY127" fmla="*/ 1892466 h 4026066"/>
                      <a:gd name="connsiteX128" fmla="*/ 1365250 w 3454400"/>
                      <a:gd name="connsiteY128" fmla="*/ 1867066 h 4026066"/>
                      <a:gd name="connsiteX129" fmla="*/ 1346200 w 3454400"/>
                      <a:gd name="connsiteY129" fmla="*/ 1828966 h 4026066"/>
                      <a:gd name="connsiteX130" fmla="*/ 1320800 w 3454400"/>
                      <a:gd name="connsiteY130" fmla="*/ 1822616 h 4026066"/>
                      <a:gd name="connsiteX131" fmla="*/ 1301750 w 3454400"/>
                      <a:gd name="connsiteY131" fmla="*/ 1816266 h 4026066"/>
                      <a:gd name="connsiteX132" fmla="*/ 1282700 w 3454400"/>
                      <a:gd name="connsiteY132" fmla="*/ 1803566 h 4026066"/>
                      <a:gd name="connsiteX133" fmla="*/ 1257300 w 3454400"/>
                      <a:gd name="connsiteY133" fmla="*/ 1771816 h 4026066"/>
                      <a:gd name="connsiteX134" fmla="*/ 1244600 w 3454400"/>
                      <a:gd name="connsiteY134" fmla="*/ 1752766 h 4026066"/>
                      <a:gd name="connsiteX135" fmla="*/ 1238250 w 3454400"/>
                      <a:gd name="connsiteY135" fmla="*/ 1733716 h 4026066"/>
                      <a:gd name="connsiteX136" fmla="*/ 1212850 w 3454400"/>
                      <a:gd name="connsiteY136" fmla="*/ 1695616 h 4026066"/>
                      <a:gd name="connsiteX137" fmla="*/ 1193800 w 3454400"/>
                      <a:gd name="connsiteY137" fmla="*/ 1657516 h 4026066"/>
                      <a:gd name="connsiteX138" fmla="*/ 1187450 w 3454400"/>
                      <a:gd name="connsiteY138" fmla="*/ 1638466 h 4026066"/>
                      <a:gd name="connsiteX139" fmla="*/ 1162050 w 3454400"/>
                      <a:gd name="connsiteY139" fmla="*/ 1600366 h 4026066"/>
                      <a:gd name="connsiteX140" fmla="*/ 1149350 w 3454400"/>
                      <a:gd name="connsiteY140" fmla="*/ 1581316 h 4026066"/>
                      <a:gd name="connsiteX141" fmla="*/ 1136650 w 3454400"/>
                      <a:gd name="connsiteY141" fmla="*/ 1562266 h 4026066"/>
                      <a:gd name="connsiteX142" fmla="*/ 1117600 w 3454400"/>
                      <a:gd name="connsiteY142" fmla="*/ 1549566 h 4026066"/>
                      <a:gd name="connsiteX143" fmla="*/ 1092200 w 3454400"/>
                      <a:gd name="connsiteY143" fmla="*/ 1517816 h 4026066"/>
                      <a:gd name="connsiteX144" fmla="*/ 1073150 w 3454400"/>
                      <a:gd name="connsiteY144" fmla="*/ 1479716 h 4026066"/>
                      <a:gd name="connsiteX145" fmla="*/ 1035050 w 3454400"/>
                      <a:gd name="connsiteY145" fmla="*/ 1454316 h 4026066"/>
                      <a:gd name="connsiteX146" fmla="*/ 1016000 w 3454400"/>
                      <a:gd name="connsiteY146" fmla="*/ 1441616 h 4026066"/>
                      <a:gd name="connsiteX147" fmla="*/ 1003300 w 3454400"/>
                      <a:gd name="connsiteY147" fmla="*/ 1422566 h 4026066"/>
                      <a:gd name="connsiteX148" fmla="*/ 984250 w 3454400"/>
                      <a:gd name="connsiteY148" fmla="*/ 1409866 h 4026066"/>
                      <a:gd name="connsiteX149" fmla="*/ 971550 w 3454400"/>
                      <a:gd name="connsiteY149" fmla="*/ 1371766 h 4026066"/>
                      <a:gd name="connsiteX150" fmla="*/ 952500 w 3454400"/>
                      <a:gd name="connsiteY150" fmla="*/ 1352716 h 4026066"/>
                      <a:gd name="connsiteX151" fmla="*/ 927100 w 3454400"/>
                      <a:gd name="connsiteY151" fmla="*/ 1314616 h 4026066"/>
                      <a:gd name="connsiteX152" fmla="*/ 914400 w 3454400"/>
                      <a:gd name="connsiteY152" fmla="*/ 1295566 h 4026066"/>
                      <a:gd name="connsiteX153" fmla="*/ 901700 w 3454400"/>
                      <a:gd name="connsiteY153" fmla="*/ 1257466 h 4026066"/>
                      <a:gd name="connsiteX154" fmla="*/ 895350 w 3454400"/>
                      <a:gd name="connsiteY154" fmla="*/ 1238416 h 4026066"/>
                      <a:gd name="connsiteX155" fmla="*/ 857250 w 3454400"/>
                      <a:gd name="connsiteY155" fmla="*/ 1181266 h 4026066"/>
                      <a:gd name="connsiteX156" fmla="*/ 844550 w 3454400"/>
                      <a:gd name="connsiteY156" fmla="*/ 1162216 h 4026066"/>
                      <a:gd name="connsiteX157" fmla="*/ 825500 w 3454400"/>
                      <a:gd name="connsiteY157" fmla="*/ 1143166 h 4026066"/>
                      <a:gd name="connsiteX158" fmla="*/ 800100 w 3454400"/>
                      <a:gd name="connsiteY158" fmla="*/ 1105066 h 4026066"/>
                      <a:gd name="connsiteX159" fmla="*/ 787400 w 3454400"/>
                      <a:gd name="connsiteY159" fmla="*/ 1086016 h 4026066"/>
                      <a:gd name="connsiteX160" fmla="*/ 768350 w 3454400"/>
                      <a:gd name="connsiteY160" fmla="*/ 1066966 h 4026066"/>
                      <a:gd name="connsiteX161" fmla="*/ 755650 w 3454400"/>
                      <a:gd name="connsiteY161" fmla="*/ 1047916 h 4026066"/>
                      <a:gd name="connsiteX162" fmla="*/ 749300 w 3454400"/>
                      <a:gd name="connsiteY162" fmla="*/ 1028866 h 4026066"/>
                      <a:gd name="connsiteX163" fmla="*/ 736600 w 3454400"/>
                      <a:gd name="connsiteY163" fmla="*/ 984416 h 4026066"/>
                      <a:gd name="connsiteX164" fmla="*/ 723900 w 3454400"/>
                      <a:gd name="connsiteY164" fmla="*/ 965366 h 4026066"/>
                      <a:gd name="connsiteX165" fmla="*/ 717550 w 3454400"/>
                      <a:gd name="connsiteY165" fmla="*/ 946316 h 4026066"/>
                      <a:gd name="connsiteX166" fmla="*/ 698500 w 3454400"/>
                      <a:gd name="connsiteY166" fmla="*/ 933616 h 4026066"/>
                      <a:gd name="connsiteX167" fmla="*/ 692150 w 3454400"/>
                      <a:gd name="connsiteY167" fmla="*/ 914566 h 4026066"/>
                      <a:gd name="connsiteX168" fmla="*/ 660400 w 3454400"/>
                      <a:gd name="connsiteY168" fmla="*/ 876466 h 4026066"/>
                      <a:gd name="connsiteX169" fmla="*/ 641350 w 3454400"/>
                      <a:gd name="connsiteY169" fmla="*/ 762166 h 4026066"/>
                      <a:gd name="connsiteX170" fmla="*/ 635000 w 3454400"/>
                      <a:gd name="connsiteY170" fmla="*/ 743116 h 4026066"/>
                      <a:gd name="connsiteX171" fmla="*/ 628650 w 3454400"/>
                      <a:gd name="connsiteY171" fmla="*/ 711366 h 4026066"/>
                      <a:gd name="connsiteX172" fmla="*/ 609600 w 3454400"/>
                      <a:gd name="connsiteY172" fmla="*/ 654216 h 4026066"/>
                      <a:gd name="connsiteX173" fmla="*/ 590550 w 3454400"/>
                      <a:gd name="connsiteY173" fmla="*/ 647866 h 4026066"/>
                      <a:gd name="connsiteX174" fmla="*/ 558800 w 3454400"/>
                      <a:gd name="connsiteY174" fmla="*/ 616116 h 4026066"/>
                      <a:gd name="connsiteX175" fmla="*/ 539750 w 3454400"/>
                      <a:gd name="connsiteY175" fmla="*/ 603416 h 4026066"/>
                      <a:gd name="connsiteX176" fmla="*/ 520700 w 3454400"/>
                      <a:gd name="connsiteY176" fmla="*/ 565316 h 4026066"/>
                      <a:gd name="connsiteX177" fmla="*/ 501650 w 3454400"/>
                      <a:gd name="connsiteY177" fmla="*/ 552616 h 4026066"/>
                      <a:gd name="connsiteX178" fmla="*/ 495300 w 3454400"/>
                      <a:gd name="connsiteY178" fmla="*/ 533566 h 4026066"/>
                      <a:gd name="connsiteX179" fmla="*/ 457200 w 3454400"/>
                      <a:gd name="connsiteY179" fmla="*/ 508166 h 4026066"/>
                      <a:gd name="connsiteX180" fmla="*/ 387350 w 3454400"/>
                      <a:gd name="connsiteY180" fmla="*/ 489116 h 4026066"/>
                      <a:gd name="connsiteX181" fmla="*/ 349250 w 3454400"/>
                      <a:gd name="connsiteY181" fmla="*/ 476416 h 4026066"/>
                      <a:gd name="connsiteX182" fmla="*/ 330200 w 3454400"/>
                      <a:gd name="connsiteY182" fmla="*/ 419266 h 4026066"/>
                      <a:gd name="connsiteX183" fmla="*/ 311150 w 3454400"/>
                      <a:gd name="connsiteY183" fmla="*/ 362116 h 4026066"/>
                      <a:gd name="connsiteX184" fmla="*/ 304800 w 3454400"/>
                      <a:gd name="connsiteY184" fmla="*/ 343066 h 4026066"/>
                      <a:gd name="connsiteX185" fmla="*/ 298450 w 3454400"/>
                      <a:gd name="connsiteY185" fmla="*/ 324016 h 4026066"/>
                      <a:gd name="connsiteX186" fmla="*/ 285750 w 3454400"/>
                      <a:gd name="connsiteY186" fmla="*/ 304966 h 4026066"/>
                      <a:gd name="connsiteX187" fmla="*/ 279400 w 3454400"/>
                      <a:gd name="connsiteY187" fmla="*/ 285916 h 4026066"/>
                      <a:gd name="connsiteX188" fmla="*/ 260350 w 3454400"/>
                      <a:gd name="connsiteY188" fmla="*/ 273216 h 4026066"/>
                      <a:gd name="connsiteX189" fmla="*/ 241300 w 3454400"/>
                      <a:gd name="connsiteY189" fmla="*/ 254166 h 4026066"/>
                      <a:gd name="connsiteX190" fmla="*/ 203200 w 3454400"/>
                      <a:gd name="connsiteY190" fmla="*/ 228766 h 4026066"/>
                      <a:gd name="connsiteX191" fmla="*/ 184150 w 3454400"/>
                      <a:gd name="connsiteY191" fmla="*/ 216066 h 4026066"/>
                      <a:gd name="connsiteX192" fmla="*/ 146050 w 3454400"/>
                      <a:gd name="connsiteY192" fmla="*/ 203366 h 4026066"/>
                      <a:gd name="connsiteX193" fmla="*/ 107950 w 3454400"/>
                      <a:gd name="connsiteY193" fmla="*/ 190666 h 4026066"/>
                      <a:gd name="connsiteX194" fmla="*/ 88900 w 3454400"/>
                      <a:gd name="connsiteY194" fmla="*/ 184316 h 4026066"/>
                      <a:gd name="connsiteX195" fmla="*/ 69850 w 3454400"/>
                      <a:gd name="connsiteY195" fmla="*/ 171616 h 4026066"/>
                      <a:gd name="connsiteX196" fmla="*/ 44450 w 3454400"/>
                      <a:gd name="connsiteY196" fmla="*/ 133516 h 4026066"/>
                      <a:gd name="connsiteX197" fmla="*/ 25400 w 3454400"/>
                      <a:gd name="connsiteY197" fmla="*/ 76366 h 4026066"/>
                      <a:gd name="connsiteX198" fmla="*/ 19050 w 3454400"/>
                      <a:gd name="connsiteY198" fmla="*/ 50966 h 4026066"/>
                      <a:gd name="connsiteX199" fmla="*/ 6350 w 3454400"/>
                      <a:gd name="connsiteY199" fmla="*/ 31916 h 4026066"/>
                      <a:gd name="connsiteX200" fmla="*/ 0 w 3454400"/>
                      <a:gd name="connsiteY200" fmla="*/ 12866 h 4026066"/>
                      <a:gd name="connsiteX201" fmla="*/ 63500 w 3454400"/>
                      <a:gd name="connsiteY201" fmla="*/ 38266 h 4026066"/>
                      <a:gd name="connsiteX202" fmla="*/ 76200 w 3454400"/>
                      <a:gd name="connsiteY202" fmla="*/ 57316 h 4026066"/>
                      <a:gd name="connsiteX203" fmla="*/ 114300 w 3454400"/>
                      <a:gd name="connsiteY203" fmla="*/ 70016 h 4026066"/>
                      <a:gd name="connsiteX204" fmla="*/ 133350 w 3454400"/>
                      <a:gd name="connsiteY204" fmla="*/ 76366 h 4026066"/>
                      <a:gd name="connsiteX205" fmla="*/ 152400 w 3454400"/>
                      <a:gd name="connsiteY205" fmla="*/ 146216 h 4026066"/>
                      <a:gd name="connsiteX206" fmla="*/ 171450 w 3454400"/>
                      <a:gd name="connsiteY206" fmla="*/ 152566 h 4026066"/>
                      <a:gd name="connsiteX207" fmla="*/ 298450 w 3454400"/>
                      <a:gd name="connsiteY207" fmla="*/ 146216 h 4026066"/>
                      <a:gd name="connsiteX208" fmla="*/ 317500 w 3454400"/>
                      <a:gd name="connsiteY208" fmla="*/ 152566 h 4026066"/>
                      <a:gd name="connsiteX209" fmla="*/ 330200 w 3454400"/>
                      <a:gd name="connsiteY209" fmla="*/ 171616 h 4026066"/>
                      <a:gd name="connsiteX210" fmla="*/ 349250 w 3454400"/>
                      <a:gd name="connsiteY210" fmla="*/ 184316 h 4026066"/>
                      <a:gd name="connsiteX211" fmla="*/ 381000 w 3454400"/>
                      <a:gd name="connsiteY211" fmla="*/ 216066 h 4026066"/>
                      <a:gd name="connsiteX212" fmla="*/ 412750 w 3454400"/>
                      <a:gd name="connsiteY212" fmla="*/ 247816 h 4026066"/>
                      <a:gd name="connsiteX213" fmla="*/ 431800 w 3454400"/>
                      <a:gd name="connsiteY213" fmla="*/ 285916 h 4026066"/>
                      <a:gd name="connsiteX214" fmla="*/ 444500 w 3454400"/>
                      <a:gd name="connsiteY214" fmla="*/ 304966 h 4026066"/>
                      <a:gd name="connsiteX215" fmla="*/ 450850 w 3454400"/>
                      <a:gd name="connsiteY215" fmla="*/ 324016 h 4026066"/>
                      <a:gd name="connsiteX216" fmla="*/ 476250 w 3454400"/>
                      <a:gd name="connsiteY216" fmla="*/ 349416 h 4026066"/>
                      <a:gd name="connsiteX217" fmla="*/ 514350 w 3454400"/>
                      <a:gd name="connsiteY217" fmla="*/ 374816 h 4026066"/>
                      <a:gd name="connsiteX218" fmla="*/ 533400 w 3454400"/>
                      <a:gd name="connsiteY218" fmla="*/ 387516 h 4026066"/>
                      <a:gd name="connsiteX219" fmla="*/ 546100 w 3454400"/>
                      <a:gd name="connsiteY219" fmla="*/ 406566 h 4026066"/>
                      <a:gd name="connsiteX220" fmla="*/ 565150 w 3454400"/>
                      <a:gd name="connsiteY220" fmla="*/ 419266 h 4026066"/>
                      <a:gd name="connsiteX221" fmla="*/ 590550 w 3454400"/>
                      <a:gd name="connsiteY221" fmla="*/ 457366 h 4026066"/>
                      <a:gd name="connsiteX222" fmla="*/ 628650 w 3454400"/>
                      <a:gd name="connsiteY222" fmla="*/ 482766 h 4026066"/>
                      <a:gd name="connsiteX223" fmla="*/ 673100 w 3454400"/>
                      <a:gd name="connsiteY223" fmla="*/ 495466 h 4026066"/>
                      <a:gd name="connsiteX224" fmla="*/ 717550 w 3454400"/>
                      <a:gd name="connsiteY224" fmla="*/ 508166 h 4026066"/>
                      <a:gd name="connsiteX225" fmla="*/ 755650 w 3454400"/>
                      <a:gd name="connsiteY225" fmla="*/ 533566 h 4026066"/>
                      <a:gd name="connsiteX226" fmla="*/ 806450 w 3454400"/>
                      <a:gd name="connsiteY226" fmla="*/ 609766 h 4026066"/>
                      <a:gd name="connsiteX227" fmla="*/ 812800 w 3454400"/>
                      <a:gd name="connsiteY227" fmla="*/ 628816 h 4026066"/>
                      <a:gd name="connsiteX228" fmla="*/ 825500 w 3454400"/>
                      <a:gd name="connsiteY228" fmla="*/ 705016 h 4026066"/>
                      <a:gd name="connsiteX229" fmla="*/ 838200 w 3454400"/>
                      <a:gd name="connsiteY229" fmla="*/ 743116 h 4026066"/>
                      <a:gd name="connsiteX230" fmla="*/ 876300 w 3454400"/>
                      <a:gd name="connsiteY230" fmla="*/ 768516 h 4026066"/>
                      <a:gd name="connsiteX231" fmla="*/ 889000 w 3454400"/>
                      <a:gd name="connsiteY231" fmla="*/ 787566 h 4026066"/>
                      <a:gd name="connsiteX232" fmla="*/ 895350 w 3454400"/>
                      <a:gd name="connsiteY232" fmla="*/ 908216 h 4026066"/>
                      <a:gd name="connsiteX233" fmla="*/ 908050 w 3454400"/>
                      <a:gd name="connsiteY233" fmla="*/ 927266 h 4026066"/>
                      <a:gd name="connsiteX234" fmla="*/ 958850 w 3454400"/>
                      <a:gd name="connsiteY234" fmla="*/ 939966 h 4026066"/>
                      <a:gd name="connsiteX235" fmla="*/ 1003300 w 3454400"/>
                      <a:gd name="connsiteY235" fmla="*/ 990766 h 4026066"/>
                      <a:gd name="connsiteX236" fmla="*/ 1016000 w 3454400"/>
                      <a:gd name="connsiteY236" fmla="*/ 1009816 h 4026066"/>
                      <a:gd name="connsiteX237" fmla="*/ 1035050 w 3454400"/>
                      <a:gd name="connsiteY237" fmla="*/ 1124116 h 4026066"/>
                      <a:gd name="connsiteX238" fmla="*/ 1054100 w 3454400"/>
                      <a:gd name="connsiteY238" fmla="*/ 1130466 h 4026066"/>
                      <a:gd name="connsiteX239" fmla="*/ 1187450 w 3454400"/>
                      <a:gd name="connsiteY239" fmla="*/ 1149516 h 4026066"/>
                      <a:gd name="connsiteX240" fmla="*/ 1238250 w 3454400"/>
                      <a:gd name="connsiteY240" fmla="*/ 1162216 h 4026066"/>
                      <a:gd name="connsiteX241" fmla="*/ 1257300 w 3454400"/>
                      <a:gd name="connsiteY241" fmla="*/ 1200316 h 4026066"/>
                      <a:gd name="connsiteX242" fmla="*/ 1276350 w 3454400"/>
                      <a:gd name="connsiteY242" fmla="*/ 1238416 h 4026066"/>
                      <a:gd name="connsiteX243" fmla="*/ 1270000 w 3454400"/>
                      <a:gd name="connsiteY243" fmla="*/ 1327316 h 4026066"/>
                      <a:gd name="connsiteX244" fmla="*/ 1263650 w 3454400"/>
                      <a:gd name="connsiteY244" fmla="*/ 1346366 h 4026066"/>
                      <a:gd name="connsiteX245" fmla="*/ 1270000 w 3454400"/>
                      <a:gd name="connsiteY245" fmla="*/ 1365416 h 4026066"/>
                      <a:gd name="connsiteX246" fmla="*/ 1308100 w 3454400"/>
                      <a:gd name="connsiteY246" fmla="*/ 1378116 h 4026066"/>
                      <a:gd name="connsiteX247" fmla="*/ 1333500 w 3454400"/>
                      <a:gd name="connsiteY247" fmla="*/ 1454316 h 4026066"/>
                      <a:gd name="connsiteX248" fmla="*/ 1352550 w 3454400"/>
                      <a:gd name="connsiteY248" fmla="*/ 1492416 h 4026066"/>
                      <a:gd name="connsiteX249" fmla="*/ 1371600 w 3454400"/>
                      <a:gd name="connsiteY249" fmla="*/ 1498766 h 4026066"/>
                      <a:gd name="connsiteX250" fmla="*/ 1416050 w 3454400"/>
                      <a:gd name="connsiteY250" fmla="*/ 1505116 h 4026066"/>
                      <a:gd name="connsiteX251" fmla="*/ 1428750 w 3454400"/>
                      <a:gd name="connsiteY251" fmla="*/ 1657516 h 4026066"/>
                      <a:gd name="connsiteX252" fmla="*/ 1466850 w 3454400"/>
                      <a:gd name="connsiteY252" fmla="*/ 1733716 h 4026066"/>
                      <a:gd name="connsiteX253" fmla="*/ 1479550 w 3454400"/>
                      <a:gd name="connsiteY253" fmla="*/ 1771816 h 4026066"/>
                      <a:gd name="connsiteX254" fmla="*/ 1485900 w 3454400"/>
                      <a:gd name="connsiteY254" fmla="*/ 1790866 h 4026066"/>
                      <a:gd name="connsiteX255" fmla="*/ 1492250 w 3454400"/>
                      <a:gd name="connsiteY255" fmla="*/ 1809916 h 4026066"/>
                      <a:gd name="connsiteX256" fmla="*/ 1524000 w 3454400"/>
                      <a:gd name="connsiteY256" fmla="*/ 1848016 h 4026066"/>
                      <a:gd name="connsiteX257" fmla="*/ 1562100 w 3454400"/>
                      <a:gd name="connsiteY257" fmla="*/ 1873416 h 4026066"/>
                      <a:gd name="connsiteX258" fmla="*/ 1574800 w 3454400"/>
                      <a:gd name="connsiteY258" fmla="*/ 1892466 h 4026066"/>
                      <a:gd name="connsiteX259" fmla="*/ 1593850 w 3454400"/>
                      <a:gd name="connsiteY259" fmla="*/ 1905166 h 4026066"/>
                      <a:gd name="connsiteX260" fmla="*/ 1612900 w 3454400"/>
                      <a:gd name="connsiteY260" fmla="*/ 1924216 h 4026066"/>
                      <a:gd name="connsiteX261" fmla="*/ 1619250 w 3454400"/>
                      <a:gd name="connsiteY261" fmla="*/ 1943266 h 4026066"/>
                      <a:gd name="connsiteX262" fmla="*/ 1638300 w 3454400"/>
                      <a:gd name="connsiteY262" fmla="*/ 1949616 h 4026066"/>
                      <a:gd name="connsiteX263" fmla="*/ 1644650 w 3454400"/>
                      <a:gd name="connsiteY263" fmla="*/ 1981366 h 4026066"/>
                      <a:gd name="connsiteX264" fmla="*/ 1682750 w 3454400"/>
                      <a:gd name="connsiteY264" fmla="*/ 1994066 h 4026066"/>
                      <a:gd name="connsiteX265" fmla="*/ 1739900 w 3454400"/>
                      <a:gd name="connsiteY265" fmla="*/ 2038516 h 4026066"/>
                      <a:gd name="connsiteX266" fmla="*/ 1765300 w 3454400"/>
                      <a:gd name="connsiteY266" fmla="*/ 2076616 h 4026066"/>
                      <a:gd name="connsiteX267" fmla="*/ 1809750 w 3454400"/>
                      <a:gd name="connsiteY267" fmla="*/ 2133766 h 4026066"/>
                      <a:gd name="connsiteX268" fmla="*/ 1847850 w 3454400"/>
                      <a:gd name="connsiteY268" fmla="*/ 2209966 h 4026066"/>
                      <a:gd name="connsiteX269" fmla="*/ 1873250 w 3454400"/>
                      <a:gd name="connsiteY269" fmla="*/ 2248066 h 4026066"/>
                      <a:gd name="connsiteX270" fmla="*/ 1898650 w 3454400"/>
                      <a:gd name="connsiteY270" fmla="*/ 2286166 h 4026066"/>
                      <a:gd name="connsiteX271" fmla="*/ 1905000 w 3454400"/>
                      <a:gd name="connsiteY271" fmla="*/ 2305216 h 4026066"/>
                      <a:gd name="connsiteX272" fmla="*/ 1962150 w 3454400"/>
                      <a:gd name="connsiteY272" fmla="*/ 2349666 h 4026066"/>
                      <a:gd name="connsiteX273" fmla="*/ 2000250 w 3454400"/>
                      <a:gd name="connsiteY273" fmla="*/ 2406816 h 4026066"/>
                      <a:gd name="connsiteX274" fmla="*/ 2044700 w 3454400"/>
                      <a:gd name="connsiteY274" fmla="*/ 2438566 h 4026066"/>
                      <a:gd name="connsiteX275" fmla="*/ 2070100 w 3454400"/>
                      <a:gd name="connsiteY275" fmla="*/ 2476666 h 4026066"/>
                      <a:gd name="connsiteX276" fmla="*/ 2082800 w 3454400"/>
                      <a:gd name="connsiteY276" fmla="*/ 2495716 h 4026066"/>
                      <a:gd name="connsiteX277" fmla="*/ 2120900 w 3454400"/>
                      <a:gd name="connsiteY277" fmla="*/ 2521116 h 4026066"/>
                      <a:gd name="connsiteX278" fmla="*/ 2139950 w 3454400"/>
                      <a:gd name="connsiteY278" fmla="*/ 2533816 h 4026066"/>
                      <a:gd name="connsiteX279" fmla="*/ 2152650 w 3454400"/>
                      <a:gd name="connsiteY279" fmla="*/ 2552866 h 4026066"/>
                      <a:gd name="connsiteX280" fmla="*/ 2165350 w 3454400"/>
                      <a:gd name="connsiteY280" fmla="*/ 2622716 h 4026066"/>
                      <a:gd name="connsiteX281" fmla="*/ 2171700 w 3454400"/>
                      <a:gd name="connsiteY281" fmla="*/ 2641766 h 4026066"/>
                      <a:gd name="connsiteX282" fmla="*/ 2184400 w 3454400"/>
                      <a:gd name="connsiteY282" fmla="*/ 2705266 h 4026066"/>
                      <a:gd name="connsiteX283" fmla="*/ 2190750 w 3454400"/>
                      <a:gd name="connsiteY283" fmla="*/ 2724316 h 4026066"/>
                      <a:gd name="connsiteX284" fmla="*/ 2209800 w 3454400"/>
                      <a:gd name="connsiteY284" fmla="*/ 2737016 h 4026066"/>
                      <a:gd name="connsiteX285" fmla="*/ 2241550 w 3454400"/>
                      <a:gd name="connsiteY285" fmla="*/ 2762416 h 4026066"/>
                      <a:gd name="connsiteX286" fmla="*/ 2279650 w 3454400"/>
                      <a:gd name="connsiteY286" fmla="*/ 2787816 h 4026066"/>
                      <a:gd name="connsiteX287" fmla="*/ 2292350 w 3454400"/>
                      <a:gd name="connsiteY287" fmla="*/ 2806866 h 4026066"/>
                      <a:gd name="connsiteX288" fmla="*/ 2324100 w 3454400"/>
                      <a:gd name="connsiteY288" fmla="*/ 2838616 h 4026066"/>
                      <a:gd name="connsiteX289" fmla="*/ 2343150 w 3454400"/>
                      <a:gd name="connsiteY289" fmla="*/ 2902116 h 4026066"/>
                      <a:gd name="connsiteX290" fmla="*/ 2349500 w 3454400"/>
                      <a:gd name="connsiteY290" fmla="*/ 2921166 h 4026066"/>
                      <a:gd name="connsiteX291" fmla="*/ 2387600 w 3454400"/>
                      <a:gd name="connsiteY291" fmla="*/ 2946566 h 4026066"/>
                      <a:gd name="connsiteX292" fmla="*/ 2400300 w 3454400"/>
                      <a:gd name="connsiteY292" fmla="*/ 2965616 h 4026066"/>
                      <a:gd name="connsiteX293" fmla="*/ 2406650 w 3454400"/>
                      <a:gd name="connsiteY293" fmla="*/ 2991016 h 4026066"/>
                      <a:gd name="connsiteX294" fmla="*/ 2419350 w 3454400"/>
                      <a:gd name="connsiteY294" fmla="*/ 3029116 h 4026066"/>
                      <a:gd name="connsiteX295" fmla="*/ 2438400 w 3454400"/>
                      <a:gd name="connsiteY295" fmla="*/ 3041816 h 4026066"/>
                      <a:gd name="connsiteX296" fmla="*/ 2495550 w 3454400"/>
                      <a:gd name="connsiteY296" fmla="*/ 3060866 h 4026066"/>
                      <a:gd name="connsiteX297" fmla="*/ 2514600 w 3454400"/>
                      <a:gd name="connsiteY297" fmla="*/ 3067216 h 4026066"/>
                      <a:gd name="connsiteX298" fmla="*/ 2533650 w 3454400"/>
                      <a:gd name="connsiteY298" fmla="*/ 3073566 h 4026066"/>
                      <a:gd name="connsiteX299" fmla="*/ 2552700 w 3454400"/>
                      <a:gd name="connsiteY299" fmla="*/ 3092616 h 4026066"/>
                      <a:gd name="connsiteX300" fmla="*/ 2597150 w 3454400"/>
                      <a:gd name="connsiteY300" fmla="*/ 3111666 h 4026066"/>
                      <a:gd name="connsiteX301" fmla="*/ 2622550 w 3454400"/>
                      <a:gd name="connsiteY301" fmla="*/ 3149766 h 4026066"/>
                      <a:gd name="connsiteX302" fmla="*/ 2641600 w 3454400"/>
                      <a:gd name="connsiteY302" fmla="*/ 3175166 h 4026066"/>
                      <a:gd name="connsiteX303" fmla="*/ 2667000 w 3454400"/>
                      <a:gd name="connsiteY303" fmla="*/ 3213266 h 4026066"/>
                      <a:gd name="connsiteX304" fmla="*/ 2679700 w 3454400"/>
                      <a:gd name="connsiteY304" fmla="*/ 3232316 h 4026066"/>
                      <a:gd name="connsiteX305" fmla="*/ 2698750 w 3454400"/>
                      <a:gd name="connsiteY305" fmla="*/ 3238666 h 4026066"/>
                      <a:gd name="connsiteX306" fmla="*/ 2730500 w 3454400"/>
                      <a:gd name="connsiteY306" fmla="*/ 3295816 h 4026066"/>
                      <a:gd name="connsiteX307" fmla="*/ 2743200 w 3454400"/>
                      <a:gd name="connsiteY307" fmla="*/ 3314866 h 4026066"/>
                      <a:gd name="connsiteX308" fmla="*/ 2762250 w 3454400"/>
                      <a:gd name="connsiteY308" fmla="*/ 3321216 h 4026066"/>
                      <a:gd name="connsiteX309" fmla="*/ 2889250 w 3454400"/>
                      <a:gd name="connsiteY309" fmla="*/ 3327566 h 4026066"/>
                      <a:gd name="connsiteX310" fmla="*/ 3003550 w 3454400"/>
                      <a:gd name="connsiteY310" fmla="*/ 3346616 h 4026066"/>
                      <a:gd name="connsiteX311" fmla="*/ 3028950 w 3454400"/>
                      <a:gd name="connsiteY311" fmla="*/ 3340266 h 4026066"/>
                      <a:gd name="connsiteX312" fmla="*/ 3067050 w 3454400"/>
                      <a:gd name="connsiteY312" fmla="*/ 3327566 h 4026066"/>
                      <a:gd name="connsiteX313" fmla="*/ 3105150 w 3454400"/>
                      <a:gd name="connsiteY313" fmla="*/ 3314866 h 4026066"/>
                      <a:gd name="connsiteX314" fmla="*/ 3143250 w 3454400"/>
                      <a:gd name="connsiteY314" fmla="*/ 3302166 h 4026066"/>
                      <a:gd name="connsiteX315" fmla="*/ 3162300 w 3454400"/>
                      <a:gd name="connsiteY315" fmla="*/ 3295816 h 4026066"/>
                      <a:gd name="connsiteX316" fmla="*/ 3200400 w 3454400"/>
                      <a:gd name="connsiteY316" fmla="*/ 3289466 h 4026066"/>
                      <a:gd name="connsiteX317" fmla="*/ 3263900 w 3454400"/>
                      <a:gd name="connsiteY317" fmla="*/ 3283116 h 4026066"/>
                      <a:gd name="connsiteX318" fmla="*/ 3302000 w 3454400"/>
                      <a:gd name="connsiteY318" fmla="*/ 3340266 h 4026066"/>
                      <a:gd name="connsiteX319" fmla="*/ 3321050 w 3454400"/>
                      <a:gd name="connsiteY319" fmla="*/ 3359316 h 4026066"/>
                      <a:gd name="connsiteX320" fmla="*/ 3327400 w 3454400"/>
                      <a:gd name="connsiteY320" fmla="*/ 3378366 h 4026066"/>
                      <a:gd name="connsiteX321" fmla="*/ 3314700 w 3454400"/>
                      <a:gd name="connsiteY321" fmla="*/ 3429166 h 4026066"/>
                      <a:gd name="connsiteX322" fmla="*/ 3333750 w 3454400"/>
                      <a:gd name="connsiteY322" fmla="*/ 3448216 h 4026066"/>
                      <a:gd name="connsiteX323" fmla="*/ 3352800 w 3454400"/>
                      <a:gd name="connsiteY323" fmla="*/ 3454566 h 4026066"/>
                      <a:gd name="connsiteX324" fmla="*/ 3371850 w 3454400"/>
                      <a:gd name="connsiteY324" fmla="*/ 3467266 h 4026066"/>
                      <a:gd name="connsiteX325" fmla="*/ 3384550 w 3454400"/>
                      <a:gd name="connsiteY325" fmla="*/ 3486316 h 4026066"/>
                      <a:gd name="connsiteX326" fmla="*/ 3403600 w 3454400"/>
                      <a:gd name="connsiteY326" fmla="*/ 3492666 h 4026066"/>
                      <a:gd name="connsiteX327" fmla="*/ 3429000 w 3454400"/>
                      <a:gd name="connsiteY327" fmla="*/ 3505366 h 4026066"/>
                      <a:gd name="connsiteX328" fmla="*/ 3448050 w 3454400"/>
                      <a:gd name="connsiteY328" fmla="*/ 3543466 h 4026066"/>
                      <a:gd name="connsiteX329" fmla="*/ 3454400 w 3454400"/>
                      <a:gd name="connsiteY329" fmla="*/ 3562516 h 4026066"/>
                      <a:gd name="connsiteX330" fmla="*/ 3448050 w 3454400"/>
                      <a:gd name="connsiteY330" fmla="*/ 3581566 h 4026066"/>
                      <a:gd name="connsiteX331" fmla="*/ 3409950 w 3454400"/>
                      <a:gd name="connsiteY331" fmla="*/ 3600616 h 4026066"/>
                      <a:gd name="connsiteX332" fmla="*/ 3371850 w 3454400"/>
                      <a:gd name="connsiteY332" fmla="*/ 3676816 h 4026066"/>
                      <a:gd name="connsiteX333" fmla="*/ 3365500 w 3454400"/>
                      <a:gd name="connsiteY333" fmla="*/ 3695866 h 4026066"/>
                      <a:gd name="connsiteX334" fmla="*/ 3378200 w 3454400"/>
                      <a:gd name="connsiteY334" fmla="*/ 3765716 h 4026066"/>
                      <a:gd name="connsiteX335" fmla="*/ 3390900 w 3454400"/>
                      <a:gd name="connsiteY335" fmla="*/ 3784766 h 4026066"/>
                      <a:gd name="connsiteX336" fmla="*/ 3384550 w 3454400"/>
                      <a:gd name="connsiteY336" fmla="*/ 3860966 h 4026066"/>
                      <a:gd name="connsiteX337" fmla="*/ 3378200 w 3454400"/>
                      <a:gd name="connsiteY337" fmla="*/ 3880016 h 4026066"/>
                      <a:gd name="connsiteX338" fmla="*/ 3340100 w 3454400"/>
                      <a:gd name="connsiteY338" fmla="*/ 3905416 h 4026066"/>
                      <a:gd name="connsiteX339" fmla="*/ 3327400 w 3454400"/>
                      <a:gd name="connsiteY339" fmla="*/ 3924466 h 4026066"/>
                      <a:gd name="connsiteX340" fmla="*/ 3308350 w 3454400"/>
                      <a:gd name="connsiteY340" fmla="*/ 3930816 h 4026066"/>
                      <a:gd name="connsiteX341" fmla="*/ 3289300 w 3454400"/>
                      <a:gd name="connsiteY341" fmla="*/ 3943516 h 4026066"/>
                      <a:gd name="connsiteX342" fmla="*/ 3225800 w 3454400"/>
                      <a:gd name="connsiteY342" fmla="*/ 3962566 h 4026066"/>
                      <a:gd name="connsiteX343" fmla="*/ 3168650 w 3454400"/>
                      <a:gd name="connsiteY343" fmla="*/ 3981616 h 4026066"/>
                      <a:gd name="connsiteX344" fmla="*/ 3149600 w 3454400"/>
                      <a:gd name="connsiteY344" fmla="*/ 3987966 h 4026066"/>
                      <a:gd name="connsiteX345" fmla="*/ 3143250 w 3454400"/>
                      <a:gd name="connsiteY345" fmla="*/ 4026066 h 402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</a:cxnLst>
                    <a:rect l="l" t="t" r="r" b="b"/>
                    <a:pathLst>
                      <a:path w="3454400" h="4026066">
                        <a:moveTo>
                          <a:pt x="2901950" y="4026066"/>
                        </a:moveTo>
                        <a:cubicBezTo>
                          <a:pt x="2891367" y="4017599"/>
                          <a:pt x="2877718" y="4011943"/>
                          <a:pt x="2870200" y="4000666"/>
                        </a:cubicBezTo>
                        <a:cubicBezTo>
                          <a:pt x="2862969" y="3989819"/>
                          <a:pt x="2860561" y="3955565"/>
                          <a:pt x="2870200" y="3943516"/>
                        </a:cubicBezTo>
                        <a:cubicBezTo>
                          <a:pt x="2874381" y="3938289"/>
                          <a:pt x="2882686" y="3938479"/>
                          <a:pt x="2889250" y="3937166"/>
                        </a:cubicBezTo>
                        <a:cubicBezTo>
                          <a:pt x="2903926" y="3934231"/>
                          <a:pt x="2918864" y="3932794"/>
                          <a:pt x="2933700" y="3930816"/>
                        </a:cubicBezTo>
                        <a:cubicBezTo>
                          <a:pt x="2950615" y="3928561"/>
                          <a:pt x="2967633" y="3927061"/>
                          <a:pt x="2984500" y="3924466"/>
                        </a:cubicBezTo>
                        <a:cubicBezTo>
                          <a:pt x="3032558" y="3917072"/>
                          <a:pt x="2999513" y="3920193"/>
                          <a:pt x="3041650" y="3911766"/>
                        </a:cubicBezTo>
                        <a:cubicBezTo>
                          <a:pt x="3069957" y="3906105"/>
                          <a:pt x="3084258" y="3905876"/>
                          <a:pt x="3111500" y="3899066"/>
                        </a:cubicBezTo>
                        <a:cubicBezTo>
                          <a:pt x="3117994" y="3897443"/>
                          <a:pt x="3124200" y="3894833"/>
                          <a:pt x="3130550" y="3892716"/>
                        </a:cubicBezTo>
                        <a:cubicBezTo>
                          <a:pt x="3136900" y="3886366"/>
                          <a:pt x="3142701" y="3879415"/>
                          <a:pt x="3149600" y="3873666"/>
                        </a:cubicBezTo>
                        <a:cubicBezTo>
                          <a:pt x="3155463" y="3868780"/>
                          <a:pt x="3164605" y="3867438"/>
                          <a:pt x="3168650" y="3860966"/>
                        </a:cubicBezTo>
                        <a:cubicBezTo>
                          <a:pt x="3175745" y="3849614"/>
                          <a:pt x="3177117" y="3835566"/>
                          <a:pt x="3181350" y="3822866"/>
                        </a:cubicBezTo>
                        <a:lnTo>
                          <a:pt x="3187700" y="3803816"/>
                        </a:lnTo>
                        <a:cubicBezTo>
                          <a:pt x="3185583" y="3776299"/>
                          <a:pt x="3188373" y="3747955"/>
                          <a:pt x="3181350" y="3721266"/>
                        </a:cubicBezTo>
                        <a:cubicBezTo>
                          <a:pt x="3173469" y="3691317"/>
                          <a:pt x="3157774" y="3684382"/>
                          <a:pt x="3136900" y="3670466"/>
                        </a:cubicBezTo>
                        <a:cubicBezTo>
                          <a:pt x="3103033" y="3619666"/>
                          <a:pt x="3147483" y="3681049"/>
                          <a:pt x="3105150" y="3638716"/>
                        </a:cubicBezTo>
                        <a:cubicBezTo>
                          <a:pt x="3099754" y="3633320"/>
                          <a:pt x="3098922" y="3623711"/>
                          <a:pt x="3092450" y="3619666"/>
                        </a:cubicBezTo>
                        <a:cubicBezTo>
                          <a:pt x="3081098" y="3612571"/>
                          <a:pt x="3067050" y="3611199"/>
                          <a:pt x="3054350" y="3606966"/>
                        </a:cubicBezTo>
                        <a:lnTo>
                          <a:pt x="3035300" y="3600616"/>
                        </a:lnTo>
                        <a:lnTo>
                          <a:pt x="3016250" y="3594266"/>
                        </a:lnTo>
                        <a:cubicBezTo>
                          <a:pt x="3009900" y="3590033"/>
                          <a:pt x="3004174" y="3584666"/>
                          <a:pt x="2997200" y="3581566"/>
                        </a:cubicBezTo>
                        <a:cubicBezTo>
                          <a:pt x="2978743" y="3573363"/>
                          <a:pt x="2948135" y="3565114"/>
                          <a:pt x="2927350" y="3562516"/>
                        </a:cubicBezTo>
                        <a:cubicBezTo>
                          <a:pt x="2887223" y="3557500"/>
                          <a:pt x="2846892" y="3554282"/>
                          <a:pt x="2806700" y="3549816"/>
                        </a:cubicBezTo>
                        <a:cubicBezTo>
                          <a:pt x="2787650" y="3547699"/>
                          <a:pt x="2768525" y="3546177"/>
                          <a:pt x="2749550" y="3543466"/>
                        </a:cubicBezTo>
                        <a:cubicBezTo>
                          <a:pt x="2694938" y="3535664"/>
                          <a:pt x="2738147" y="3540615"/>
                          <a:pt x="2698750" y="3530766"/>
                        </a:cubicBezTo>
                        <a:cubicBezTo>
                          <a:pt x="2688279" y="3528148"/>
                          <a:pt x="2677583" y="3526533"/>
                          <a:pt x="2667000" y="3524416"/>
                        </a:cubicBezTo>
                        <a:cubicBezTo>
                          <a:pt x="2627948" y="3504890"/>
                          <a:pt x="2646851" y="3519592"/>
                          <a:pt x="2616200" y="3473616"/>
                        </a:cubicBezTo>
                        <a:cubicBezTo>
                          <a:pt x="2610481" y="3465037"/>
                          <a:pt x="2605570" y="3425697"/>
                          <a:pt x="2590800" y="3416466"/>
                        </a:cubicBezTo>
                        <a:cubicBezTo>
                          <a:pt x="2579448" y="3409371"/>
                          <a:pt x="2565400" y="3407999"/>
                          <a:pt x="2552700" y="3403766"/>
                        </a:cubicBezTo>
                        <a:cubicBezTo>
                          <a:pt x="2509154" y="3389251"/>
                          <a:pt x="2563202" y="3406391"/>
                          <a:pt x="2501900" y="3391066"/>
                        </a:cubicBezTo>
                        <a:cubicBezTo>
                          <a:pt x="2495406" y="3389443"/>
                          <a:pt x="2489200" y="3386833"/>
                          <a:pt x="2482850" y="3384716"/>
                        </a:cubicBezTo>
                        <a:cubicBezTo>
                          <a:pt x="2478617" y="3378366"/>
                          <a:pt x="2476622" y="3369711"/>
                          <a:pt x="2470150" y="3365666"/>
                        </a:cubicBezTo>
                        <a:cubicBezTo>
                          <a:pt x="2458798" y="3358571"/>
                          <a:pt x="2444024" y="3358953"/>
                          <a:pt x="2432050" y="3352966"/>
                        </a:cubicBezTo>
                        <a:cubicBezTo>
                          <a:pt x="2416519" y="3345201"/>
                          <a:pt x="2404418" y="3337653"/>
                          <a:pt x="2387600" y="3333916"/>
                        </a:cubicBezTo>
                        <a:cubicBezTo>
                          <a:pt x="2375031" y="3331123"/>
                          <a:pt x="2362168" y="3329869"/>
                          <a:pt x="2349500" y="3327566"/>
                        </a:cubicBezTo>
                        <a:cubicBezTo>
                          <a:pt x="2313665" y="3321051"/>
                          <a:pt x="2307147" y="3318565"/>
                          <a:pt x="2266950" y="3308516"/>
                        </a:cubicBezTo>
                        <a:cubicBezTo>
                          <a:pt x="2258483" y="3306399"/>
                          <a:pt x="2250108" y="3303878"/>
                          <a:pt x="2241550" y="3302166"/>
                        </a:cubicBezTo>
                        <a:cubicBezTo>
                          <a:pt x="2219726" y="3297801"/>
                          <a:pt x="2205325" y="3295444"/>
                          <a:pt x="2184400" y="3289466"/>
                        </a:cubicBezTo>
                        <a:cubicBezTo>
                          <a:pt x="2177964" y="3287627"/>
                          <a:pt x="2171700" y="3285233"/>
                          <a:pt x="2165350" y="3283116"/>
                        </a:cubicBezTo>
                        <a:cubicBezTo>
                          <a:pt x="2159000" y="3278883"/>
                          <a:pt x="2151696" y="3275812"/>
                          <a:pt x="2146300" y="3270416"/>
                        </a:cubicBezTo>
                        <a:cubicBezTo>
                          <a:pt x="2129118" y="3253234"/>
                          <a:pt x="2127451" y="3228753"/>
                          <a:pt x="2120900" y="3206916"/>
                        </a:cubicBezTo>
                        <a:cubicBezTo>
                          <a:pt x="2117053" y="3194094"/>
                          <a:pt x="2115626" y="3179955"/>
                          <a:pt x="2108200" y="3168816"/>
                        </a:cubicBezTo>
                        <a:lnTo>
                          <a:pt x="2082800" y="3130716"/>
                        </a:lnTo>
                        <a:cubicBezTo>
                          <a:pt x="2080683" y="3122249"/>
                          <a:pt x="2080353" y="3113122"/>
                          <a:pt x="2076450" y="3105316"/>
                        </a:cubicBezTo>
                        <a:lnTo>
                          <a:pt x="2038350" y="3048166"/>
                        </a:lnTo>
                        <a:cubicBezTo>
                          <a:pt x="2034117" y="3041816"/>
                          <a:pt x="2032476" y="3032529"/>
                          <a:pt x="2025650" y="3029116"/>
                        </a:cubicBezTo>
                        <a:cubicBezTo>
                          <a:pt x="1965082" y="2998832"/>
                          <a:pt x="2032687" y="3035981"/>
                          <a:pt x="1981200" y="2997366"/>
                        </a:cubicBezTo>
                        <a:cubicBezTo>
                          <a:pt x="1971326" y="2989961"/>
                          <a:pt x="1960033" y="2984666"/>
                          <a:pt x="1949450" y="2978316"/>
                        </a:cubicBezTo>
                        <a:cubicBezTo>
                          <a:pt x="1929324" y="2948127"/>
                          <a:pt x="1934337" y="2966506"/>
                          <a:pt x="1949450" y="2921166"/>
                        </a:cubicBezTo>
                        <a:lnTo>
                          <a:pt x="1955800" y="2902116"/>
                        </a:lnTo>
                        <a:lnTo>
                          <a:pt x="1962150" y="2883066"/>
                        </a:lnTo>
                        <a:cubicBezTo>
                          <a:pt x="1960033" y="2872483"/>
                          <a:pt x="1960266" y="2861142"/>
                          <a:pt x="1955800" y="2851316"/>
                        </a:cubicBezTo>
                        <a:cubicBezTo>
                          <a:pt x="1943141" y="2823466"/>
                          <a:pt x="1930766" y="2813582"/>
                          <a:pt x="1911350" y="2794166"/>
                        </a:cubicBezTo>
                        <a:cubicBezTo>
                          <a:pt x="1895389" y="2746283"/>
                          <a:pt x="1916919" y="2805305"/>
                          <a:pt x="1892300" y="2756066"/>
                        </a:cubicBezTo>
                        <a:cubicBezTo>
                          <a:pt x="1889307" y="2750079"/>
                          <a:pt x="1889201" y="2742867"/>
                          <a:pt x="1885950" y="2737016"/>
                        </a:cubicBezTo>
                        <a:cubicBezTo>
                          <a:pt x="1878537" y="2723673"/>
                          <a:pt x="1865377" y="2713396"/>
                          <a:pt x="1860550" y="2698916"/>
                        </a:cubicBezTo>
                        <a:cubicBezTo>
                          <a:pt x="1856317" y="2686216"/>
                          <a:pt x="1855276" y="2671955"/>
                          <a:pt x="1847850" y="2660816"/>
                        </a:cubicBezTo>
                        <a:cubicBezTo>
                          <a:pt x="1843617" y="2654466"/>
                          <a:pt x="1838563" y="2648592"/>
                          <a:pt x="1835150" y="2641766"/>
                        </a:cubicBezTo>
                        <a:cubicBezTo>
                          <a:pt x="1832157" y="2635779"/>
                          <a:pt x="1831793" y="2628703"/>
                          <a:pt x="1828800" y="2622716"/>
                        </a:cubicBezTo>
                        <a:cubicBezTo>
                          <a:pt x="1825387" y="2615890"/>
                          <a:pt x="1819513" y="2610492"/>
                          <a:pt x="1816100" y="2603666"/>
                        </a:cubicBezTo>
                        <a:cubicBezTo>
                          <a:pt x="1813107" y="2597679"/>
                          <a:pt x="1814483" y="2589349"/>
                          <a:pt x="1809750" y="2584616"/>
                        </a:cubicBezTo>
                        <a:cubicBezTo>
                          <a:pt x="1805017" y="2579883"/>
                          <a:pt x="1797050" y="2580383"/>
                          <a:pt x="1790700" y="2578266"/>
                        </a:cubicBezTo>
                        <a:cubicBezTo>
                          <a:pt x="1789055" y="2560176"/>
                          <a:pt x="1795557" y="2508492"/>
                          <a:pt x="1771650" y="2489366"/>
                        </a:cubicBezTo>
                        <a:cubicBezTo>
                          <a:pt x="1766423" y="2485185"/>
                          <a:pt x="1759134" y="2484468"/>
                          <a:pt x="1752600" y="2483016"/>
                        </a:cubicBezTo>
                        <a:cubicBezTo>
                          <a:pt x="1711972" y="2473988"/>
                          <a:pt x="1682565" y="2474742"/>
                          <a:pt x="1638300" y="2470316"/>
                        </a:cubicBezTo>
                        <a:cubicBezTo>
                          <a:pt x="1572499" y="2463736"/>
                          <a:pt x="1506566" y="2456755"/>
                          <a:pt x="1441450" y="2444916"/>
                        </a:cubicBezTo>
                        <a:cubicBezTo>
                          <a:pt x="1430831" y="2442985"/>
                          <a:pt x="1420319" y="2440497"/>
                          <a:pt x="1409700" y="2438566"/>
                        </a:cubicBezTo>
                        <a:cubicBezTo>
                          <a:pt x="1397032" y="2436263"/>
                          <a:pt x="1384225" y="2434741"/>
                          <a:pt x="1371600" y="2432216"/>
                        </a:cubicBezTo>
                        <a:cubicBezTo>
                          <a:pt x="1269678" y="2411832"/>
                          <a:pt x="1436443" y="2441697"/>
                          <a:pt x="1314450" y="2419516"/>
                        </a:cubicBezTo>
                        <a:cubicBezTo>
                          <a:pt x="1252523" y="2408257"/>
                          <a:pt x="1238707" y="2409053"/>
                          <a:pt x="1155700" y="2400466"/>
                        </a:cubicBezTo>
                        <a:lnTo>
                          <a:pt x="1092200" y="2394116"/>
                        </a:lnTo>
                        <a:cubicBezTo>
                          <a:pt x="1047750" y="2396233"/>
                          <a:pt x="1003197" y="2396770"/>
                          <a:pt x="958850" y="2400466"/>
                        </a:cubicBezTo>
                        <a:cubicBezTo>
                          <a:pt x="939744" y="2402058"/>
                          <a:pt x="935321" y="2409423"/>
                          <a:pt x="927100" y="2425866"/>
                        </a:cubicBezTo>
                        <a:cubicBezTo>
                          <a:pt x="924107" y="2431853"/>
                          <a:pt x="923743" y="2438929"/>
                          <a:pt x="920750" y="2444916"/>
                        </a:cubicBezTo>
                        <a:cubicBezTo>
                          <a:pt x="917337" y="2451742"/>
                          <a:pt x="911463" y="2457140"/>
                          <a:pt x="908050" y="2463966"/>
                        </a:cubicBezTo>
                        <a:cubicBezTo>
                          <a:pt x="905057" y="2469953"/>
                          <a:pt x="905881" y="2477789"/>
                          <a:pt x="901700" y="2483016"/>
                        </a:cubicBezTo>
                        <a:cubicBezTo>
                          <a:pt x="892748" y="2494207"/>
                          <a:pt x="876149" y="2497883"/>
                          <a:pt x="863600" y="2502066"/>
                        </a:cubicBezTo>
                        <a:cubicBezTo>
                          <a:pt x="829606" y="2524729"/>
                          <a:pt x="849946" y="2509370"/>
                          <a:pt x="806450" y="2552866"/>
                        </a:cubicBezTo>
                        <a:cubicBezTo>
                          <a:pt x="801717" y="2557599"/>
                          <a:pt x="793750" y="2557099"/>
                          <a:pt x="787400" y="2559216"/>
                        </a:cubicBezTo>
                        <a:cubicBezTo>
                          <a:pt x="781050" y="2563449"/>
                          <a:pt x="775324" y="2568816"/>
                          <a:pt x="768350" y="2571916"/>
                        </a:cubicBezTo>
                        <a:cubicBezTo>
                          <a:pt x="756117" y="2577353"/>
                          <a:pt x="730250" y="2584616"/>
                          <a:pt x="730250" y="2584616"/>
                        </a:cubicBezTo>
                        <a:cubicBezTo>
                          <a:pt x="713317" y="2582499"/>
                          <a:pt x="696240" y="2581319"/>
                          <a:pt x="679450" y="2578266"/>
                        </a:cubicBezTo>
                        <a:cubicBezTo>
                          <a:pt x="654369" y="2573706"/>
                          <a:pt x="664591" y="2570837"/>
                          <a:pt x="641350" y="2559216"/>
                        </a:cubicBezTo>
                        <a:cubicBezTo>
                          <a:pt x="635363" y="2556223"/>
                          <a:pt x="628650" y="2554983"/>
                          <a:pt x="622300" y="2552866"/>
                        </a:cubicBezTo>
                        <a:cubicBezTo>
                          <a:pt x="620183" y="2546516"/>
                          <a:pt x="615950" y="2540509"/>
                          <a:pt x="615950" y="2533816"/>
                        </a:cubicBezTo>
                        <a:cubicBezTo>
                          <a:pt x="615950" y="2526580"/>
                          <a:pt x="622102" y="2488453"/>
                          <a:pt x="628650" y="2476666"/>
                        </a:cubicBezTo>
                        <a:cubicBezTo>
                          <a:pt x="636063" y="2463323"/>
                          <a:pt x="645583" y="2451266"/>
                          <a:pt x="654050" y="2438566"/>
                        </a:cubicBezTo>
                        <a:lnTo>
                          <a:pt x="666750" y="2419516"/>
                        </a:lnTo>
                        <a:cubicBezTo>
                          <a:pt x="670983" y="2413166"/>
                          <a:pt x="677037" y="2407706"/>
                          <a:pt x="679450" y="2400466"/>
                        </a:cubicBezTo>
                        <a:cubicBezTo>
                          <a:pt x="695411" y="2352583"/>
                          <a:pt x="673881" y="2411605"/>
                          <a:pt x="698500" y="2362366"/>
                        </a:cubicBezTo>
                        <a:cubicBezTo>
                          <a:pt x="701493" y="2356379"/>
                          <a:pt x="701857" y="2349303"/>
                          <a:pt x="704850" y="2343316"/>
                        </a:cubicBezTo>
                        <a:cubicBezTo>
                          <a:pt x="708263" y="2336490"/>
                          <a:pt x="714137" y="2331092"/>
                          <a:pt x="717550" y="2324266"/>
                        </a:cubicBezTo>
                        <a:cubicBezTo>
                          <a:pt x="720543" y="2318279"/>
                          <a:pt x="720907" y="2311203"/>
                          <a:pt x="723900" y="2305216"/>
                        </a:cubicBezTo>
                        <a:cubicBezTo>
                          <a:pt x="727313" y="2298390"/>
                          <a:pt x="733187" y="2292992"/>
                          <a:pt x="736600" y="2286166"/>
                        </a:cubicBezTo>
                        <a:cubicBezTo>
                          <a:pt x="748180" y="2263006"/>
                          <a:pt x="738317" y="2249038"/>
                          <a:pt x="768350" y="2229016"/>
                        </a:cubicBezTo>
                        <a:lnTo>
                          <a:pt x="806450" y="2203616"/>
                        </a:lnTo>
                        <a:cubicBezTo>
                          <a:pt x="817589" y="2196190"/>
                          <a:pt x="831850" y="2195149"/>
                          <a:pt x="844550" y="2190916"/>
                        </a:cubicBezTo>
                        <a:cubicBezTo>
                          <a:pt x="878138" y="2179720"/>
                          <a:pt x="852527" y="2187156"/>
                          <a:pt x="901700" y="2178216"/>
                        </a:cubicBezTo>
                        <a:cubicBezTo>
                          <a:pt x="954367" y="2168640"/>
                          <a:pt x="912985" y="2175708"/>
                          <a:pt x="958850" y="2165516"/>
                        </a:cubicBezTo>
                        <a:cubicBezTo>
                          <a:pt x="992277" y="2158088"/>
                          <a:pt x="997942" y="2158117"/>
                          <a:pt x="1035050" y="2152816"/>
                        </a:cubicBezTo>
                        <a:cubicBezTo>
                          <a:pt x="1043517" y="2154933"/>
                          <a:pt x="1053882" y="2153419"/>
                          <a:pt x="1060450" y="2159166"/>
                        </a:cubicBezTo>
                        <a:cubicBezTo>
                          <a:pt x="1071937" y="2169217"/>
                          <a:pt x="1077383" y="2184566"/>
                          <a:pt x="1085850" y="2197266"/>
                        </a:cubicBezTo>
                        <a:lnTo>
                          <a:pt x="1111250" y="2235366"/>
                        </a:lnTo>
                        <a:cubicBezTo>
                          <a:pt x="1115483" y="2241716"/>
                          <a:pt x="1123950" y="2243833"/>
                          <a:pt x="1130300" y="2248066"/>
                        </a:cubicBezTo>
                        <a:cubicBezTo>
                          <a:pt x="1132417" y="2254416"/>
                          <a:pt x="1132937" y="2261547"/>
                          <a:pt x="1136650" y="2267116"/>
                        </a:cubicBezTo>
                        <a:cubicBezTo>
                          <a:pt x="1150240" y="2287501"/>
                          <a:pt x="1154778" y="2285859"/>
                          <a:pt x="1174750" y="2292516"/>
                        </a:cubicBezTo>
                        <a:cubicBezTo>
                          <a:pt x="1181100" y="2296749"/>
                          <a:pt x="1186974" y="2301803"/>
                          <a:pt x="1193800" y="2305216"/>
                        </a:cubicBezTo>
                        <a:cubicBezTo>
                          <a:pt x="1233788" y="2325210"/>
                          <a:pt x="1310059" y="2306450"/>
                          <a:pt x="1333500" y="2305216"/>
                        </a:cubicBezTo>
                        <a:cubicBezTo>
                          <a:pt x="1372623" y="2292175"/>
                          <a:pt x="1332790" y="2304191"/>
                          <a:pt x="1397000" y="2292516"/>
                        </a:cubicBezTo>
                        <a:cubicBezTo>
                          <a:pt x="1405586" y="2290955"/>
                          <a:pt x="1413933" y="2288283"/>
                          <a:pt x="1422400" y="2286166"/>
                        </a:cubicBezTo>
                        <a:cubicBezTo>
                          <a:pt x="1437217" y="2288283"/>
                          <a:pt x="1452514" y="2288215"/>
                          <a:pt x="1466850" y="2292516"/>
                        </a:cubicBezTo>
                        <a:cubicBezTo>
                          <a:pt x="1474160" y="2294709"/>
                          <a:pt x="1478926" y="2302116"/>
                          <a:pt x="1485900" y="2305216"/>
                        </a:cubicBezTo>
                        <a:cubicBezTo>
                          <a:pt x="1498133" y="2310653"/>
                          <a:pt x="1511300" y="2313683"/>
                          <a:pt x="1524000" y="2317916"/>
                        </a:cubicBezTo>
                        <a:lnTo>
                          <a:pt x="1562100" y="2330616"/>
                        </a:lnTo>
                        <a:lnTo>
                          <a:pt x="1581150" y="2336966"/>
                        </a:lnTo>
                        <a:cubicBezTo>
                          <a:pt x="1591733" y="2334849"/>
                          <a:pt x="1603920" y="2336603"/>
                          <a:pt x="1612900" y="2330616"/>
                        </a:cubicBezTo>
                        <a:cubicBezTo>
                          <a:pt x="1625257" y="2322378"/>
                          <a:pt x="1617477" y="2300754"/>
                          <a:pt x="1612900" y="2292516"/>
                        </a:cubicBezTo>
                        <a:cubicBezTo>
                          <a:pt x="1598101" y="2265878"/>
                          <a:pt x="1577653" y="2236792"/>
                          <a:pt x="1549400" y="2222666"/>
                        </a:cubicBezTo>
                        <a:cubicBezTo>
                          <a:pt x="1543413" y="2219673"/>
                          <a:pt x="1536700" y="2218433"/>
                          <a:pt x="1530350" y="2216316"/>
                        </a:cubicBezTo>
                        <a:lnTo>
                          <a:pt x="1492250" y="2159166"/>
                        </a:lnTo>
                        <a:cubicBezTo>
                          <a:pt x="1488017" y="2152816"/>
                          <a:pt x="1481963" y="2147356"/>
                          <a:pt x="1479550" y="2140116"/>
                        </a:cubicBezTo>
                        <a:cubicBezTo>
                          <a:pt x="1477433" y="2133766"/>
                          <a:pt x="1476451" y="2126917"/>
                          <a:pt x="1473200" y="2121066"/>
                        </a:cubicBezTo>
                        <a:cubicBezTo>
                          <a:pt x="1432168" y="2047208"/>
                          <a:pt x="1459824" y="2119039"/>
                          <a:pt x="1435100" y="2044866"/>
                        </a:cubicBezTo>
                        <a:cubicBezTo>
                          <a:pt x="1430273" y="2030386"/>
                          <a:pt x="1418167" y="2019466"/>
                          <a:pt x="1409700" y="2006766"/>
                        </a:cubicBezTo>
                        <a:cubicBezTo>
                          <a:pt x="1405987" y="2001197"/>
                          <a:pt x="1406343" y="1993703"/>
                          <a:pt x="1403350" y="1987716"/>
                        </a:cubicBezTo>
                        <a:cubicBezTo>
                          <a:pt x="1399937" y="1980890"/>
                          <a:pt x="1393750" y="1975640"/>
                          <a:pt x="1390650" y="1968666"/>
                        </a:cubicBezTo>
                        <a:cubicBezTo>
                          <a:pt x="1385213" y="1956433"/>
                          <a:pt x="1382183" y="1943266"/>
                          <a:pt x="1377950" y="1930566"/>
                        </a:cubicBezTo>
                        <a:cubicBezTo>
                          <a:pt x="1373879" y="1918352"/>
                          <a:pt x="1374125" y="1905091"/>
                          <a:pt x="1371600" y="1892466"/>
                        </a:cubicBezTo>
                        <a:cubicBezTo>
                          <a:pt x="1369888" y="1883908"/>
                          <a:pt x="1367648" y="1875457"/>
                          <a:pt x="1365250" y="1867066"/>
                        </a:cubicBezTo>
                        <a:cubicBezTo>
                          <a:pt x="1362267" y="1856625"/>
                          <a:pt x="1356022" y="1835514"/>
                          <a:pt x="1346200" y="1828966"/>
                        </a:cubicBezTo>
                        <a:cubicBezTo>
                          <a:pt x="1338938" y="1824125"/>
                          <a:pt x="1329191" y="1825014"/>
                          <a:pt x="1320800" y="1822616"/>
                        </a:cubicBezTo>
                        <a:cubicBezTo>
                          <a:pt x="1314364" y="1820777"/>
                          <a:pt x="1308100" y="1818383"/>
                          <a:pt x="1301750" y="1816266"/>
                        </a:cubicBezTo>
                        <a:cubicBezTo>
                          <a:pt x="1295400" y="1812033"/>
                          <a:pt x="1287468" y="1809525"/>
                          <a:pt x="1282700" y="1803566"/>
                        </a:cubicBezTo>
                        <a:cubicBezTo>
                          <a:pt x="1247647" y="1759749"/>
                          <a:pt x="1311895" y="1808212"/>
                          <a:pt x="1257300" y="1771816"/>
                        </a:cubicBezTo>
                        <a:cubicBezTo>
                          <a:pt x="1253067" y="1765466"/>
                          <a:pt x="1248013" y="1759592"/>
                          <a:pt x="1244600" y="1752766"/>
                        </a:cubicBezTo>
                        <a:cubicBezTo>
                          <a:pt x="1241607" y="1746779"/>
                          <a:pt x="1241501" y="1739567"/>
                          <a:pt x="1238250" y="1733716"/>
                        </a:cubicBezTo>
                        <a:cubicBezTo>
                          <a:pt x="1230837" y="1720373"/>
                          <a:pt x="1217677" y="1710096"/>
                          <a:pt x="1212850" y="1695616"/>
                        </a:cubicBezTo>
                        <a:cubicBezTo>
                          <a:pt x="1196889" y="1647733"/>
                          <a:pt x="1218419" y="1706755"/>
                          <a:pt x="1193800" y="1657516"/>
                        </a:cubicBezTo>
                        <a:cubicBezTo>
                          <a:pt x="1190807" y="1651529"/>
                          <a:pt x="1190701" y="1644317"/>
                          <a:pt x="1187450" y="1638466"/>
                        </a:cubicBezTo>
                        <a:cubicBezTo>
                          <a:pt x="1180037" y="1625123"/>
                          <a:pt x="1170517" y="1613066"/>
                          <a:pt x="1162050" y="1600366"/>
                        </a:cubicBezTo>
                        <a:lnTo>
                          <a:pt x="1149350" y="1581316"/>
                        </a:lnTo>
                        <a:cubicBezTo>
                          <a:pt x="1145117" y="1574966"/>
                          <a:pt x="1143000" y="1566499"/>
                          <a:pt x="1136650" y="1562266"/>
                        </a:cubicBezTo>
                        <a:lnTo>
                          <a:pt x="1117600" y="1549566"/>
                        </a:lnTo>
                        <a:cubicBezTo>
                          <a:pt x="1101639" y="1501683"/>
                          <a:pt x="1125026" y="1558848"/>
                          <a:pt x="1092200" y="1517816"/>
                        </a:cubicBezTo>
                        <a:cubicBezTo>
                          <a:pt x="1066533" y="1485732"/>
                          <a:pt x="1108836" y="1510942"/>
                          <a:pt x="1073150" y="1479716"/>
                        </a:cubicBezTo>
                        <a:cubicBezTo>
                          <a:pt x="1061663" y="1469665"/>
                          <a:pt x="1047750" y="1462783"/>
                          <a:pt x="1035050" y="1454316"/>
                        </a:cubicBezTo>
                        <a:lnTo>
                          <a:pt x="1016000" y="1441616"/>
                        </a:lnTo>
                        <a:cubicBezTo>
                          <a:pt x="1011767" y="1435266"/>
                          <a:pt x="1008696" y="1427962"/>
                          <a:pt x="1003300" y="1422566"/>
                        </a:cubicBezTo>
                        <a:cubicBezTo>
                          <a:pt x="997904" y="1417170"/>
                          <a:pt x="988295" y="1416338"/>
                          <a:pt x="984250" y="1409866"/>
                        </a:cubicBezTo>
                        <a:cubicBezTo>
                          <a:pt x="977155" y="1398514"/>
                          <a:pt x="975783" y="1384466"/>
                          <a:pt x="971550" y="1371766"/>
                        </a:cubicBezTo>
                        <a:cubicBezTo>
                          <a:pt x="968710" y="1363247"/>
                          <a:pt x="958013" y="1359805"/>
                          <a:pt x="952500" y="1352716"/>
                        </a:cubicBezTo>
                        <a:cubicBezTo>
                          <a:pt x="943129" y="1340668"/>
                          <a:pt x="935567" y="1327316"/>
                          <a:pt x="927100" y="1314616"/>
                        </a:cubicBezTo>
                        <a:cubicBezTo>
                          <a:pt x="922867" y="1308266"/>
                          <a:pt x="916813" y="1302806"/>
                          <a:pt x="914400" y="1295566"/>
                        </a:cubicBezTo>
                        <a:lnTo>
                          <a:pt x="901700" y="1257466"/>
                        </a:lnTo>
                        <a:cubicBezTo>
                          <a:pt x="899583" y="1251116"/>
                          <a:pt x="899063" y="1243985"/>
                          <a:pt x="895350" y="1238416"/>
                        </a:cubicBezTo>
                        <a:lnTo>
                          <a:pt x="857250" y="1181266"/>
                        </a:lnTo>
                        <a:cubicBezTo>
                          <a:pt x="853017" y="1174916"/>
                          <a:pt x="849946" y="1167612"/>
                          <a:pt x="844550" y="1162216"/>
                        </a:cubicBezTo>
                        <a:cubicBezTo>
                          <a:pt x="838200" y="1155866"/>
                          <a:pt x="831013" y="1150255"/>
                          <a:pt x="825500" y="1143166"/>
                        </a:cubicBezTo>
                        <a:cubicBezTo>
                          <a:pt x="816129" y="1131118"/>
                          <a:pt x="808567" y="1117766"/>
                          <a:pt x="800100" y="1105066"/>
                        </a:cubicBezTo>
                        <a:cubicBezTo>
                          <a:pt x="795867" y="1098716"/>
                          <a:pt x="792796" y="1091412"/>
                          <a:pt x="787400" y="1086016"/>
                        </a:cubicBezTo>
                        <a:cubicBezTo>
                          <a:pt x="781050" y="1079666"/>
                          <a:pt x="774099" y="1073865"/>
                          <a:pt x="768350" y="1066966"/>
                        </a:cubicBezTo>
                        <a:cubicBezTo>
                          <a:pt x="763464" y="1061103"/>
                          <a:pt x="759063" y="1054742"/>
                          <a:pt x="755650" y="1047916"/>
                        </a:cubicBezTo>
                        <a:cubicBezTo>
                          <a:pt x="752657" y="1041929"/>
                          <a:pt x="751139" y="1035302"/>
                          <a:pt x="749300" y="1028866"/>
                        </a:cubicBezTo>
                        <a:cubicBezTo>
                          <a:pt x="746587" y="1019371"/>
                          <a:pt x="741675" y="994566"/>
                          <a:pt x="736600" y="984416"/>
                        </a:cubicBezTo>
                        <a:cubicBezTo>
                          <a:pt x="733187" y="977590"/>
                          <a:pt x="727313" y="972192"/>
                          <a:pt x="723900" y="965366"/>
                        </a:cubicBezTo>
                        <a:cubicBezTo>
                          <a:pt x="720907" y="959379"/>
                          <a:pt x="721731" y="951543"/>
                          <a:pt x="717550" y="946316"/>
                        </a:cubicBezTo>
                        <a:cubicBezTo>
                          <a:pt x="712782" y="940357"/>
                          <a:pt x="704850" y="937849"/>
                          <a:pt x="698500" y="933616"/>
                        </a:cubicBezTo>
                        <a:cubicBezTo>
                          <a:pt x="696383" y="927266"/>
                          <a:pt x="695143" y="920553"/>
                          <a:pt x="692150" y="914566"/>
                        </a:cubicBezTo>
                        <a:cubicBezTo>
                          <a:pt x="683309" y="896885"/>
                          <a:pt x="674444" y="890510"/>
                          <a:pt x="660400" y="876466"/>
                        </a:cubicBezTo>
                        <a:cubicBezTo>
                          <a:pt x="635721" y="802429"/>
                          <a:pt x="656273" y="874092"/>
                          <a:pt x="641350" y="762166"/>
                        </a:cubicBezTo>
                        <a:cubicBezTo>
                          <a:pt x="640465" y="755531"/>
                          <a:pt x="636623" y="749610"/>
                          <a:pt x="635000" y="743116"/>
                        </a:cubicBezTo>
                        <a:cubicBezTo>
                          <a:pt x="632382" y="732645"/>
                          <a:pt x="630581" y="721985"/>
                          <a:pt x="628650" y="711366"/>
                        </a:cubicBezTo>
                        <a:cubicBezTo>
                          <a:pt x="625222" y="692511"/>
                          <a:pt x="626966" y="668109"/>
                          <a:pt x="609600" y="654216"/>
                        </a:cubicBezTo>
                        <a:cubicBezTo>
                          <a:pt x="604373" y="650035"/>
                          <a:pt x="596900" y="649983"/>
                          <a:pt x="590550" y="647866"/>
                        </a:cubicBezTo>
                        <a:cubicBezTo>
                          <a:pt x="539750" y="613999"/>
                          <a:pt x="601133" y="658449"/>
                          <a:pt x="558800" y="616116"/>
                        </a:cubicBezTo>
                        <a:cubicBezTo>
                          <a:pt x="553404" y="610720"/>
                          <a:pt x="546100" y="607649"/>
                          <a:pt x="539750" y="603416"/>
                        </a:cubicBezTo>
                        <a:cubicBezTo>
                          <a:pt x="534585" y="587922"/>
                          <a:pt x="533010" y="577626"/>
                          <a:pt x="520700" y="565316"/>
                        </a:cubicBezTo>
                        <a:cubicBezTo>
                          <a:pt x="515304" y="559920"/>
                          <a:pt x="508000" y="556849"/>
                          <a:pt x="501650" y="552616"/>
                        </a:cubicBezTo>
                        <a:cubicBezTo>
                          <a:pt x="499533" y="546266"/>
                          <a:pt x="500033" y="538299"/>
                          <a:pt x="495300" y="533566"/>
                        </a:cubicBezTo>
                        <a:cubicBezTo>
                          <a:pt x="484507" y="522773"/>
                          <a:pt x="469900" y="516633"/>
                          <a:pt x="457200" y="508166"/>
                        </a:cubicBezTo>
                        <a:cubicBezTo>
                          <a:pt x="423951" y="486000"/>
                          <a:pt x="445723" y="496413"/>
                          <a:pt x="387350" y="489116"/>
                        </a:cubicBezTo>
                        <a:lnTo>
                          <a:pt x="349250" y="476416"/>
                        </a:lnTo>
                        <a:lnTo>
                          <a:pt x="330200" y="419266"/>
                        </a:lnTo>
                        <a:lnTo>
                          <a:pt x="311150" y="362116"/>
                        </a:lnTo>
                        <a:lnTo>
                          <a:pt x="304800" y="343066"/>
                        </a:lnTo>
                        <a:cubicBezTo>
                          <a:pt x="302683" y="336716"/>
                          <a:pt x="302163" y="329585"/>
                          <a:pt x="298450" y="324016"/>
                        </a:cubicBezTo>
                        <a:cubicBezTo>
                          <a:pt x="294217" y="317666"/>
                          <a:pt x="289163" y="311792"/>
                          <a:pt x="285750" y="304966"/>
                        </a:cubicBezTo>
                        <a:cubicBezTo>
                          <a:pt x="282757" y="298979"/>
                          <a:pt x="283581" y="291143"/>
                          <a:pt x="279400" y="285916"/>
                        </a:cubicBezTo>
                        <a:cubicBezTo>
                          <a:pt x="274632" y="279957"/>
                          <a:pt x="266213" y="278102"/>
                          <a:pt x="260350" y="273216"/>
                        </a:cubicBezTo>
                        <a:cubicBezTo>
                          <a:pt x="253451" y="267467"/>
                          <a:pt x="248389" y="259679"/>
                          <a:pt x="241300" y="254166"/>
                        </a:cubicBezTo>
                        <a:cubicBezTo>
                          <a:pt x="229252" y="244795"/>
                          <a:pt x="215900" y="237233"/>
                          <a:pt x="203200" y="228766"/>
                        </a:cubicBezTo>
                        <a:cubicBezTo>
                          <a:pt x="196850" y="224533"/>
                          <a:pt x="191390" y="218479"/>
                          <a:pt x="184150" y="216066"/>
                        </a:cubicBezTo>
                        <a:lnTo>
                          <a:pt x="146050" y="203366"/>
                        </a:lnTo>
                        <a:lnTo>
                          <a:pt x="107950" y="190666"/>
                        </a:lnTo>
                        <a:lnTo>
                          <a:pt x="88900" y="184316"/>
                        </a:lnTo>
                        <a:cubicBezTo>
                          <a:pt x="82550" y="180083"/>
                          <a:pt x="74876" y="177359"/>
                          <a:pt x="69850" y="171616"/>
                        </a:cubicBezTo>
                        <a:cubicBezTo>
                          <a:pt x="59799" y="160129"/>
                          <a:pt x="52917" y="146216"/>
                          <a:pt x="44450" y="133516"/>
                        </a:cubicBezTo>
                        <a:lnTo>
                          <a:pt x="25400" y="76366"/>
                        </a:lnTo>
                        <a:cubicBezTo>
                          <a:pt x="22640" y="68087"/>
                          <a:pt x="22488" y="58988"/>
                          <a:pt x="19050" y="50966"/>
                        </a:cubicBezTo>
                        <a:cubicBezTo>
                          <a:pt x="16044" y="43951"/>
                          <a:pt x="9763" y="38742"/>
                          <a:pt x="6350" y="31916"/>
                        </a:cubicBezTo>
                        <a:cubicBezTo>
                          <a:pt x="3357" y="25929"/>
                          <a:pt x="2117" y="19216"/>
                          <a:pt x="0" y="12866"/>
                        </a:cubicBezTo>
                        <a:cubicBezTo>
                          <a:pt x="52580" y="-4661"/>
                          <a:pt x="30674" y="-10973"/>
                          <a:pt x="63500" y="38266"/>
                        </a:cubicBezTo>
                        <a:cubicBezTo>
                          <a:pt x="67733" y="44616"/>
                          <a:pt x="68960" y="54903"/>
                          <a:pt x="76200" y="57316"/>
                        </a:cubicBezTo>
                        <a:lnTo>
                          <a:pt x="114300" y="70016"/>
                        </a:lnTo>
                        <a:lnTo>
                          <a:pt x="133350" y="76366"/>
                        </a:lnTo>
                        <a:cubicBezTo>
                          <a:pt x="142325" y="121243"/>
                          <a:pt x="136287" y="97877"/>
                          <a:pt x="152400" y="146216"/>
                        </a:cubicBezTo>
                        <a:cubicBezTo>
                          <a:pt x="154517" y="152566"/>
                          <a:pt x="165100" y="150449"/>
                          <a:pt x="171450" y="152566"/>
                        </a:cubicBezTo>
                        <a:cubicBezTo>
                          <a:pt x="237734" y="130471"/>
                          <a:pt x="196197" y="138912"/>
                          <a:pt x="298450" y="146216"/>
                        </a:cubicBezTo>
                        <a:cubicBezTo>
                          <a:pt x="304800" y="148333"/>
                          <a:pt x="312273" y="148385"/>
                          <a:pt x="317500" y="152566"/>
                        </a:cubicBezTo>
                        <a:cubicBezTo>
                          <a:pt x="323459" y="157334"/>
                          <a:pt x="324804" y="166220"/>
                          <a:pt x="330200" y="171616"/>
                        </a:cubicBezTo>
                        <a:cubicBezTo>
                          <a:pt x="335596" y="177012"/>
                          <a:pt x="342900" y="180083"/>
                          <a:pt x="349250" y="184316"/>
                        </a:cubicBezTo>
                        <a:cubicBezTo>
                          <a:pt x="383117" y="235116"/>
                          <a:pt x="338667" y="173733"/>
                          <a:pt x="381000" y="216066"/>
                        </a:cubicBezTo>
                        <a:cubicBezTo>
                          <a:pt x="423333" y="258399"/>
                          <a:pt x="361950" y="213949"/>
                          <a:pt x="412750" y="247816"/>
                        </a:cubicBezTo>
                        <a:cubicBezTo>
                          <a:pt x="449146" y="302411"/>
                          <a:pt x="405510" y="233336"/>
                          <a:pt x="431800" y="285916"/>
                        </a:cubicBezTo>
                        <a:cubicBezTo>
                          <a:pt x="435213" y="292742"/>
                          <a:pt x="441087" y="298140"/>
                          <a:pt x="444500" y="304966"/>
                        </a:cubicBezTo>
                        <a:cubicBezTo>
                          <a:pt x="447493" y="310953"/>
                          <a:pt x="446959" y="318569"/>
                          <a:pt x="450850" y="324016"/>
                        </a:cubicBezTo>
                        <a:cubicBezTo>
                          <a:pt x="457810" y="333759"/>
                          <a:pt x="466900" y="341936"/>
                          <a:pt x="476250" y="349416"/>
                        </a:cubicBezTo>
                        <a:cubicBezTo>
                          <a:pt x="488169" y="358951"/>
                          <a:pt x="501650" y="366349"/>
                          <a:pt x="514350" y="374816"/>
                        </a:cubicBezTo>
                        <a:lnTo>
                          <a:pt x="533400" y="387516"/>
                        </a:lnTo>
                        <a:cubicBezTo>
                          <a:pt x="537633" y="393866"/>
                          <a:pt x="540704" y="401170"/>
                          <a:pt x="546100" y="406566"/>
                        </a:cubicBezTo>
                        <a:cubicBezTo>
                          <a:pt x="551496" y="411962"/>
                          <a:pt x="560124" y="413523"/>
                          <a:pt x="565150" y="419266"/>
                        </a:cubicBezTo>
                        <a:cubicBezTo>
                          <a:pt x="575201" y="430753"/>
                          <a:pt x="577850" y="448899"/>
                          <a:pt x="590550" y="457366"/>
                        </a:cubicBezTo>
                        <a:lnTo>
                          <a:pt x="628650" y="482766"/>
                        </a:lnTo>
                        <a:cubicBezTo>
                          <a:pt x="634359" y="486572"/>
                          <a:pt x="669395" y="494408"/>
                          <a:pt x="673100" y="495466"/>
                        </a:cubicBezTo>
                        <a:cubicBezTo>
                          <a:pt x="736869" y="513686"/>
                          <a:pt x="638145" y="488315"/>
                          <a:pt x="717550" y="508166"/>
                        </a:cubicBezTo>
                        <a:cubicBezTo>
                          <a:pt x="730250" y="516633"/>
                          <a:pt x="747183" y="520866"/>
                          <a:pt x="755650" y="533566"/>
                        </a:cubicBezTo>
                        <a:lnTo>
                          <a:pt x="806450" y="609766"/>
                        </a:lnTo>
                        <a:cubicBezTo>
                          <a:pt x="810163" y="615335"/>
                          <a:pt x="810683" y="622466"/>
                          <a:pt x="812800" y="628816"/>
                        </a:cubicBezTo>
                        <a:cubicBezTo>
                          <a:pt x="815526" y="647897"/>
                          <a:pt x="819929" y="684588"/>
                          <a:pt x="825500" y="705016"/>
                        </a:cubicBezTo>
                        <a:cubicBezTo>
                          <a:pt x="829022" y="717931"/>
                          <a:pt x="833967" y="730416"/>
                          <a:pt x="838200" y="743116"/>
                        </a:cubicBezTo>
                        <a:cubicBezTo>
                          <a:pt x="843027" y="757596"/>
                          <a:pt x="876300" y="768516"/>
                          <a:pt x="876300" y="768516"/>
                        </a:cubicBezTo>
                        <a:cubicBezTo>
                          <a:pt x="880533" y="774866"/>
                          <a:pt x="887969" y="780004"/>
                          <a:pt x="889000" y="787566"/>
                        </a:cubicBezTo>
                        <a:cubicBezTo>
                          <a:pt x="894441" y="827469"/>
                          <a:pt x="889909" y="868313"/>
                          <a:pt x="895350" y="908216"/>
                        </a:cubicBezTo>
                        <a:cubicBezTo>
                          <a:pt x="896381" y="915778"/>
                          <a:pt x="902091" y="922498"/>
                          <a:pt x="908050" y="927266"/>
                        </a:cubicBezTo>
                        <a:cubicBezTo>
                          <a:pt x="914559" y="932473"/>
                          <a:pt x="957269" y="939650"/>
                          <a:pt x="958850" y="939966"/>
                        </a:cubicBezTo>
                        <a:cubicBezTo>
                          <a:pt x="990600" y="961133"/>
                          <a:pt x="973667" y="946316"/>
                          <a:pt x="1003300" y="990766"/>
                        </a:cubicBezTo>
                        <a:lnTo>
                          <a:pt x="1016000" y="1009816"/>
                        </a:lnTo>
                        <a:cubicBezTo>
                          <a:pt x="1016619" y="1019107"/>
                          <a:pt x="1006195" y="1101032"/>
                          <a:pt x="1035050" y="1124116"/>
                        </a:cubicBezTo>
                        <a:cubicBezTo>
                          <a:pt x="1040277" y="1128297"/>
                          <a:pt x="1047750" y="1128349"/>
                          <a:pt x="1054100" y="1130466"/>
                        </a:cubicBezTo>
                        <a:cubicBezTo>
                          <a:pt x="1107546" y="1166097"/>
                          <a:pt x="1052298" y="1133922"/>
                          <a:pt x="1187450" y="1149516"/>
                        </a:cubicBezTo>
                        <a:cubicBezTo>
                          <a:pt x="1204789" y="1151517"/>
                          <a:pt x="1238250" y="1162216"/>
                          <a:pt x="1238250" y="1162216"/>
                        </a:cubicBezTo>
                        <a:cubicBezTo>
                          <a:pt x="1274646" y="1216811"/>
                          <a:pt x="1231010" y="1147736"/>
                          <a:pt x="1257300" y="1200316"/>
                        </a:cubicBezTo>
                        <a:cubicBezTo>
                          <a:pt x="1281919" y="1249555"/>
                          <a:pt x="1260389" y="1190533"/>
                          <a:pt x="1276350" y="1238416"/>
                        </a:cubicBezTo>
                        <a:cubicBezTo>
                          <a:pt x="1274233" y="1268049"/>
                          <a:pt x="1273471" y="1297811"/>
                          <a:pt x="1270000" y="1327316"/>
                        </a:cubicBezTo>
                        <a:cubicBezTo>
                          <a:pt x="1269218" y="1333964"/>
                          <a:pt x="1263650" y="1339673"/>
                          <a:pt x="1263650" y="1346366"/>
                        </a:cubicBezTo>
                        <a:cubicBezTo>
                          <a:pt x="1263650" y="1353059"/>
                          <a:pt x="1264553" y="1361525"/>
                          <a:pt x="1270000" y="1365416"/>
                        </a:cubicBezTo>
                        <a:cubicBezTo>
                          <a:pt x="1280893" y="1373197"/>
                          <a:pt x="1308100" y="1378116"/>
                          <a:pt x="1308100" y="1378116"/>
                        </a:cubicBezTo>
                        <a:lnTo>
                          <a:pt x="1333500" y="1454316"/>
                        </a:lnTo>
                        <a:cubicBezTo>
                          <a:pt x="1337683" y="1466865"/>
                          <a:pt x="1341359" y="1483464"/>
                          <a:pt x="1352550" y="1492416"/>
                        </a:cubicBezTo>
                        <a:cubicBezTo>
                          <a:pt x="1357777" y="1496597"/>
                          <a:pt x="1365036" y="1497453"/>
                          <a:pt x="1371600" y="1498766"/>
                        </a:cubicBezTo>
                        <a:cubicBezTo>
                          <a:pt x="1386276" y="1501701"/>
                          <a:pt x="1401233" y="1502999"/>
                          <a:pt x="1416050" y="1505116"/>
                        </a:cubicBezTo>
                        <a:cubicBezTo>
                          <a:pt x="1438478" y="1572401"/>
                          <a:pt x="1408745" y="1477470"/>
                          <a:pt x="1428750" y="1657516"/>
                        </a:cubicBezTo>
                        <a:cubicBezTo>
                          <a:pt x="1435948" y="1722294"/>
                          <a:pt x="1445801" y="1670570"/>
                          <a:pt x="1466850" y="1733716"/>
                        </a:cubicBezTo>
                        <a:lnTo>
                          <a:pt x="1479550" y="1771816"/>
                        </a:lnTo>
                        <a:lnTo>
                          <a:pt x="1485900" y="1790866"/>
                        </a:lnTo>
                        <a:cubicBezTo>
                          <a:pt x="1488017" y="1797216"/>
                          <a:pt x="1488537" y="1804347"/>
                          <a:pt x="1492250" y="1809916"/>
                        </a:cubicBezTo>
                        <a:cubicBezTo>
                          <a:pt x="1503539" y="1826849"/>
                          <a:pt x="1507076" y="1834853"/>
                          <a:pt x="1524000" y="1848016"/>
                        </a:cubicBezTo>
                        <a:cubicBezTo>
                          <a:pt x="1536048" y="1857387"/>
                          <a:pt x="1562100" y="1873416"/>
                          <a:pt x="1562100" y="1873416"/>
                        </a:cubicBezTo>
                        <a:cubicBezTo>
                          <a:pt x="1566333" y="1879766"/>
                          <a:pt x="1569404" y="1887070"/>
                          <a:pt x="1574800" y="1892466"/>
                        </a:cubicBezTo>
                        <a:cubicBezTo>
                          <a:pt x="1580196" y="1897862"/>
                          <a:pt x="1587987" y="1900280"/>
                          <a:pt x="1593850" y="1905166"/>
                        </a:cubicBezTo>
                        <a:cubicBezTo>
                          <a:pt x="1600749" y="1910915"/>
                          <a:pt x="1606550" y="1917866"/>
                          <a:pt x="1612900" y="1924216"/>
                        </a:cubicBezTo>
                        <a:cubicBezTo>
                          <a:pt x="1615017" y="1930566"/>
                          <a:pt x="1614517" y="1938533"/>
                          <a:pt x="1619250" y="1943266"/>
                        </a:cubicBezTo>
                        <a:cubicBezTo>
                          <a:pt x="1623983" y="1947999"/>
                          <a:pt x="1634587" y="1944047"/>
                          <a:pt x="1638300" y="1949616"/>
                        </a:cubicBezTo>
                        <a:cubicBezTo>
                          <a:pt x="1644287" y="1958596"/>
                          <a:pt x="1637018" y="1973734"/>
                          <a:pt x="1644650" y="1981366"/>
                        </a:cubicBezTo>
                        <a:cubicBezTo>
                          <a:pt x="1654116" y="1990832"/>
                          <a:pt x="1682750" y="1994066"/>
                          <a:pt x="1682750" y="1994066"/>
                        </a:cubicBezTo>
                        <a:cubicBezTo>
                          <a:pt x="1704911" y="2008840"/>
                          <a:pt x="1723831" y="2017856"/>
                          <a:pt x="1739900" y="2038516"/>
                        </a:cubicBezTo>
                        <a:cubicBezTo>
                          <a:pt x="1749271" y="2050564"/>
                          <a:pt x="1754507" y="2065823"/>
                          <a:pt x="1765300" y="2076616"/>
                        </a:cubicBezTo>
                        <a:cubicBezTo>
                          <a:pt x="1786206" y="2097522"/>
                          <a:pt x="1794559" y="2103385"/>
                          <a:pt x="1809750" y="2133766"/>
                        </a:cubicBezTo>
                        <a:lnTo>
                          <a:pt x="1847850" y="2209966"/>
                        </a:lnTo>
                        <a:cubicBezTo>
                          <a:pt x="1854676" y="2223618"/>
                          <a:pt x="1864783" y="2235366"/>
                          <a:pt x="1873250" y="2248066"/>
                        </a:cubicBezTo>
                        <a:cubicBezTo>
                          <a:pt x="1910009" y="2303205"/>
                          <a:pt x="1837879" y="2225395"/>
                          <a:pt x="1898650" y="2286166"/>
                        </a:cubicBezTo>
                        <a:cubicBezTo>
                          <a:pt x="1900767" y="2292516"/>
                          <a:pt x="1900891" y="2299932"/>
                          <a:pt x="1905000" y="2305216"/>
                        </a:cubicBezTo>
                        <a:cubicBezTo>
                          <a:pt x="1934983" y="2343766"/>
                          <a:pt x="1930850" y="2339233"/>
                          <a:pt x="1962150" y="2349666"/>
                        </a:cubicBezTo>
                        <a:lnTo>
                          <a:pt x="2000250" y="2406816"/>
                        </a:lnTo>
                        <a:cubicBezTo>
                          <a:pt x="2003401" y="2411542"/>
                          <a:pt x="2037291" y="2433627"/>
                          <a:pt x="2044700" y="2438566"/>
                        </a:cubicBezTo>
                        <a:lnTo>
                          <a:pt x="2070100" y="2476666"/>
                        </a:lnTo>
                        <a:cubicBezTo>
                          <a:pt x="2074333" y="2483016"/>
                          <a:pt x="2076450" y="2491483"/>
                          <a:pt x="2082800" y="2495716"/>
                        </a:cubicBezTo>
                        <a:lnTo>
                          <a:pt x="2120900" y="2521116"/>
                        </a:lnTo>
                        <a:lnTo>
                          <a:pt x="2139950" y="2533816"/>
                        </a:lnTo>
                        <a:cubicBezTo>
                          <a:pt x="2144183" y="2540166"/>
                          <a:pt x="2149644" y="2545851"/>
                          <a:pt x="2152650" y="2552866"/>
                        </a:cubicBezTo>
                        <a:cubicBezTo>
                          <a:pt x="2159709" y="2569338"/>
                          <a:pt x="2162775" y="2609840"/>
                          <a:pt x="2165350" y="2622716"/>
                        </a:cubicBezTo>
                        <a:cubicBezTo>
                          <a:pt x="2166663" y="2629280"/>
                          <a:pt x="2170195" y="2635244"/>
                          <a:pt x="2171700" y="2641766"/>
                        </a:cubicBezTo>
                        <a:cubicBezTo>
                          <a:pt x="2176554" y="2662799"/>
                          <a:pt x="2179546" y="2684233"/>
                          <a:pt x="2184400" y="2705266"/>
                        </a:cubicBezTo>
                        <a:cubicBezTo>
                          <a:pt x="2185905" y="2711788"/>
                          <a:pt x="2186569" y="2719089"/>
                          <a:pt x="2190750" y="2724316"/>
                        </a:cubicBezTo>
                        <a:cubicBezTo>
                          <a:pt x="2195518" y="2730275"/>
                          <a:pt x="2203450" y="2732783"/>
                          <a:pt x="2209800" y="2737016"/>
                        </a:cubicBezTo>
                        <a:cubicBezTo>
                          <a:pt x="2233266" y="2772215"/>
                          <a:pt x="2209074" y="2744374"/>
                          <a:pt x="2241550" y="2762416"/>
                        </a:cubicBezTo>
                        <a:cubicBezTo>
                          <a:pt x="2254893" y="2769829"/>
                          <a:pt x="2279650" y="2787816"/>
                          <a:pt x="2279650" y="2787816"/>
                        </a:cubicBezTo>
                        <a:cubicBezTo>
                          <a:pt x="2283883" y="2794166"/>
                          <a:pt x="2286954" y="2801470"/>
                          <a:pt x="2292350" y="2806866"/>
                        </a:cubicBezTo>
                        <a:cubicBezTo>
                          <a:pt x="2334683" y="2849199"/>
                          <a:pt x="2290233" y="2787816"/>
                          <a:pt x="2324100" y="2838616"/>
                        </a:cubicBezTo>
                        <a:cubicBezTo>
                          <a:pt x="2333697" y="2877003"/>
                          <a:pt x="2327690" y="2855737"/>
                          <a:pt x="2343150" y="2902116"/>
                        </a:cubicBezTo>
                        <a:cubicBezTo>
                          <a:pt x="2345267" y="2908466"/>
                          <a:pt x="2343931" y="2917453"/>
                          <a:pt x="2349500" y="2921166"/>
                        </a:cubicBezTo>
                        <a:lnTo>
                          <a:pt x="2387600" y="2946566"/>
                        </a:lnTo>
                        <a:cubicBezTo>
                          <a:pt x="2391833" y="2952916"/>
                          <a:pt x="2397294" y="2958601"/>
                          <a:pt x="2400300" y="2965616"/>
                        </a:cubicBezTo>
                        <a:cubicBezTo>
                          <a:pt x="2403738" y="2973638"/>
                          <a:pt x="2404142" y="2982657"/>
                          <a:pt x="2406650" y="2991016"/>
                        </a:cubicBezTo>
                        <a:cubicBezTo>
                          <a:pt x="2410497" y="3003838"/>
                          <a:pt x="2415117" y="3016416"/>
                          <a:pt x="2419350" y="3029116"/>
                        </a:cubicBezTo>
                        <a:cubicBezTo>
                          <a:pt x="2421763" y="3036356"/>
                          <a:pt x="2431426" y="3038716"/>
                          <a:pt x="2438400" y="3041816"/>
                        </a:cubicBezTo>
                        <a:lnTo>
                          <a:pt x="2495550" y="3060866"/>
                        </a:lnTo>
                        <a:lnTo>
                          <a:pt x="2514600" y="3067216"/>
                        </a:lnTo>
                        <a:lnTo>
                          <a:pt x="2533650" y="3073566"/>
                        </a:lnTo>
                        <a:cubicBezTo>
                          <a:pt x="2540000" y="3079916"/>
                          <a:pt x="2545392" y="3087396"/>
                          <a:pt x="2552700" y="3092616"/>
                        </a:cubicBezTo>
                        <a:cubicBezTo>
                          <a:pt x="2566432" y="3102424"/>
                          <a:pt x="2581604" y="3106484"/>
                          <a:pt x="2597150" y="3111666"/>
                        </a:cubicBezTo>
                        <a:cubicBezTo>
                          <a:pt x="2605617" y="3124366"/>
                          <a:pt x="2613392" y="3137555"/>
                          <a:pt x="2622550" y="3149766"/>
                        </a:cubicBezTo>
                        <a:cubicBezTo>
                          <a:pt x="2628900" y="3158233"/>
                          <a:pt x="2635531" y="3166496"/>
                          <a:pt x="2641600" y="3175166"/>
                        </a:cubicBezTo>
                        <a:cubicBezTo>
                          <a:pt x="2650353" y="3187670"/>
                          <a:pt x="2658533" y="3200566"/>
                          <a:pt x="2667000" y="3213266"/>
                        </a:cubicBezTo>
                        <a:cubicBezTo>
                          <a:pt x="2671233" y="3219616"/>
                          <a:pt x="2672460" y="3229903"/>
                          <a:pt x="2679700" y="3232316"/>
                        </a:cubicBezTo>
                        <a:lnTo>
                          <a:pt x="2698750" y="3238666"/>
                        </a:lnTo>
                        <a:cubicBezTo>
                          <a:pt x="2778837" y="3358796"/>
                          <a:pt x="2696970" y="3228756"/>
                          <a:pt x="2730500" y="3295816"/>
                        </a:cubicBezTo>
                        <a:cubicBezTo>
                          <a:pt x="2733913" y="3302642"/>
                          <a:pt x="2737241" y="3310098"/>
                          <a:pt x="2743200" y="3314866"/>
                        </a:cubicBezTo>
                        <a:cubicBezTo>
                          <a:pt x="2748427" y="3319047"/>
                          <a:pt x="2755582" y="3320636"/>
                          <a:pt x="2762250" y="3321216"/>
                        </a:cubicBezTo>
                        <a:cubicBezTo>
                          <a:pt x="2804477" y="3324888"/>
                          <a:pt x="2846917" y="3325449"/>
                          <a:pt x="2889250" y="3327566"/>
                        </a:cubicBezTo>
                        <a:cubicBezTo>
                          <a:pt x="2948557" y="3367104"/>
                          <a:pt x="2912139" y="3354234"/>
                          <a:pt x="3003550" y="3346616"/>
                        </a:cubicBezTo>
                        <a:cubicBezTo>
                          <a:pt x="3012017" y="3344499"/>
                          <a:pt x="3020591" y="3342774"/>
                          <a:pt x="3028950" y="3340266"/>
                        </a:cubicBezTo>
                        <a:cubicBezTo>
                          <a:pt x="3041772" y="3336419"/>
                          <a:pt x="3054350" y="3331799"/>
                          <a:pt x="3067050" y="3327566"/>
                        </a:cubicBezTo>
                        <a:lnTo>
                          <a:pt x="3105150" y="3314866"/>
                        </a:lnTo>
                        <a:lnTo>
                          <a:pt x="3143250" y="3302166"/>
                        </a:lnTo>
                        <a:cubicBezTo>
                          <a:pt x="3149600" y="3300049"/>
                          <a:pt x="3155698" y="3296916"/>
                          <a:pt x="3162300" y="3295816"/>
                        </a:cubicBezTo>
                        <a:lnTo>
                          <a:pt x="3200400" y="3289466"/>
                        </a:lnTo>
                        <a:cubicBezTo>
                          <a:pt x="3246779" y="3274006"/>
                          <a:pt x="3225513" y="3273519"/>
                          <a:pt x="3263900" y="3283116"/>
                        </a:cubicBezTo>
                        <a:lnTo>
                          <a:pt x="3302000" y="3340266"/>
                        </a:lnTo>
                        <a:cubicBezTo>
                          <a:pt x="3306981" y="3347738"/>
                          <a:pt x="3314700" y="3352966"/>
                          <a:pt x="3321050" y="3359316"/>
                        </a:cubicBezTo>
                        <a:cubicBezTo>
                          <a:pt x="3323167" y="3365666"/>
                          <a:pt x="3327400" y="3371673"/>
                          <a:pt x="3327400" y="3378366"/>
                        </a:cubicBezTo>
                        <a:cubicBezTo>
                          <a:pt x="3327400" y="3393691"/>
                          <a:pt x="3319711" y="3414134"/>
                          <a:pt x="3314700" y="3429166"/>
                        </a:cubicBezTo>
                        <a:cubicBezTo>
                          <a:pt x="3321050" y="3435516"/>
                          <a:pt x="3326278" y="3443235"/>
                          <a:pt x="3333750" y="3448216"/>
                        </a:cubicBezTo>
                        <a:cubicBezTo>
                          <a:pt x="3339319" y="3451929"/>
                          <a:pt x="3346813" y="3451573"/>
                          <a:pt x="3352800" y="3454566"/>
                        </a:cubicBezTo>
                        <a:cubicBezTo>
                          <a:pt x="3359626" y="3457979"/>
                          <a:pt x="3365500" y="3463033"/>
                          <a:pt x="3371850" y="3467266"/>
                        </a:cubicBezTo>
                        <a:cubicBezTo>
                          <a:pt x="3376083" y="3473616"/>
                          <a:pt x="3378591" y="3481548"/>
                          <a:pt x="3384550" y="3486316"/>
                        </a:cubicBezTo>
                        <a:cubicBezTo>
                          <a:pt x="3389777" y="3490497"/>
                          <a:pt x="3397448" y="3490029"/>
                          <a:pt x="3403600" y="3492666"/>
                        </a:cubicBezTo>
                        <a:cubicBezTo>
                          <a:pt x="3412301" y="3496395"/>
                          <a:pt x="3420533" y="3501133"/>
                          <a:pt x="3429000" y="3505366"/>
                        </a:cubicBezTo>
                        <a:cubicBezTo>
                          <a:pt x="3444961" y="3553249"/>
                          <a:pt x="3423431" y="3494227"/>
                          <a:pt x="3448050" y="3543466"/>
                        </a:cubicBezTo>
                        <a:cubicBezTo>
                          <a:pt x="3451043" y="3549453"/>
                          <a:pt x="3452283" y="3556166"/>
                          <a:pt x="3454400" y="3562516"/>
                        </a:cubicBezTo>
                        <a:cubicBezTo>
                          <a:pt x="3452283" y="3568866"/>
                          <a:pt x="3452231" y="3576339"/>
                          <a:pt x="3448050" y="3581566"/>
                        </a:cubicBezTo>
                        <a:cubicBezTo>
                          <a:pt x="3439098" y="3592757"/>
                          <a:pt x="3422499" y="3596433"/>
                          <a:pt x="3409950" y="3600616"/>
                        </a:cubicBezTo>
                        <a:cubicBezTo>
                          <a:pt x="3377124" y="3649855"/>
                          <a:pt x="3389377" y="3624236"/>
                          <a:pt x="3371850" y="3676816"/>
                        </a:cubicBezTo>
                        <a:lnTo>
                          <a:pt x="3365500" y="3695866"/>
                        </a:lnTo>
                        <a:cubicBezTo>
                          <a:pt x="3367689" y="3713378"/>
                          <a:pt x="3368411" y="3746139"/>
                          <a:pt x="3378200" y="3765716"/>
                        </a:cubicBezTo>
                        <a:cubicBezTo>
                          <a:pt x="3381613" y="3772542"/>
                          <a:pt x="3386667" y="3778416"/>
                          <a:pt x="3390900" y="3784766"/>
                        </a:cubicBezTo>
                        <a:cubicBezTo>
                          <a:pt x="3388783" y="3810166"/>
                          <a:pt x="3387919" y="3835702"/>
                          <a:pt x="3384550" y="3860966"/>
                        </a:cubicBezTo>
                        <a:cubicBezTo>
                          <a:pt x="3383665" y="3867601"/>
                          <a:pt x="3382933" y="3875283"/>
                          <a:pt x="3378200" y="3880016"/>
                        </a:cubicBezTo>
                        <a:cubicBezTo>
                          <a:pt x="3367407" y="3890809"/>
                          <a:pt x="3340100" y="3905416"/>
                          <a:pt x="3340100" y="3905416"/>
                        </a:cubicBezTo>
                        <a:cubicBezTo>
                          <a:pt x="3335867" y="3911766"/>
                          <a:pt x="3333359" y="3919698"/>
                          <a:pt x="3327400" y="3924466"/>
                        </a:cubicBezTo>
                        <a:cubicBezTo>
                          <a:pt x="3322173" y="3928647"/>
                          <a:pt x="3314337" y="3927823"/>
                          <a:pt x="3308350" y="3930816"/>
                        </a:cubicBezTo>
                        <a:cubicBezTo>
                          <a:pt x="3301524" y="3934229"/>
                          <a:pt x="3296274" y="3940416"/>
                          <a:pt x="3289300" y="3943516"/>
                        </a:cubicBezTo>
                        <a:cubicBezTo>
                          <a:pt x="3258214" y="3957332"/>
                          <a:pt x="3254217" y="3954041"/>
                          <a:pt x="3225800" y="3962566"/>
                        </a:cubicBezTo>
                        <a:cubicBezTo>
                          <a:pt x="3206566" y="3968336"/>
                          <a:pt x="3187700" y="3975266"/>
                          <a:pt x="3168650" y="3981616"/>
                        </a:cubicBezTo>
                        <a:lnTo>
                          <a:pt x="3149600" y="3987966"/>
                        </a:lnTo>
                        <a:cubicBezTo>
                          <a:pt x="3141242" y="4013040"/>
                          <a:pt x="3143250" y="4000323"/>
                          <a:pt x="3143250" y="4026066"/>
                        </a:cubicBezTo>
                      </a:path>
                    </a:pathLst>
                  </a:custGeom>
                  <a:pattFill prst="openDmnd">
                    <a:fgClr>
                      <a:schemeClr val="tx1"/>
                    </a:fgClr>
                    <a:bgClr>
                      <a:schemeClr val="bg1"/>
                    </a:bgClr>
                  </a:patt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1" name="Freeform 20"/>
                  <p:cNvSpPr/>
                  <p:nvPr/>
                </p:nvSpPr>
                <p:spPr>
                  <a:xfrm>
                    <a:off x="3018726" y="1332792"/>
                    <a:ext cx="1288256" cy="367421"/>
                  </a:xfrm>
                  <a:custGeom>
                    <a:avLst/>
                    <a:gdLst>
                      <a:gd name="connsiteX0" fmla="*/ 0 w 1288256"/>
                      <a:gd name="connsiteY0" fmla="*/ 36427 h 367421"/>
                      <a:gd name="connsiteX1" fmla="*/ 14287 w 1288256"/>
                      <a:gd name="connsiteY1" fmla="*/ 38808 h 367421"/>
                      <a:gd name="connsiteX2" fmla="*/ 109537 w 1288256"/>
                      <a:gd name="connsiteY2" fmla="*/ 34046 h 367421"/>
                      <a:gd name="connsiteX3" fmla="*/ 128587 w 1288256"/>
                      <a:gd name="connsiteY3" fmla="*/ 29283 h 367421"/>
                      <a:gd name="connsiteX4" fmla="*/ 142875 w 1288256"/>
                      <a:gd name="connsiteY4" fmla="*/ 24521 h 367421"/>
                      <a:gd name="connsiteX5" fmla="*/ 152400 w 1288256"/>
                      <a:gd name="connsiteY5" fmla="*/ 22139 h 367421"/>
                      <a:gd name="connsiteX6" fmla="*/ 166687 w 1288256"/>
                      <a:gd name="connsiteY6" fmla="*/ 14996 h 367421"/>
                      <a:gd name="connsiteX7" fmla="*/ 180975 w 1288256"/>
                      <a:gd name="connsiteY7" fmla="*/ 7852 h 367421"/>
                      <a:gd name="connsiteX8" fmla="*/ 188119 w 1288256"/>
                      <a:gd name="connsiteY8" fmla="*/ 3089 h 367421"/>
                      <a:gd name="connsiteX9" fmla="*/ 230981 w 1288256"/>
                      <a:gd name="connsiteY9" fmla="*/ 3089 h 367421"/>
                      <a:gd name="connsiteX10" fmla="*/ 254794 w 1288256"/>
                      <a:gd name="connsiteY10" fmla="*/ 17377 h 367421"/>
                      <a:gd name="connsiteX11" fmla="*/ 266700 w 1288256"/>
                      <a:gd name="connsiteY11" fmla="*/ 19758 h 367421"/>
                      <a:gd name="connsiteX12" fmla="*/ 276225 w 1288256"/>
                      <a:gd name="connsiteY12" fmla="*/ 22139 h 367421"/>
                      <a:gd name="connsiteX13" fmla="*/ 283369 w 1288256"/>
                      <a:gd name="connsiteY13" fmla="*/ 24521 h 367421"/>
                      <a:gd name="connsiteX14" fmla="*/ 323850 w 1288256"/>
                      <a:gd name="connsiteY14" fmla="*/ 26902 h 367421"/>
                      <a:gd name="connsiteX15" fmla="*/ 352425 w 1288256"/>
                      <a:gd name="connsiteY15" fmla="*/ 12614 h 367421"/>
                      <a:gd name="connsiteX16" fmla="*/ 361950 w 1288256"/>
                      <a:gd name="connsiteY16" fmla="*/ 10233 h 367421"/>
                      <a:gd name="connsiteX17" fmla="*/ 378619 w 1288256"/>
                      <a:gd name="connsiteY17" fmla="*/ 5471 h 367421"/>
                      <a:gd name="connsiteX18" fmla="*/ 419100 w 1288256"/>
                      <a:gd name="connsiteY18" fmla="*/ 7852 h 367421"/>
                      <a:gd name="connsiteX19" fmla="*/ 423862 w 1288256"/>
                      <a:gd name="connsiteY19" fmla="*/ 14996 h 367421"/>
                      <a:gd name="connsiteX20" fmla="*/ 438150 w 1288256"/>
                      <a:gd name="connsiteY20" fmla="*/ 24521 h 367421"/>
                      <a:gd name="connsiteX21" fmla="*/ 442912 w 1288256"/>
                      <a:gd name="connsiteY21" fmla="*/ 31664 h 367421"/>
                      <a:gd name="connsiteX22" fmla="*/ 450056 w 1288256"/>
                      <a:gd name="connsiteY22" fmla="*/ 34046 h 367421"/>
                      <a:gd name="connsiteX23" fmla="*/ 464344 w 1288256"/>
                      <a:gd name="connsiteY23" fmla="*/ 41189 h 367421"/>
                      <a:gd name="connsiteX24" fmla="*/ 471487 w 1288256"/>
                      <a:gd name="connsiteY24" fmla="*/ 45952 h 367421"/>
                      <a:gd name="connsiteX25" fmla="*/ 478631 w 1288256"/>
                      <a:gd name="connsiteY25" fmla="*/ 48333 h 367421"/>
                      <a:gd name="connsiteX26" fmla="*/ 488156 w 1288256"/>
                      <a:gd name="connsiteY26" fmla="*/ 57858 h 367421"/>
                      <a:gd name="connsiteX27" fmla="*/ 502444 w 1288256"/>
                      <a:gd name="connsiteY27" fmla="*/ 62621 h 367421"/>
                      <a:gd name="connsiteX28" fmla="*/ 511969 w 1288256"/>
                      <a:gd name="connsiteY28" fmla="*/ 67383 h 367421"/>
                      <a:gd name="connsiteX29" fmla="*/ 528637 w 1288256"/>
                      <a:gd name="connsiteY29" fmla="*/ 72146 h 367421"/>
                      <a:gd name="connsiteX30" fmla="*/ 535781 w 1288256"/>
                      <a:gd name="connsiteY30" fmla="*/ 74527 h 367421"/>
                      <a:gd name="connsiteX31" fmla="*/ 545306 w 1288256"/>
                      <a:gd name="connsiteY31" fmla="*/ 76908 h 367421"/>
                      <a:gd name="connsiteX32" fmla="*/ 566737 w 1288256"/>
                      <a:gd name="connsiteY32" fmla="*/ 84052 h 367421"/>
                      <a:gd name="connsiteX33" fmla="*/ 583406 w 1288256"/>
                      <a:gd name="connsiteY33" fmla="*/ 93577 h 367421"/>
                      <a:gd name="connsiteX34" fmla="*/ 590550 w 1288256"/>
                      <a:gd name="connsiteY34" fmla="*/ 95958 h 367421"/>
                      <a:gd name="connsiteX35" fmla="*/ 611981 w 1288256"/>
                      <a:gd name="connsiteY35" fmla="*/ 105483 h 367421"/>
                      <a:gd name="connsiteX36" fmla="*/ 638175 w 1288256"/>
                      <a:gd name="connsiteY36" fmla="*/ 122152 h 367421"/>
                      <a:gd name="connsiteX37" fmla="*/ 652462 w 1288256"/>
                      <a:gd name="connsiteY37" fmla="*/ 126914 h 367421"/>
                      <a:gd name="connsiteX38" fmla="*/ 666750 w 1288256"/>
                      <a:gd name="connsiteY38" fmla="*/ 134058 h 367421"/>
                      <a:gd name="connsiteX39" fmla="*/ 688181 w 1288256"/>
                      <a:gd name="connsiteY39" fmla="*/ 148346 h 367421"/>
                      <a:gd name="connsiteX40" fmla="*/ 697706 w 1288256"/>
                      <a:gd name="connsiteY40" fmla="*/ 150727 h 367421"/>
                      <a:gd name="connsiteX41" fmla="*/ 714375 w 1288256"/>
                      <a:gd name="connsiteY41" fmla="*/ 157871 h 367421"/>
                      <a:gd name="connsiteX42" fmla="*/ 728662 w 1288256"/>
                      <a:gd name="connsiteY42" fmla="*/ 160252 h 367421"/>
                      <a:gd name="connsiteX43" fmla="*/ 750094 w 1288256"/>
                      <a:gd name="connsiteY43" fmla="*/ 165014 h 367421"/>
                      <a:gd name="connsiteX44" fmla="*/ 771525 w 1288256"/>
                      <a:gd name="connsiteY44" fmla="*/ 167396 h 367421"/>
                      <a:gd name="connsiteX45" fmla="*/ 788194 w 1288256"/>
                      <a:gd name="connsiteY45" fmla="*/ 169777 h 367421"/>
                      <a:gd name="connsiteX46" fmla="*/ 804862 w 1288256"/>
                      <a:gd name="connsiteY46" fmla="*/ 176921 h 367421"/>
                      <a:gd name="connsiteX47" fmla="*/ 812006 w 1288256"/>
                      <a:gd name="connsiteY47" fmla="*/ 179302 h 367421"/>
                      <a:gd name="connsiteX48" fmla="*/ 819150 w 1288256"/>
                      <a:gd name="connsiteY48" fmla="*/ 184064 h 367421"/>
                      <a:gd name="connsiteX49" fmla="*/ 826294 w 1288256"/>
                      <a:gd name="connsiteY49" fmla="*/ 186446 h 367421"/>
                      <a:gd name="connsiteX50" fmla="*/ 840581 w 1288256"/>
                      <a:gd name="connsiteY50" fmla="*/ 195971 h 367421"/>
                      <a:gd name="connsiteX51" fmla="*/ 850106 w 1288256"/>
                      <a:gd name="connsiteY51" fmla="*/ 200733 h 367421"/>
                      <a:gd name="connsiteX52" fmla="*/ 857250 w 1288256"/>
                      <a:gd name="connsiteY52" fmla="*/ 205496 h 367421"/>
                      <a:gd name="connsiteX53" fmla="*/ 864394 w 1288256"/>
                      <a:gd name="connsiteY53" fmla="*/ 207877 h 367421"/>
                      <a:gd name="connsiteX54" fmla="*/ 873919 w 1288256"/>
                      <a:gd name="connsiteY54" fmla="*/ 212639 h 367421"/>
                      <a:gd name="connsiteX55" fmla="*/ 881062 w 1288256"/>
                      <a:gd name="connsiteY55" fmla="*/ 215021 h 367421"/>
                      <a:gd name="connsiteX56" fmla="*/ 897731 w 1288256"/>
                      <a:gd name="connsiteY56" fmla="*/ 226927 h 367421"/>
                      <a:gd name="connsiteX57" fmla="*/ 904875 w 1288256"/>
                      <a:gd name="connsiteY57" fmla="*/ 229308 h 367421"/>
                      <a:gd name="connsiteX58" fmla="*/ 912019 w 1288256"/>
                      <a:gd name="connsiteY58" fmla="*/ 234071 h 367421"/>
                      <a:gd name="connsiteX59" fmla="*/ 923925 w 1288256"/>
                      <a:gd name="connsiteY59" fmla="*/ 238833 h 367421"/>
                      <a:gd name="connsiteX60" fmla="*/ 945356 w 1288256"/>
                      <a:gd name="connsiteY60" fmla="*/ 245977 h 367421"/>
                      <a:gd name="connsiteX61" fmla="*/ 962025 w 1288256"/>
                      <a:gd name="connsiteY61" fmla="*/ 248358 h 367421"/>
                      <a:gd name="connsiteX62" fmla="*/ 983456 w 1288256"/>
                      <a:gd name="connsiteY62" fmla="*/ 255502 h 367421"/>
                      <a:gd name="connsiteX63" fmla="*/ 990600 w 1288256"/>
                      <a:gd name="connsiteY63" fmla="*/ 257883 h 367421"/>
                      <a:gd name="connsiteX64" fmla="*/ 995362 w 1288256"/>
                      <a:gd name="connsiteY64" fmla="*/ 265027 h 367421"/>
                      <a:gd name="connsiteX65" fmla="*/ 1002506 w 1288256"/>
                      <a:gd name="connsiteY65" fmla="*/ 267408 h 367421"/>
                      <a:gd name="connsiteX66" fmla="*/ 1009650 w 1288256"/>
                      <a:gd name="connsiteY66" fmla="*/ 272171 h 367421"/>
                      <a:gd name="connsiteX67" fmla="*/ 1021556 w 1288256"/>
                      <a:gd name="connsiteY67" fmla="*/ 286458 h 367421"/>
                      <a:gd name="connsiteX68" fmla="*/ 1028700 w 1288256"/>
                      <a:gd name="connsiteY68" fmla="*/ 295983 h 367421"/>
                      <a:gd name="connsiteX69" fmla="*/ 1042987 w 1288256"/>
                      <a:gd name="connsiteY69" fmla="*/ 310271 h 367421"/>
                      <a:gd name="connsiteX70" fmla="*/ 1045369 w 1288256"/>
                      <a:gd name="connsiteY70" fmla="*/ 317414 h 367421"/>
                      <a:gd name="connsiteX71" fmla="*/ 1066800 w 1288256"/>
                      <a:gd name="connsiteY71" fmla="*/ 324558 h 367421"/>
                      <a:gd name="connsiteX72" fmla="*/ 1088231 w 1288256"/>
                      <a:gd name="connsiteY72" fmla="*/ 329321 h 367421"/>
                      <a:gd name="connsiteX73" fmla="*/ 1095375 w 1288256"/>
                      <a:gd name="connsiteY73" fmla="*/ 334083 h 367421"/>
                      <a:gd name="connsiteX74" fmla="*/ 1102519 w 1288256"/>
                      <a:gd name="connsiteY74" fmla="*/ 336464 h 367421"/>
                      <a:gd name="connsiteX75" fmla="*/ 1133475 w 1288256"/>
                      <a:gd name="connsiteY75" fmla="*/ 341227 h 367421"/>
                      <a:gd name="connsiteX76" fmla="*/ 1159669 w 1288256"/>
                      <a:gd name="connsiteY76" fmla="*/ 343608 h 367421"/>
                      <a:gd name="connsiteX77" fmla="*/ 1176337 w 1288256"/>
                      <a:gd name="connsiteY77" fmla="*/ 345989 h 367421"/>
                      <a:gd name="connsiteX78" fmla="*/ 1202531 w 1288256"/>
                      <a:gd name="connsiteY78" fmla="*/ 348371 h 367421"/>
                      <a:gd name="connsiteX79" fmla="*/ 1212056 w 1288256"/>
                      <a:gd name="connsiteY79" fmla="*/ 350752 h 367421"/>
                      <a:gd name="connsiteX80" fmla="*/ 1233487 w 1288256"/>
                      <a:gd name="connsiteY80" fmla="*/ 357896 h 367421"/>
                      <a:gd name="connsiteX81" fmla="*/ 1243012 w 1288256"/>
                      <a:gd name="connsiteY81" fmla="*/ 360277 h 367421"/>
                      <a:gd name="connsiteX82" fmla="*/ 1257300 w 1288256"/>
                      <a:gd name="connsiteY82" fmla="*/ 365039 h 367421"/>
                      <a:gd name="connsiteX83" fmla="*/ 1264444 w 1288256"/>
                      <a:gd name="connsiteY83" fmla="*/ 367421 h 367421"/>
                      <a:gd name="connsiteX84" fmla="*/ 1285875 w 1288256"/>
                      <a:gd name="connsiteY84" fmla="*/ 362658 h 367421"/>
                      <a:gd name="connsiteX85" fmla="*/ 1288256 w 1288256"/>
                      <a:gd name="connsiteY85" fmla="*/ 360277 h 3674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</a:cxnLst>
                    <a:rect l="l" t="t" r="r" b="b"/>
                    <a:pathLst>
                      <a:path w="1288256" h="367421">
                        <a:moveTo>
                          <a:pt x="0" y="36427"/>
                        </a:moveTo>
                        <a:cubicBezTo>
                          <a:pt x="4762" y="37221"/>
                          <a:pt x="9459" y="38808"/>
                          <a:pt x="14287" y="38808"/>
                        </a:cubicBezTo>
                        <a:cubicBezTo>
                          <a:pt x="84937" y="38808"/>
                          <a:pt x="71325" y="40414"/>
                          <a:pt x="109537" y="34046"/>
                        </a:cubicBezTo>
                        <a:cubicBezTo>
                          <a:pt x="131190" y="26826"/>
                          <a:pt x="97017" y="37892"/>
                          <a:pt x="128587" y="29283"/>
                        </a:cubicBezTo>
                        <a:cubicBezTo>
                          <a:pt x="133430" y="27962"/>
                          <a:pt x="138005" y="25739"/>
                          <a:pt x="142875" y="24521"/>
                        </a:cubicBezTo>
                        <a:lnTo>
                          <a:pt x="152400" y="22139"/>
                        </a:lnTo>
                        <a:cubicBezTo>
                          <a:pt x="172884" y="8485"/>
                          <a:pt x="146961" y="24860"/>
                          <a:pt x="166687" y="14996"/>
                        </a:cubicBezTo>
                        <a:cubicBezTo>
                          <a:pt x="185148" y="5765"/>
                          <a:pt x="163022" y="13835"/>
                          <a:pt x="180975" y="7852"/>
                        </a:cubicBezTo>
                        <a:cubicBezTo>
                          <a:pt x="183356" y="6264"/>
                          <a:pt x="185559" y="4369"/>
                          <a:pt x="188119" y="3089"/>
                        </a:cubicBezTo>
                        <a:cubicBezTo>
                          <a:pt x="201151" y="-3428"/>
                          <a:pt x="218581" y="2262"/>
                          <a:pt x="230981" y="3089"/>
                        </a:cubicBezTo>
                        <a:cubicBezTo>
                          <a:pt x="236412" y="6709"/>
                          <a:pt x="247474" y="14937"/>
                          <a:pt x="254794" y="17377"/>
                        </a:cubicBezTo>
                        <a:cubicBezTo>
                          <a:pt x="258634" y="18657"/>
                          <a:pt x="262749" y="18880"/>
                          <a:pt x="266700" y="19758"/>
                        </a:cubicBezTo>
                        <a:cubicBezTo>
                          <a:pt x="269895" y="20468"/>
                          <a:pt x="273078" y="21240"/>
                          <a:pt x="276225" y="22139"/>
                        </a:cubicBezTo>
                        <a:cubicBezTo>
                          <a:pt x="278639" y="22829"/>
                          <a:pt x="280871" y="24271"/>
                          <a:pt x="283369" y="24521"/>
                        </a:cubicBezTo>
                        <a:cubicBezTo>
                          <a:pt x="296819" y="25866"/>
                          <a:pt x="310356" y="26108"/>
                          <a:pt x="323850" y="26902"/>
                        </a:cubicBezTo>
                        <a:cubicBezTo>
                          <a:pt x="343567" y="20329"/>
                          <a:pt x="333960" y="24924"/>
                          <a:pt x="352425" y="12614"/>
                        </a:cubicBezTo>
                        <a:cubicBezTo>
                          <a:pt x="355148" y="10799"/>
                          <a:pt x="358803" y="11132"/>
                          <a:pt x="361950" y="10233"/>
                        </a:cubicBezTo>
                        <a:cubicBezTo>
                          <a:pt x="385863" y="3401"/>
                          <a:pt x="348843" y="12914"/>
                          <a:pt x="378619" y="5471"/>
                        </a:cubicBezTo>
                        <a:cubicBezTo>
                          <a:pt x="392113" y="6265"/>
                          <a:pt x="405873" y="5067"/>
                          <a:pt x="419100" y="7852"/>
                        </a:cubicBezTo>
                        <a:cubicBezTo>
                          <a:pt x="421900" y="8442"/>
                          <a:pt x="422030" y="12797"/>
                          <a:pt x="423862" y="14996"/>
                        </a:cubicBezTo>
                        <a:cubicBezTo>
                          <a:pt x="430721" y="23227"/>
                          <a:pt x="429347" y="21586"/>
                          <a:pt x="438150" y="24521"/>
                        </a:cubicBezTo>
                        <a:cubicBezTo>
                          <a:pt x="439737" y="26902"/>
                          <a:pt x="440677" y="29876"/>
                          <a:pt x="442912" y="31664"/>
                        </a:cubicBezTo>
                        <a:cubicBezTo>
                          <a:pt x="444872" y="33232"/>
                          <a:pt x="447811" y="32923"/>
                          <a:pt x="450056" y="34046"/>
                        </a:cubicBezTo>
                        <a:cubicBezTo>
                          <a:pt x="468514" y="43275"/>
                          <a:pt x="446394" y="35206"/>
                          <a:pt x="464344" y="41189"/>
                        </a:cubicBezTo>
                        <a:cubicBezTo>
                          <a:pt x="466725" y="42777"/>
                          <a:pt x="468927" y="44672"/>
                          <a:pt x="471487" y="45952"/>
                        </a:cubicBezTo>
                        <a:cubicBezTo>
                          <a:pt x="473732" y="47075"/>
                          <a:pt x="476588" y="46874"/>
                          <a:pt x="478631" y="48333"/>
                        </a:cubicBezTo>
                        <a:cubicBezTo>
                          <a:pt x="482285" y="50943"/>
                          <a:pt x="484306" y="55548"/>
                          <a:pt x="488156" y="57858"/>
                        </a:cubicBezTo>
                        <a:cubicBezTo>
                          <a:pt x="492461" y="60441"/>
                          <a:pt x="497954" y="60376"/>
                          <a:pt x="502444" y="62621"/>
                        </a:cubicBezTo>
                        <a:cubicBezTo>
                          <a:pt x="505619" y="64208"/>
                          <a:pt x="508706" y="65985"/>
                          <a:pt x="511969" y="67383"/>
                        </a:cubicBezTo>
                        <a:cubicBezTo>
                          <a:pt x="517675" y="69828"/>
                          <a:pt x="522600" y="70421"/>
                          <a:pt x="528637" y="72146"/>
                        </a:cubicBezTo>
                        <a:cubicBezTo>
                          <a:pt x="531051" y="72836"/>
                          <a:pt x="533367" y="73837"/>
                          <a:pt x="535781" y="74527"/>
                        </a:cubicBezTo>
                        <a:cubicBezTo>
                          <a:pt x="538928" y="75426"/>
                          <a:pt x="542171" y="75968"/>
                          <a:pt x="545306" y="76908"/>
                        </a:cubicBezTo>
                        <a:cubicBezTo>
                          <a:pt x="552519" y="79072"/>
                          <a:pt x="559593" y="81671"/>
                          <a:pt x="566737" y="84052"/>
                        </a:cubicBezTo>
                        <a:cubicBezTo>
                          <a:pt x="579268" y="88229"/>
                          <a:pt x="572949" y="88349"/>
                          <a:pt x="583406" y="93577"/>
                        </a:cubicBezTo>
                        <a:cubicBezTo>
                          <a:pt x="585651" y="94700"/>
                          <a:pt x="588200" y="95077"/>
                          <a:pt x="590550" y="95958"/>
                        </a:cubicBezTo>
                        <a:cubicBezTo>
                          <a:pt x="598693" y="99012"/>
                          <a:pt x="604495" y="101324"/>
                          <a:pt x="611981" y="105483"/>
                        </a:cubicBezTo>
                        <a:cubicBezTo>
                          <a:pt x="622063" y="111084"/>
                          <a:pt x="628362" y="115611"/>
                          <a:pt x="638175" y="122152"/>
                        </a:cubicBezTo>
                        <a:cubicBezTo>
                          <a:pt x="642352" y="124936"/>
                          <a:pt x="652462" y="126914"/>
                          <a:pt x="652462" y="126914"/>
                        </a:cubicBezTo>
                        <a:cubicBezTo>
                          <a:pt x="684172" y="148055"/>
                          <a:pt x="637178" y="117629"/>
                          <a:pt x="666750" y="134058"/>
                        </a:cubicBezTo>
                        <a:lnTo>
                          <a:pt x="688181" y="148346"/>
                        </a:lnTo>
                        <a:cubicBezTo>
                          <a:pt x="690904" y="150161"/>
                          <a:pt x="694642" y="149578"/>
                          <a:pt x="697706" y="150727"/>
                        </a:cubicBezTo>
                        <a:cubicBezTo>
                          <a:pt x="708288" y="154695"/>
                          <a:pt x="704704" y="155722"/>
                          <a:pt x="714375" y="157871"/>
                        </a:cubicBezTo>
                        <a:cubicBezTo>
                          <a:pt x="719088" y="158918"/>
                          <a:pt x="723949" y="159205"/>
                          <a:pt x="728662" y="160252"/>
                        </a:cubicBezTo>
                        <a:cubicBezTo>
                          <a:pt x="751779" y="165389"/>
                          <a:pt x="711417" y="159857"/>
                          <a:pt x="750094" y="165014"/>
                        </a:cubicBezTo>
                        <a:cubicBezTo>
                          <a:pt x="757219" y="165964"/>
                          <a:pt x="764393" y="166504"/>
                          <a:pt x="771525" y="167396"/>
                        </a:cubicBezTo>
                        <a:cubicBezTo>
                          <a:pt x="777094" y="168092"/>
                          <a:pt x="782638" y="168983"/>
                          <a:pt x="788194" y="169777"/>
                        </a:cubicBezTo>
                        <a:cubicBezTo>
                          <a:pt x="804949" y="175362"/>
                          <a:pt x="784260" y="168092"/>
                          <a:pt x="804862" y="176921"/>
                        </a:cubicBezTo>
                        <a:cubicBezTo>
                          <a:pt x="807169" y="177910"/>
                          <a:pt x="809761" y="178180"/>
                          <a:pt x="812006" y="179302"/>
                        </a:cubicBezTo>
                        <a:cubicBezTo>
                          <a:pt x="814566" y="180582"/>
                          <a:pt x="816590" y="182784"/>
                          <a:pt x="819150" y="184064"/>
                        </a:cubicBezTo>
                        <a:cubicBezTo>
                          <a:pt x="821395" y="185187"/>
                          <a:pt x="824100" y="185227"/>
                          <a:pt x="826294" y="186446"/>
                        </a:cubicBezTo>
                        <a:cubicBezTo>
                          <a:pt x="831297" y="189226"/>
                          <a:pt x="835819" y="192796"/>
                          <a:pt x="840581" y="195971"/>
                        </a:cubicBezTo>
                        <a:cubicBezTo>
                          <a:pt x="843534" y="197940"/>
                          <a:pt x="847024" y="198972"/>
                          <a:pt x="850106" y="200733"/>
                        </a:cubicBezTo>
                        <a:cubicBezTo>
                          <a:pt x="852591" y="202153"/>
                          <a:pt x="854690" y="204216"/>
                          <a:pt x="857250" y="205496"/>
                        </a:cubicBezTo>
                        <a:cubicBezTo>
                          <a:pt x="859495" y="206619"/>
                          <a:pt x="862087" y="206888"/>
                          <a:pt x="864394" y="207877"/>
                        </a:cubicBezTo>
                        <a:cubicBezTo>
                          <a:pt x="867657" y="209275"/>
                          <a:pt x="870656" y="211241"/>
                          <a:pt x="873919" y="212639"/>
                        </a:cubicBezTo>
                        <a:cubicBezTo>
                          <a:pt x="876226" y="213628"/>
                          <a:pt x="878817" y="213898"/>
                          <a:pt x="881062" y="215021"/>
                        </a:cubicBezTo>
                        <a:cubicBezTo>
                          <a:pt x="888453" y="218717"/>
                          <a:pt x="890154" y="222597"/>
                          <a:pt x="897731" y="226927"/>
                        </a:cubicBezTo>
                        <a:cubicBezTo>
                          <a:pt x="899910" y="228172"/>
                          <a:pt x="902494" y="228514"/>
                          <a:pt x="904875" y="229308"/>
                        </a:cubicBezTo>
                        <a:cubicBezTo>
                          <a:pt x="907256" y="230896"/>
                          <a:pt x="909459" y="232791"/>
                          <a:pt x="912019" y="234071"/>
                        </a:cubicBezTo>
                        <a:cubicBezTo>
                          <a:pt x="915842" y="235983"/>
                          <a:pt x="919908" y="237372"/>
                          <a:pt x="923925" y="238833"/>
                        </a:cubicBezTo>
                        <a:cubicBezTo>
                          <a:pt x="923976" y="238852"/>
                          <a:pt x="941758" y="244778"/>
                          <a:pt x="945356" y="245977"/>
                        </a:cubicBezTo>
                        <a:cubicBezTo>
                          <a:pt x="950681" y="247752"/>
                          <a:pt x="956469" y="247564"/>
                          <a:pt x="962025" y="248358"/>
                        </a:cubicBezTo>
                        <a:lnTo>
                          <a:pt x="983456" y="255502"/>
                        </a:lnTo>
                        <a:lnTo>
                          <a:pt x="990600" y="257883"/>
                        </a:lnTo>
                        <a:cubicBezTo>
                          <a:pt x="992187" y="260264"/>
                          <a:pt x="993127" y="263239"/>
                          <a:pt x="995362" y="265027"/>
                        </a:cubicBezTo>
                        <a:cubicBezTo>
                          <a:pt x="997322" y="266595"/>
                          <a:pt x="1000261" y="266285"/>
                          <a:pt x="1002506" y="267408"/>
                        </a:cubicBezTo>
                        <a:cubicBezTo>
                          <a:pt x="1005066" y="268688"/>
                          <a:pt x="1007451" y="270339"/>
                          <a:pt x="1009650" y="272171"/>
                        </a:cubicBezTo>
                        <a:cubicBezTo>
                          <a:pt x="1017502" y="278714"/>
                          <a:pt x="1016045" y="278742"/>
                          <a:pt x="1021556" y="286458"/>
                        </a:cubicBezTo>
                        <a:cubicBezTo>
                          <a:pt x="1023863" y="289688"/>
                          <a:pt x="1026045" y="293033"/>
                          <a:pt x="1028700" y="295983"/>
                        </a:cubicBezTo>
                        <a:cubicBezTo>
                          <a:pt x="1033206" y="300989"/>
                          <a:pt x="1042987" y="310271"/>
                          <a:pt x="1042987" y="310271"/>
                        </a:cubicBezTo>
                        <a:cubicBezTo>
                          <a:pt x="1043781" y="312652"/>
                          <a:pt x="1043801" y="315454"/>
                          <a:pt x="1045369" y="317414"/>
                        </a:cubicBezTo>
                        <a:cubicBezTo>
                          <a:pt x="1050580" y="323928"/>
                          <a:pt x="1059726" y="323272"/>
                          <a:pt x="1066800" y="324558"/>
                        </a:cubicBezTo>
                        <a:cubicBezTo>
                          <a:pt x="1077889" y="326574"/>
                          <a:pt x="1078035" y="326771"/>
                          <a:pt x="1088231" y="329321"/>
                        </a:cubicBezTo>
                        <a:cubicBezTo>
                          <a:pt x="1090612" y="330908"/>
                          <a:pt x="1092815" y="332803"/>
                          <a:pt x="1095375" y="334083"/>
                        </a:cubicBezTo>
                        <a:cubicBezTo>
                          <a:pt x="1097620" y="335205"/>
                          <a:pt x="1100105" y="335774"/>
                          <a:pt x="1102519" y="336464"/>
                        </a:cubicBezTo>
                        <a:cubicBezTo>
                          <a:pt x="1115177" y="340081"/>
                          <a:pt x="1117224" y="339602"/>
                          <a:pt x="1133475" y="341227"/>
                        </a:cubicBezTo>
                        <a:cubicBezTo>
                          <a:pt x="1142199" y="342099"/>
                          <a:pt x="1150955" y="342640"/>
                          <a:pt x="1159669" y="343608"/>
                        </a:cubicBezTo>
                        <a:cubicBezTo>
                          <a:pt x="1165247" y="344228"/>
                          <a:pt x="1170759" y="345369"/>
                          <a:pt x="1176337" y="345989"/>
                        </a:cubicBezTo>
                        <a:cubicBezTo>
                          <a:pt x="1185051" y="346957"/>
                          <a:pt x="1193800" y="347577"/>
                          <a:pt x="1202531" y="348371"/>
                        </a:cubicBezTo>
                        <a:cubicBezTo>
                          <a:pt x="1205706" y="349165"/>
                          <a:pt x="1208921" y="349812"/>
                          <a:pt x="1212056" y="350752"/>
                        </a:cubicBezTo>
                        <a:cubicBezTo>
                          <a:pt x="1212149" y="350780"/>
                          <a:pt x="1229869" y="356690"/>
                          <a:pt x="1233487" y="357896"/>
                        </a:cubicBezTo>
                        <a:cubicBezTo>
                          <a:pt x="1236592" y="358931"/>
                          <a:pt x="1239877" y="359337"/>
                          <a:pt x="1243012" y="360277"/>
                        </a:cubicBezTo>
                        <a:cubicBezTo>
                          <a:pt x="1247821" y="361719"/>
                          <a:pt x="1252537" y="363451"/>
                          <a:pt x="1257300" y="365039"/>
                        </a:cubicBezTo>
                        <a:lnTo>
                          <a:pt x="1264444" y="367421"/>
                        </a:lnTo>
                        <a:cubicBezTo>
                          <a:pt x="1267077" y="366894"/>
                          <a:pt x="1282517" y="364001"/>
                          <a:pt x="1285875" y="362658"/>
                        </a:cubicBezTo>
                        <a:cubicBezTo>
                          <a:pt x="1286917" y="362241"/>
                          <a:pt x="1287462" y="361071"/>
                          <a:pt x="1288256" y="360277"/>
                        </a:cubicBezTo>
                      </a:path>
                    </a:pathLst>
                  </a:cu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2" name="Freeform 21"/>
                  <p:cNvSpPr/>
                  <p:nvPr/>
                </p:nvSpPr>
                <p:spPr>
                  <a:xfrm>
                    <a:off x="7100982" y="2762250"/>
                    <a:ext cx="431800" cy="1663700"/>
                  </a:xfrm>
                  <a:custGeom>
                    <a:avLst/>
                    <a:gdLst>
                      <a:gd name="connsiteX0" fmla="*/ 311150 w 431800"/>
                      <a:gd name="connsiteY0" fmla="*/ 1638300 h 1663700"/>
                      <a:gd name="connsiteX1" fmla="*/ 260350 w 431800"/>
                      <a:gd name="connsiteY1" fmla="*/ 1504950 h 1663700"/>
                      <a:gd name="connsiteX2" fmla="*/ 228600 w 431800"/>
                      <a:gd name="connsiteY2" fmla="*/ 1428750 h 1663700"/>
                      <a:gd name="connsiteX3" fmla="*/ 241300 w 431800"/>
                      <a:gd name="connsiteY3" fmla="*/ 1308100 h 1663700"/>
                      <a:gd name="connsiteX4" fmla="*/ 266700 w 431800"/>
                      <a:gd name="connsiteY4" fmla="*/ 1193800 h 1663700"/>
                      <a:gd name="connsiteX5" fmla="*/ 260350 w 431800"/>
                      <a:gd name="connsiteY5" fmla="*/ 1079500 h 1663700"/>
                      <a:gd name="connsiteX6" fmla="*/ 273050 w 431800"/>
                      <a:gd name="connsiteY6" fmla="*/ 1041400 h 1663700"/>
                      <a:gd name="connsiteX7" fmla="*/ 285750 w 431800"/>
                      <a:gd name="connsiteY7" fmla="*/ 1009650 h 1663700"/>
                      <a:gd name="connsiteX8" fmla="*/ 260350 w 431800"/>
                      <a:gd name="connsiteY8" fmla="*/ 939800 h 1663700"/>
                      <a:gd name="connsiteX9" fmla="*/ 273050 w 431800"/>
                      <a:gd name="connsiteY9" fmla="*/ 838200 h 1663700"/>
                      <a:gd name="connsiteX10" fmla="*/ 234950 w 431800"/>
                      <a:gd name="connsiteY10" fmla="*/ 762000 h 1663700"/>
                      <a:gd name="connsiteX11" fmla="*/ 184150 w 431800"/>
                      <a:gd name="connsiteY11" fmla="*/ 679450 h 1663700"/>
                      <a:gd name="connsiteX12" fmla="*/ 184150 w 431800"/>
                      <a:gd name="connsiteY12" fmla="*/ 590550 h 1663700"/>
                      <a:gd name="connsiteX13" fmla="*/ 171450 w 431800"/>
                      <a:gd name="connsiteY13" fmla="*/ 539750 h 1663700"/>
                      <a:gd name="connsiteX14" fmla="*/ 76200 w 431800"/>
                      <a:gd name="connsiteY14" fmla="*/ 514350 h 1663700"/>
                      <a:gd name="connsiteX15" fmla="*/ 38100 w 431800"/>
                      <a:gd name="connsiteY15" fmla="*/ 438150 h 1663700"/>
                      <a:gd name="connsiteX16" fmla="*/ 50800 w 431800"/>
                      <a:gd name="connsiteY16" fmla="*/ 355600 h 1663700"/>
                      <a:gd name="connsiteX17" fmla="*/ 57150 w 431800"/>
                      <a:gd name="connsiteY17" fmla="*/ 222250 h 1663700"/>
                      <a:gd name="connsiteX18" fmla="*/ 31750 w 431800"/>
                      <a:gd name="connsiteY18" fmla="*/ 171450 h 1663700"/>
                      <a:gd name="connsiteX19" fmla="*/ 0 w 431800"/>
                      <a:gd name="connsiteY19" fmla="*/ 88900 h 1663700"/>
                      <a:gd name="connsiteX20" fmla="*/ 12700 w 431800"/>
                      <a:gd name="connsiteY20" fmla="*/ 19050 h 1663700"/>
                      <a:gd name="connsiteX21" fmla="*/ 76200 w 431800"/>
                      <a:gd name="connsiteY21" fmla="*/ 0 h 1663700"/>
                      <a:gd name="connsiteX22" fmla="*/ 114300 w 431800"/>
                      <a:gd name="connsiteY22" fmla="*/ 82550 h 1663700"/>
                      <a:gd name="connsiteX23" fmla="*/ 184150 w 431800"/>
                      <a:gd name="connsiteY23" fmla="*/ 152400 h 1663700"/>
                      <a:gd name="connsiteX24" fmla="*/ 203200 w 431800"/>
                      <a:gd name="connsiteY24" fmla="*/ 254000 h 1663700"/>
                      <a:gd name="connsiteX25" fmla="*/ 190500 w 431800"/>
                      <a:gd name="connsiteY25" fmla="*/ 311150 h 1663700"/>
                      <a:gd name="connsiteX26" fmla="*/ 228600 w 431800"/>
                      <a:gd name="connsiteY26" fmla="*/ 419100 h 1663700"/>
                      <a:gd name="connsiteX27" fmla="*/ 317500 w 431800"/>
                      <a:gd name="connsiteY27" fmla="*/ 476250 h 1663700"/>
                      <a:gd name="connsiteX28" fmla="*/ 317500 w 431800"/>
                      <a:gd name="connsiteY28" fmla="*/ 533400 h 1663700"/>
                      <a:gd name="connsiteX29" fmla="*/ 323850 w 431800"/>
                      <a:gd name="connsiteY29" fmla="*/ 641350 h 1663700"/>
                      <a:gd name="connsiteX30" fmla="*/ 431800 w 431800"/>
                      <a:gd name="connsiteY30" fmla="*/ 730250 h 1663700"/>
                      <a:gd name="connsiteX31" fmla="*/ 419100 w 431800"/>
                      <a:gd name="connsiteY31" fmla="*/ 876300 h 1663700"/>
                      <a:gd name="connsiteX32" fmla="*/ 400050 w 431800"/>
                      <a:gd name="connsiteY32" fmla="*/ 990600 h 1663700"/>
                      <a:gd name="connsiteX33" fmla="*/ 406400 w 431800"/>
                      <a:gd name="connsiteY33" fmla="*/ 1111250 h 1663700"/>
                      <a:gd name="connsiteX34" fmla="*/ 381000 w 431800"/>
                      <a:gd name="connsiteY34" fmla="*/ 1193800 h 1663700"/>
                      <a:gd name="connsiteX35" fmla="*/ 387350 w 431800"/>
                      <a:gd name="connsiteY35" fmla="*/ 1289050 h 1663700"/>
                      <a:gd name="connsiteX36" fmla="*/ 387350 w 431800"/>
                      <a:gd name="connsiteY36" fmla="*/ 1390650 h 1663700"/>
                      <a:gd name="connsiteX37" fmla="*/ 400050 w 431800"/>
                      <a:gd name="connsiteY37" fmla="*/ 1498600 h 1663700"/>
                      <a:gd name="connsiteX38" fmla="*/ 431800 w 431800"/>
                      <a:gd name="connsiteY38" fmla="*/ 1663700 h 1663700"/>
                      <a:gd name="connsiteX39" fmla="*/ 425450 w 431800"/>
                      <a:gd name="connsiteY39" fmla="*/ 1663700 h 1663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31800" h="1663700">
                        <a:moveTo>
                          <a:pt x="311150" y="1638300"/>
                        </a:moveTo>
                        <a:lnTo>
                          <a:pt x="260350" y="1504950"/>
                        </a:lnTo>
                        <a:lnTo>
                          <a:pt x="228600" y="1428750"/>
                        </a:lnTo>
                        <a:lnTo>
                          <a:pt x="241300" y="1308100"/>
                        </a:lnTo>
                        <a:lnTo>
                          <a:pt x="266700" y="1193800"/>
                        </a:lnTo>
                        <a:lnTo>
                          <a:pt x="260350" y="1079500"/>
                        </a:lnTo>
                        <a:lnTo>
                          <a:pt x="273050" y="1041400"/>
                        </a:lnTo>
                        <a:lnTo>
                          <a:pt x="285750" y="1009650"/>
                        </a:lnTo>
                        <a:lnTo>
                          <a:pt x="260350" y="939800"/>
                        </a:lnTo>
                        <a:lnTo>
                          <a:pt x="273050" y="838200"/>
                        </a:lnTo>
                        <a:lnTo>
                          <a:pt x="234950" y="762000"/>
                        </a:lnTo>
                        <a:lnTo>
                          <a:pt x="184150" y="679450"/>
                        </a:lnTo>
                        <a:lnTo>
                          <a:pt x="184150" y="590550"/>
                        </a:lnTo>
                        <a:lnTo>
                          <a:pt x="171450" y="539750"/>
                        </a:lnTo>
                        <a:lnTo>
                          <a:pt x="76200" y="514350"/>
                        </a:lnTo>
                        <a:lnTo>
                          <a:pt x="38100" y="438150"/>
                        </a:lnTo>
                        <a:lnTo>
                          <a:pt x="50800" y="355600"/>
                        </a:lnTo>
                        <a:lnTo>
                          <a:pt x="57150" y="222250"/>
                        </a:lnTo>
                        <a:lnTo>
                          <a:pt x="31750" y="171450"/>
                        </a:lnTo>
                        <a:lnTo>
                          <a:pt x="0" y="88900"/>
                        </a:lnTo>
                        <a:lnTo>
                          <a:pt x="12700" y="19050"/>
                        </a:lnTo>
                        <a:lnTo>
                          <a:pt x="76200" y="0"/>
                        </a:lnTo>
                        <a:lnTo>
                          <a:pt x="114300" y="82550"/>
                        </a:lnTo>
                        <a:lnTo>
                          <a:pt x="184150" y="152400"/>
                        </a:lnTo>
                        <a:lnTo>
                          <a:pt x="203200" y="254000"/>
                        </a:lnTo>
                        <a:lnTo>
                          <a:pt x="190500" y="311150"/>
                        </a:lnTo>
                        <a:lnTo>
                          <a:pt x="228600" y="419100"/>
                        </a:lnTo>
                        <a:lnTo>
                          <a:pt x="317500" y="476250"/>
                        </a:lnTo>
                        <a:lnTo>
                          <a:pt x="317500" y="533400"/>
                        </a:lnTo>
                        <a:lnTo>
                          <a:pt x="323850" y="641350"/>
                        </a:lnTo>
                        <a:lnTo>
                          <a:pt x="431800" y="730250"/>
                        </a:lnTo>
                        <a:lnTo>
                          <a:pt x="419100" y="876300"/>
                        </a:lnTo>
                        <a:lnTo>
                          <a:pt x="400050" y="990600"/>
                        </a:lnTo>
                        <a:lnTo>
                          <a:pt x="406400" y="1111250"/>
                        </a:lnTo>
                        <a:lnTo>
                          <a:pt x="381000" y="1193800"/>
                        </a:lnTo>
                        <a:lnTo>
                          <a:pt x="387350" y="1289050"/>
                        </a:lnTo>
                        <a:lnTo>
                          <a:pt x="387350" y="1390650"/>
                        </a:lnTo>
                        <a:lnTo>
                          <a:pt x="400050" y="1498600"/>
                        </a:lnTo>
                        <a:lnTo>
                          <a:pt x="431800" y="1663700"/>
                        </a:lnTo>
                        <a:lnTo>
                          <a:pt x="425450" y="1663700"/>
                        </a:lnTo>
                      </a:path>
                    </a:pathLst>
                  </a:custGeom>
                  <a:pattFill prst="openDmnd">
                    <a:fgClr>
                      <a:schemeClr val="tx1"/>
                    </a:fgClr>
                    <a:bgClr>
                      <a:schemeClr val="bg1"/>
                    </a:bgClr>
                  </a:patt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3677338" y="4457734"/>
                    <a:ext cx="3387345" cy="868458"/>
                    <a:chOff x="2723156" y="4324384"/>
                    <a:chExt cx="3387345" cy="868458"/>
                  </a:xfrm>
                </p:grpSpPr>
                <p:cxnSp>
                  <p:nvCxnSpPr>
                    <p:cNvPr id="83" name="Straight Connector 82"/>
                    <p:cNvCxnSpPr/>
                    <p:nvPr/>
                  </p:nvCxnSpPr>
                  <p:spPr>
                    <a:xfrm>
                      <a:off x="2986089" y="4648201"/>
                      <a:ext cx="849311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4" name="Rectangle 83"/>
                    <p:cNvSpPr/>
                    <p:nvPr/>
                  </p:nvSpPr>
                  <p:spPr>
                    <a:xfrm>
                      <a:off x="2824534" y="4779178"/>
                      <a:ext cx="479546" cy="285750"/>
                    </a:xfrm>
                    <a:prstGeom prst="rect">
                      <a:avLst/>
                    </a:prstGeom>
                    <a:pattFill prst="openDmnd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85" name="TextBox 84"/>
                    <p:cNvSpPr txBox="1"/>
                    <p:nvPr/>
                  </p:nvSpPr>
                  <p:spPr>
                    <a:xfrm>
                      <a:off x="3078693" y="4401327"/>
                      <a:ext cx="887533" cy="2997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b="1" dirty="0" smtClean="0"/>
                        <a:t>30 km</a:t>
                      </a:r>
                      <a:endParaRPr lang="en-US" sz="1400" b="1" dirty="0"/>
                    </a:p>
                  </p:txBody>
                </p:sp>
                <p:sp>
                  <p:nvSpPr>
                    <p:cNvPr id="86" name="TextBox 85"/>
                    <p:cNvSpPr txBox="1"/>
                    <p:nvPr/>
                  </p:nvSpPr>
                  <p:spPr>
                    <a:xfrm>
                      <a:off x="3293264" y="4683323"/>
                      <a:ext cx="1487529" cy="5095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b="1" dirty="0" smtClean="0"/>
                        <a:t>Alluvium Aquifer</a:t>
                      </a:r>
                      <a:endParaRPr lang="en-US" sz="1400" b="1" dirty="0"/>
                    </a:p>
                  </p:txBody>
                </p:sp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4437822" y="4324384"/>
                      <a:ext cx="1672679" cy="5095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 smtClean="0"/>
                        <a:t> Sampling Location</a:t>
                      </a:r>
                      <a:endParaRPr lang="en-US" sz="1400" b="1" dirty="0"/>
                    </a:p>
                  </p:txBody>
                </p:sp>
                <p:sp>
                  <p:nvSpPr>
                    <p:cNvPr id="88" name="Rectangle 87"/>
                    <p:cNvSpPr/>
                    <p:nvPr/>
                  </p:nvSpPr>
                  <p:spPr>
                    <a:xfrm>
                      <a:off x="2723156" y="4409122"/>
                      <a:ext cx="2955979" cy="7791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</p:grpSp>
              <p:sp>
                <p:nvSpPr>
                  <p:cNvPr id="24" name="Freeform 23"/>
                  <p:cNvSpPr/>
                  <p:nvPr/>
                </p:nvSpPr>
                <p:spPr>
                  <a:xfrm rot="365260">
                    <a:off x="3662854" y="269081"/>
                    <a:ext cx="491729" cy="516732"/>
                  </a:xfrm>
                  <a:custGeom>
                    <a:avLst/>
                    <a:gdLst>
                      <a:gd name="connsiteX0" fmla="*/ 21431 w 433388"/>
                      <a:gd name="connsiteY0" fmla="*/ 0 h 516732"/>
                      <a:gd name="connsiteX1" fmla="*/ 33338 w 433388"/>
                      <a:gd name="connsiteY1" fmla="*/ 7144 h 516732"/>
                      <a:gd name="connsiteX2" fmla="*/ 40481 w 433388"/>
                      <a:gd name="connsiteY2" fmla="*/ 9525 h 516732"/>
                      <a:gd name="connsiteX3" fmla="*/ 47625 w 433388"/>
                      <a:gd name="connsiteY3" fmla="*/ 16669 h 516732"/>
                      <a:gd name="connsiteX4" fmla="*/ 54769 w 433388"/>
                      <a:gd name="connsiteY4" fmla="*/ 21432 h 516732"/>
                      <a:gd name="connsiteX5" fmla="*/ 69056 w 433388"/>
                      <a:gd name="connsiteY5" fmla="*/ 42863 h 516732"/>
                      <a:gd name="connsiteX6" fmla="*/ 73819 w 433388"/>
                      <a:gd name="connsiteY6" fmla="*/ 50007 h 516732"/>
                      <a:gd name="connsiteX7" fmla="*/ 88106 w 433388"/>
                      <a:gd name="connsiteY7" fmla="*/ 59532 h 516732"/>
                      <a:gd name="connsiteX8" fmla="*/ 90488 w 433388"/>
                      <a:gd name="connsiteY8" fmla="*/ 66675 h 516732"/>
                      <a:gd name="connsiteX9" fmla="*/ 100013 w 433388"/>
                      <a:gd name="connsiteY9" fmla="*/ 73819 h 516732"/>
                      <a:gd name="connsiteX10" fmla="*/ 116681 w 433388"/>
                      <a:gd name="connsiteY10" fmla="*/ 80963 h 516732"/>
                      <a:gd name="connsiteX11" fmla="*/ 126206 w 433388"/>
                      <a:gd name="connsiteY11" fmla="*/ 88107 h 516732"/>
                      <a:gd name="connsiteX12" fmla="*/ 152400 w 433388"/>
                      <a:gd name="connsiteY12" fmla="*/ 95250 h 516732"/>
                      <a:gd name="connsiteX13" fmla="*/ 159544 w 433388"/>
                      <a:gd name="connsiteY13" fmla="*/ 97632 h 516732"/>
                      <a:gd name="connsiteX14" fmla="*/ 169069 w 433388"/>
                      <a:gd name="connsiteY14" fmla="*/ 100013 h 516732"/>
                      <a:gd name="connsiteX15" fmla="*/ 202406 w 433388"/>
                      <a:gd name="connsiteY15" fmla="*/ 104775 h 516732"/>
                      <a:gd name="connsiteX16" fmla="*/ 211931 w 433388"/>
                      <a:gd name="connsiteY16" fmla="*/ 107157 h 516732"/>
                      <a:gd name="connsiteX17" fmla="*/ 223838 w 433388"/>
                      <a:gd name="connsiteY17" fmla="*/ 109538 h 516732"/>
                      <a:gd name="connsiteX18" fmla="*/ 226219 w 433388"/>
                      <a:gd name="connsiteY18" fmla="*/ 121444 h 516732"/>
                      <a:gd name="connsiteX19" fmla="*/ 228600 w 433388"/>
                      <a:gd name="connsiteY19" fmla="*/ 128588 h 516732"/>
                      <a:gd name="connsiteX20" fmla="*/ 230981 w 433388"/>
                      <a:gd name="connsiteY20" fmla="*/ 142875 h 516732"/>
                      <a:gd name="connsiteX21" fmla="*/ 238125 w 433388"/>
                      <a:gd name="connsiteY21" fmla="*/ 150019 h 516732"/>
                      <a:gd name="connsiteX22" fmla="*/ 269081 w 433388"/>
                      <a:gd name="connsiteY22" fmla="*/ 157163 h 516732"/>
                      <a:gd name="connsiteX23" fmla="*/ 288131 w 433388"/>
                      <a:gd name="connsiteY23" fmla="*/ 161925 h 516732"/>
                      <a:gd name="connsiteX24" fmla="*/ 304800 w 433388"/>
                      <a:gd name="connsiteY24" fmla="*/ 171450 h 516732"/>
                      <a:gd name="connsiteX25" fmla="*/ 314325 w 433388"/>
                      <a:gd name="connsiteY25" fmla="*/ 173832 h 516732"/>
                      <a:gd name="connsiteX26" fmla="*/ 321469 w 433388"/>
                      <a:gd name="connsiteY26" fmla="*/ 176213 h 516732"/>
                      <a:gd name="connsiteX27" fmla="*/ 326231 w 433388"/>
                      <a:gd name="connsiteY27" fmla="*/ 183357 h 516732"/>
                      <a:gd name="connsiteX28" fmla="*/ 340519 w 433388"/>
                      <a:gd name="connsiteY28" fmla="*/ 202407 h 516732"/>
                      <a:gd name="connsiteX29" fmla="*/ 345281 w 433388"/>
                      <a:gd name="connsiteY29" fmla="*/ 216694 h 516732"/>
                      <a:gd name="connsiteX30" fmla="*/ 347663 w 433388"/>
                      <a:gd name="connsiteY30" fmla="*/ 223838 h 516732"/>
                      <a:gd name="connsiteX31" fmla="*/ 340519 w 433388"/>
                      <a:gd name="connsiteY31" fmla="*/ 252413 h 516732"/>
                      <a:gd name="connsiteX32" fmla="*/ 330994 w 433388"/>
                      <a:gd name="connsiteY32" fmla="*/ 266700 h 516732"/>
                      <a:gd name="connsiteX33" fmla="*/ 326231 w 433388"/>
                      <a:gd name="connsiteY33" fmla="*/ 273844 h 516732"/>
                      <a:gd name="connsiteX34" fmla="*/ 319088 w 433388"/>
                      <a:gd name="connsiteY34" fmla="*/ 288132 h 516732"/>
                      <a:gd name="connsiteX35" fmla="*/ 316706 w 433388"/>
                      <a:gd name="connsiteY35" fmla="*/ 295275 h 516732"/>
                      <a:gd name="connsiteX36" fmla="*/ 307181 w 433388"/>
                      <a:gd name="connsiteY36" fmla="*/ 309563 h 516732"/>
                      <a:gd name="connsiteX37" fmla="*/ 300038 w 433388"/>
                      <a:gd name="connsiteY37" fmla="*/ 311944 h 516732"/>
                      <a:gd name="connsiteX38" fmla="*/ 292894 w 433388"/>
                      <a:gd name="connsiteY38" fmla="*/ 316707 h 516732"/>
                      <a:gd name="connsiteX39" fmla="*/ 285750 w 433388"/>
                      <a:gd name="connsiteY39" fmla="*/ 319088 h 516732"/>
                      <a:gd name="connsiteX40" fmla="*/ 283369 w 433388"/>
                      <a:gd name="connsiteY40" fmla="*/ 326232 h 516732"/>
                      <a:gd name="connsiteX41" fmla="*/ 276225 w 433388"/>
                      <a:gd name="connsiteY41" fmla="*/ 328613 h 516732"/>
                      <a:gd name="connsiteX42" fmla="*/ 269081 w 433388"/>
                      <a:gd name="connsiteY42" fmla="*/ 333375 h 516732"/>
                      <a:gd name="connsiteX43" fmla="*/ 266700 w 433388"/>
                      <a:gd name="connsiteY43" fmla="*/ 340519 h 516732"/>
                      <a:gd name="connsiteX44" fmla="*/ 269081 w 433388"/>
                      <a:gd name="connsiteY44" fmla="*/ 352425 h 516732"/>
                      <a:gd name="connsiteX45" fmla="*/ 273844 w 433388"/>
                      <a:gd name="connsiteY45" fmla="*/ 359569 h 516732"/>
                      <a:gd name="connsiteX46" fmla="*/ 288131 w 433388"/>
                      <a:gd name="connsiteY46" fmla="*/ 371475 h 516732"/>
                      <a:gd name="connsiteX47" fmla="*/ 304800 w 433388"/>
                      <a:gd name="connsiteY47" fmla="*/ 376238 h 516732"/>
                      <a:gd name="connsiteX48" fmla="*/ 311944 w 433388"/>
                      <a:gd name="connsiteY48" fmla="*/ 378619 h 516732"/>
                      <a:gd name="connsiteX49" fmla="*/ 321469 w 433388"/>
                      <a:gd name="connsiteY49" fmla="*/ 381000 h 516732"/>
                      <a:gd name="connsiteX50" fmla="*/ 335756 w 433388"/>
                      <a:gd name="connsiteY50" fmla="*/ 385763 h 516732"/>
                      <a:gd name="connsiteX51" fmla="*/ 345281 w 433388"/>
                      <a:gd name="connsiteY51" fmla="*/ 388144 h 516732"/>
                      <a:gd name="connsiteX52" fmla="*/ 352425 w 433388"/>
                      <a:gd name="connsiteY52" fmla="*/ 390525 h 516732"/>
                      <a:gd name="connsiteX53" fmla="*/ 371475 w 433388"/>
                      <a:gd name="connsiteY53" fmla="*/ 392907 h 516732"/>
                      <a:gd name="connsiteX54" fmla="*/ 385763 w 433388"/>
                      <a:gd name="connsiteY54" fmla="*/ 397669 h 516732"/>
                      <a:gd name="connsiteX55" fmla="*/ 392906 w 433388"/>
                      <a:gd name="connsiteY55" fmla="*/ 400050 h 516732"/>
                      <a:gd name="connsiteX56" fmla="*/ 397669 w 433388"/>
                      <a:gd name="connsiteY56" fmla="*/ 407194 h 516732"/>
                      <a:gd name="connsiteX57" fmla="*/ 409575 w 433388"/>
                      <a:gd name="connsiteY57" fmla="*/ 414338 h 516732"/>
                      <a:gd name="connsiteX58" fmla="*/ 416719 w 433388"/>
                      <a:gd name="connsiteY58" fmla="*/ 419100 h 516732"/>
                      <a:gd name="connsiteX59" fmla="*/ 433388 w 433388"/>
                      <a:gd name="connsiteY59" fmla="*/ 438150 h 516732"/>
                      <a:gd name="connsiteX60" fmla="*/ 423863 w 433388"/>
                      <a:gd name="connsiteY60" fmla="*/ 452438 h 516732"/>
                      <a:gd name="connsiteX61" fmla="*/ 414338 w 433388"/>
                      <a:gd name="connsiteY61" fmla="*/ 466725 h 516732"/>
                      <a:gd name="connsiteX62" fmla="*/ 400050 w 433388"/>
                      <a:gd name="connsiteY62" fmla="*/ 476250 h 516732"/>
                      <a:gd name="connsiteX63" fmla="*/ 385763 w 433388"/>
                      <a:gd name="connsiteY63" fmla="*/ 488157 h 516732"/>
                      <a:gd name="connsiteX64" fmla="*/ 378619 w 433388"/>
                      <a:gd name="connsiteY64" fmla="*/ 492919 h 516732"/>
                      <a:gd name="connsiteX65" fmla="*/ 366713 w 433388"/>
                      <a:gd name="connsiteY65" fmla="*/ 502444 h 516732"/>
                      <a:gd name="connsiteX66" fmla="*/ 352425 w 433388"/>
                      <a:gd name="connsiteY66" fmla="*/ 511969 h 516732"/>
                      <a:gd name="connsiteX67" fmla="*/ 338138 w 433388"/>
                      <a:gd name="connsiteY67" fmla="*/ 516732 h 516732"/>
                      <a:gd name="connsiteX68" fmla="*/ 326231 w 433388"/>
                      <a:gd name="connsiteY68" fmla="*/ 514350 h 516732"/>
                      <a:gd name="connsiteX69" fmla="*/ 316706 w 433388"/>
                      <a:gd name="connsiteY69" fmla="*/ 500063 h 516732"/>
                      <a:gd name="connsiteX70" fmla="*/ 311944 w 433388"/>
                      <a:gd name="connsiteY70" fmla="*/ 492919 h 516732"/>
                      <a:gd name="connsiteX71" fmla="*/ 304800 w 433388"/>
                      <a:gd name="connsiteY71" fmla="*/ 471488 h 516732"/>
                      <a:gd name="connsiteX72" fmla="*/ 292894 w 433388"/>
                      <a:gd name="connsiteY72" fmla="*/ 457200 h 516732"/>
                      <a:gd name="connsiteX73" fmla="*/ 288131 w 433388"/>
                      <a:gd name="connsiteY73" fmla="*/ 450057 h 516732"/>
                      <a:gd name="connsiteX74" fmla="*/ 273844 w 433388"/>
                      <a:gd name="connsiteY74" fmla="*/ 440532 h 516732"/>
                      <a:gd name="connsiteX75" fmla="*/ 245269 w 433388"/>
                      <a:gd name="connsiteY75" fmla="*/ 421482 h 516732"/>
                      <a:gd name="connsiteX76" fmla="*/ 238125 w 433388"/>
                      <a:gd name="connsiteY76" fmla="*/ 419100 h 516732"/>
                      <a:gd name="connsiteX77" fmla="*/ 223838 w 433388"/>
                      <a:gd name="connsiteY77" fmla="*/ 409575 h 516732"/>
                      <a:gd name="connsiteX78" fmla="*/ 221456 w 433388"/>
                      <a:gd name="connsiteY78" fmla="*/ 402432 h 516732"/>
                      <a:gd name="connsiteX79" fmla="*/ 214313 w 433388"/>
                      <a:gd name="connsiteY79" fmla="*/ 397669 h 516732"/>
                      <a:gd name="connsiteX80" fmla="*/ 200025 w 433388"/>
                      <a:gd name="connsiteY80" fmla="*/ 383382 h 516732"/>
                      <a:gd name="connsiteX81" fmla="*/ 190500 w 433388"/>
                      <a:gd name="connsiteY81" fmla="*/ 369094 h 516732"/>
                      <a:gd name="connsiteX82" fmla="*/ 188119 w 433388"/>
                      <a:gd name="connsiteY82" fmla="*/ 361950 h 516732"/>
                      <a:gd name="connsiteX83" fmla="*/ 190500 w 433388"/>
                      <a:gd name="connsiteY83" fmla="*/ 342900 h 516732"/>
                      <a:gd name="connsiteX84" fmla="*/ 200025 w 433388"/>
                      <a:gd name="connsiteY84" fmla="*/ 328613 h 516732"/>
                      <a:gd name="connsiteX85" fmla="*/ 211931 w 433388"/>
                      <a:gd name="connsiteY85" fmla="*/ 314325 h 516732"/>
                      <a:gd name="connsiteX86" fmla="*/ 216694 w 433388"/>
                      <a:gd name="connsiteY86" fmla="*/ 307182 h 516732"/>
                      <a:gd name="connsiteX87" fmla="*/ 223838 w 433388"/>
                      <a:gd name="connsiteY87" fmla="*/ 304800 h 516732"/>
                      <a:gd name="connsiteX88" fmla="*/ 238125 w 433388"/>
                      <a:gd name="connsiteY88" fmla="*/ 295275 h 516732"/>
                      <a:gd name="connsiteX89" fmla="*/ 247650 w 433388"/>
                      <a:gd name="connsiteY89" fmla="*/ 280988 h 516732"/>
                      <a:gd name="connsiteX90" fmla="*/ 252413 w 433388"/>
                      <a:gd name="connsiteY90" fmla="*/ 273844 h 516732"/>
                      <a:gd name="connsiteX91" fmla="*/ 257175 w 433388"/>
                      <a:gd name="connsiteY91" fmla="*/ 252413 h 516732"/>
                      <a:gd name="connsiteX92" fmla="*/ 254794 w 433388"/>
                      <a:gd name="connsiteY92" fmla="*/ 233363 h 516732"/>
                      <a:gd name="connsiteX93" fmla="*/ 247650 w 433388"/>
                      <a:gd name="connsiteY93" fmla="*/ 216694 h 516732"/>
                      <a:gd name="connsiteX94" fmla="*/ 240506 w 433388"/>
                      <a:gd name="connsiteY94" fmla="*/ 211932 h 516732"/>
                      <a:gd name="connsiteX95" fmla="*/ 228600 w 433388"/>
                      <a:gd name="connsiteY95" fmla="*/ 202407 h 516732"/>
                      <a:gd name="connsiteX96" fmla="*/ 221456 w 433388"/>
                      <a:gd name="connsiteY96" fmla="*/ 195263 h 516732"/>
                      <a:gd name="connsiteX97" fmla="*/ 207169 w 433388"/>
                      <a:gd name="connsiteY97" fmla="*/ 190500 h 516732"/>
                      <a:gd name="connsiteX98" fmla="*/ 200025 w 433388"/>
                      <a:gd name="connsiteY98" fmla="*/ 185738 h 516732"/>
                      <a:gd name="connsiteX99" fmla="*/ 190500 w 433388"/>
                      <a:gd name="connsiteY99" fmla="*/ 183357 h 516732"/>
                      <a:gd name="connsiteX100" fmla="*/ 161925 w 433388"/>
                      <a:gd name="connsiteY100" fmla="*/ 173832 h 516732"/>
                      <a:gd name="connsiteX101" fmla="*/ 147638 w 433388"/>
                      <a:gd name="connsiteY101" fmla="*/ 164307 h 516732"/>
                      <a:gd name="connsiteX102" fmla="*/ 140494 w 433388"/>
                      <a:gd name="connsiteY102" fmla="*/ 161925 h 516732"/>
                      <a:gd name="connsiteX103" fmla="*/ 126206 w 433388"/>
                      <a:gd name="connsiteY103" fmla="*/ 152400 h 516732"/>
                      <a:gd name="connsiteX104" fmla="*/ 121444 w 433388"/>
                      <a:gd name="connsiteY104" fmla="*/ 145257 h 516732"/>
                      <a:gd name="connsiteX105" fmla="*/ 107156 w 433388"/>
                      <a:gd name="connsiteY105" fmla="*/ 135732 h 516732"/>
                      <a:gd name="connsiteX106" fmla="*/ 100013 w 433388"/>
                      <a:gd name="connsiteY106" fmla="*/ 130969 h 516732"/>
                      <a:gd name="connsiteX107" fmla="*/ 92869 w 433388"/>
                      <a:gd name="connsiteY107" fmla="*/ 123825 h 516732"/>
                      <a:gd name="connsiteX108" fmla="*/ 78581 w 433388"/>
                      <a:gd name="connsiteY108" fmla="*/ 114300 h 516732"/>
                      <a:gd name="connsiteX109" fmla="*/ 64294 w 433388"/>
                      <a:gd name="connsiteY109" fmla="*/ 109538 h 516732"/>
                      <a:gd name="connsiteX110" fmla="*/ 54769 w 433388"/>
                      <a:gd name="connsiteY110" fmla="*/ 104775 h 516732"/>
                      <a:gd name="connsiteX111" fmla="*/ 38100 w 433388"/>
                      <a:gd name="connsiteY111" fmla="*/ 92869 h 516732"/>
                      <a:gd name="connsiteX112" fmla="*/ 23813 w 433388"/>
                      <a:gd name="connsiteY112" fmla="*/ 83344 h 516732"/>
                      <a:gd name="connsiteX113" fmla="*/ 14288 w 433388"/>
                      <a:gd name="connsiteY113" fmla="*/ 69057 h 516732"/>
                      <a:gd name="connsiteX114" fmla="*/ 9525 w 433388"/>
                      <a:gd name="connsiteY114" fmla="*/ 61913 h 516732"/>
                      <a:gd name="connsiteX115" fmla="*/ 7144 w 433388"/>
                      <a:gd name="connsiteY115" fmla="*/ 54769 h 516732"/>
                      <a:gd name="connsiteX116" fmla="*/ 0 w 433388"/>
                      <a:gd name="connsiteY116" fmla="*/ 40482 h 516732"/>
                      <a:gd name="connsiteX117" fmla="*/ 11906 w 433388"/>
                      <a:gd name="connsiteY117" fmla="*/ 21432 h 516732"/>
                      <a:gd name="connsiteX118" fmla="*/ 21431 w 433388"/>
                      <a:gd name="connsiteY118" fmla="*/ 0 h 516732"/>
                      <a:gd name="connsiteX119" fmla="*/ 21431 w 433388"/>
                      <a:gd name="connsiteY119" fmla="*/ 0 h 516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</a:cxnLst>
                    <a:rect l="l" t="t" r="r" b="b"/>
                    <a:pathLst>
                      <a:path w="433388" h="516732">
                        <a:moveTo>
                          <a:pt x="21431" y="0"/>
                        </a:moveTo>
                        <a:cubicBezTo>
                          <a:pt x="23415" y="1191"/>
                          <a:pt x="29198" y="5074"/>
                          <a:pt x="33338" y="7144"/>
                        </a:cubicBezTo>
                        <a:cubicBezTo>
                          <a:pt x="35583" y="8266"/>
                          <a:pt x="38393" y="8133"/>
                          <a:pt x="40481" y="9525"/>
                        </a:cubicBezTo>
                        <a:cubicBezTo>
                          <a:pt x="43283" y="11393"/>
                          <a:pt x="45038" y="14513"/>
                          <a:pt x="47625" y="16669"/>
                        </a:cubicBezTo>
                        <a:cubicBezTo>
                          <a:pt x="49824" y="18501"/>
                          <a:pt x="52388" y="19844"/>
                          <a:pt x="54769" y="21432"/>
                        </a:cubicBezTo>
                        <a:lnTo>
                          <a:pt x="69056" y="42863"/>
                        </a:lnTo>
                        <a:cubicBezTo>
                          <a:pt x="70644" y="45244"/>
                          <a:pt x="71438" y="48419"/>
                          <a:pt x="73819" y="50007"/>
                        </a:cubicBezTo>
                        <a:lnTo>
                          <a:pt x="88106" y="59532"/>
                        </a:lnTo>
                        <a:cubicBezTo>
                          <a:pt x="88900" y="61913"/>
                          <a:pt x="88881" y="64747"/>
                          <a:pt x="90488" y="66675"/>
                        </a:cubicBezTo>
                        <a:cubicBezTo>
                          <a:pt x="93029" y="69724"/>
                          <a:pt x="96648" y="71715"/>
                          <a:pt x="100013" y="73819"/>
                        </a:cubicBezTo>
                        <a:cubicBezTo>
                          <a:pt x="106740" y="78024"/>
                          <a:pt x="109736" y="78648"/>
                          <a:pt x="116681" y="80963"/>
                        </a:cubicBezTo>
                        <a:cubicBezTo>
                          <a:pt x="119856" y="83344"/>
                          <a:pt x="122656" y="86332"/>
                          <a:pt x="126206" y="88107"/>
                        </a:cubicBezTo>
                        <a:cubicBezTo>
                          <a:pt x="136424" y="93216"/>
                          <a:pt x="141948" y="92637"/>
                          <a:pt x="152400" y="95250"/>
                        </a:cubicBezTo>
                        <a:cubicBezTo>
                          <a:pt x="154835" y="95859"/>
                          <a:pt x="157130" y="96942"/>
                          <a:pt x="159544" y="97632"/>
                        </a:cubicBezTo>
                        <a:cubicBezTo>
                          <a:pt x="162691" y="98531"/>
                          <a:pt x="165874" y="99303"/>
                          <a:pt x="169069" y="100013"/>
                        </a:cubicBezTo>
                        <a:cubicBezTo>
                          <a:pt x="184233" y="103382"/>
                          <a:pt x="183684" y="102695"/>
                          <a:pt x="202406" y="104775"/>
                        </a:cubicBezTo>
                        <a:cubicBezTo>
                          <a:pt x="205581" y="105569"/>
                          <a:pt x="208736" y="106447"/>
                          <a:pt x="211931" y="107157"/>
                        </a:cubicBezTo>
                        <a:cubicBezTo>
                          <a:pt x="215882" y="108035"/>
                          <a:pt x="220976" y="106676"/>
                          <a:pt x="223838" y="109538"/>
                        </a:cubicBezTo>
                        <a:cubicBezTo>
                          <a:pt x="226700" y="112400"/>
                          <a:pt x="225237" y="117518"/>
                          <a:pt x="226219" y="121444"/>
                        </a:cubicBezTo>
                        <a:cubicBezTo>
                          <a:pt x="226828" y="123879"/>
                          <a:pt x="228056" y="126138"/>
                          <a:pt x="228600" y="128588"/>
                        </a:cubicBezTo>
                        <a:cubicBezTo>
                          <a:pt x="229647" y="133301"/>
                          <a:pt x="229020" y="138463"/>
                          <a:pt x="230981" y="142875"/>
                        </a:cubicBezTo>
                        <a:cubicBezTo>
                          <a:pt x="232349" y="145952"/>
                          <a:pt x="235538" y="147863"/>
                          <a:pt x="238125" y="150019"/>
                        </a:cubicBezTo>
                        <a:cubicBezTo>
                          <a:pt x="249081" y="159149"/>
                          <a:pt x="250295" y="154659"/>
                          <a:pt x="269081" y="157163"/>
                        </a:cubicBezTo>
                        <a:cubicBezTo>
                          <a:pt x="278661" y="158440"/>
                          <a:pt x="280117" y="159254"/>
                          <a:pt x="288131" y="161925"/>
                        </a:cubicBezTo>
                        <a:cubicBezTo>
                          <a:pt x="294055" y="165875"/>
                          <a:pt x="297891" y="168859"/>
                          <a:pt x="304800" y="171450"/>
                        </a:cubicBezTo>
                        <a:cubicBezTo>
                          <a:pt x="307864" y="172599"/>
                          <a:pt x="311178" y="172933"/>
                          <a:pt x="314325" y="173832"/>
                        </a:cubicBezTo>
                        <a:cubicBezTo>
                          <a:pt x="316739" y="174522"/>
                          <a:pt x="319088" y="175419"/>
                          <a:pt x="321469" y="176213"/>
                        </a:cubicBezTo>
                        <a:cubicBezTo>
                          <a:pt x="323056" y="178594"/>
                          <a:pt x="324548" y="181042"/>
                          <a:pt x="326231" y="183357"/>
                        </a:cubicBezTo>
                        <a:cubicBezTo>
                          <a:pt x="330900" y="189776"/>
                          <a:pt x="340519" y="202407"/>
                          <a:pt x="340519" y="202407"/>
                        </a:cubicBezTo>
                        <a:lnTo>
                          <a:pt x="345281" y="216694"/>
                        </a:lnTo>
                        <a:lnTo>
                          <a:pt x="347663" y="223838"/>
                        </a:lnTo>
                        <a:cubicBezTo>
                          <a:pt x="346473" y="230976"/>
                          <a:pt x="344710" y="246127"/>
                          <a:pt x="340519" y="252413"/>
                        </a:cubicBezTo>
                        <a:lnTo>
                          <a:pt x="330994" y="266700"/>
                        </a:lnTo>
                        <a:lnTo>
                          <a:pt x="326231" y="273844"/>
                        </a:lnTo>
                        <a:cubicBezTo>
                          <a:pt x="320250" y="291791"/>
                          <a:pt x="328315" y="269678"/>
                          <a:pt x="319088" y="288132"/>
                        </a:cubicBezTo>
                        <a:cubicBezTo>
                          <a:pt x="317965" y="290377"/>
                          <a:pt x="317925" y="293081"/>
                          <a:pt x="316706" y="295275"/>
                        </a:cubicBezTo>
                        <a:cubicBezTo>
                          <a:pt x="313926" y="300279"/>
                          <a:pt x="310356" y="304800"/>
                          <a:pt x="307181" y="309563"/>
                        </a:cubicBezTo>
                        <a:cubicBezTo>
                          <a:pt x="305789" y="311651"/>
                          <a:pt x="302419" y="311150"/>
                          <a:pt x="300038" y="311944"/>
                        </a:cubicBezTo>
                        <a:cubicBezTo>
                          <a:pt x="297657" y="313532"/>
                          <a:pt x="295454" y="315427"/>
                          <a:pt x="292894" y="316707"/>
                        </a:cubicBezTo>
                        <a:cubicBezTo>
                          <a:pt x="290649" y="317830"/>
                          <a:pt x="287525" y="317313"/>
                          <a:pt x="285750" y="319088"/>
                        </a:cubicBezTo>
                        <a:cubicBezTo>
                          <a:pt x="283975" y="320863"/>
                          <a:pt x="285144" y="324457"/>
                          <a:pt x="283369" y="326232"/>
                        </a:cubicBezTo>
                        <a:cubicBezTo>
                          <a:pt x="281594" y="328007"/>
                          <a:pt x="278470" y="327491"/>
                          <a:pt x="276225" y="328613"/>
                        </a:cubicBezTo>
                        <a:cubicBezTo>
                          <a:pt x="273665" y="329893"/>
                          <a:pt x="271462" y="331788"/>
                          <a:pt x="269081" y="333375"/>
                        </a:cubicBezTo>
                        <a:cubicBezTo>
                          <a:pt x="268287" y="335756"/>
                          <a:pt x="266700" y="338009"/>
                          <a:pt x="266700" y="340519"/>
                        </a:cubicBezTo>
                        <a:cubicBezTo>
                          <a:pt x="266700" y="344566"/>
                          <a:pt x="267660" y="348635"/>
                          <a:pt x="269081" y="352425"/>
                        </a:cubicBezTo>
                        <a:cubicBezTo>
                          <a:pt x="270086" y="355105"/>
                          <a:pt x="272012" y="357370"/>
                          <a:pt x="273844" y="359569"/>
                        </a:cubicBezTo>
                        <a:cubicBezTo>
                          <a:pt x="277606" y="364083"/>
                          <a:pt x="282779" y="368799"/>
                          <a:pt x="288131" y="371475"/>
                        </a:cubicBezTo>
                        <a:cubicBezTo>
                          <a:pt x="291942" y="373381"/>
                          <a:pt x="301233" y="375219"/>
                          <a:pt x="304800" y="376238"/>
                        </a:cubicBezTo>
                        <a:cubicBezTo>
                          <a:pt x="307214" y="376928"/>
                          <a:pt x="309530" y="377929"/>
                          <a:pt x="311944" y="378619"/>
                        </a:cubicBezTo>
                        <a:cubicBezTo>
                          <a:pt x="315091" y="379518"/>
                          <a:pt x="318334" y="380060"/>
                          <a:pt x="321469" y="381000"/>
                        </a:cubicBezTo>
                        <a:cubicBezTo>
                          <a:pt x="326277" y="382443"/>
                          <a:pt x="330886" y="384546"/>
                          <a:pt x="335756" y="385763"/>
                        </a:cubicBezTo>
                        <a:cubicBezTo>
                          <a:pt x="338931" y="386557"/>
                          <a:pt x="342134" y="387245"/>
                          <a:pt x="345281" y="388144"/>
                        </a:cubicBezTo>
                        <a:cubicBezTo>
                          <a:pt x="347695" y="388834"/>
                          <a:pt x="349955" y="390076"/>
                          <a:pt x="352425" y="390525"/>
                        </a:cubicBezTo>
                        <a:cubicBezTo>
                          <a:pt x="358721" y="391670"/>
                          <a:pt x="365125" y="392113"/>
                          <a:pt x="371475" y="392907"/>
                        </a:cubicBezTo>
                        <a:lnTo>
                          <a:pt x="385763" y="397669"/>
                        </a:lnTo>
                        <a:lnTo>
                          <a:pt x="392906" y="400050"/>
                        </a:lnTo>
                        <a:cubicBezTo>
                          <a:pt x="394494" y="402431"/>
                          <a:pt x="395496" y="405331"/>
                          <a:pt x="397669" y="407194"/>
                        </a:cubicBezTo>
                        <a:cubicBezTo>
                          <a:pt x="401183" y="410206"/>
                          <a:pt x="405650" y="411885"/>
                          <a:pt x="409575" y="414338"/>
                        </a:cubicBezTo>
                        <a:cubicBezTo>
                          <a:pt x="412002" y="415855"/>
                          <a:pt x="414520" y="417268"/>
                          <a:pt x="416719" y="419100"/>
                        </a:cubicBezTo>
                        <a:cubicBezTo>
                          <a:pt x="423161" y="424468"/>
                          <a:pt x="428243" y="431719"/>
                          <a:pt x="433388" y="438150"/>
                        </a:cubicBezTo>
                        <a:cubicBezTo>
                          <a:pt x="428833" y="451812"/>
                          <a:pt x="434267" y="439060"/>
                          <a:pt x="423863" y="452438"/>
                        </a:cubicBezTo>
                        <a:cubicBezTo>
                          <a:pt x="420349" y="456956"/>
                          <a:pt x="417513" y="461963"/>
                          <a:pt x="414338" y="466725"/>
                        </a:cubicBezTo>
                        <a:cubicBezTo>
                          <a:pt x="411163" y="471488"/>
                          <a:pt x="404813" y="473075"/>
                          <a:pt x="400050" y="476250"/>
                        </a:cubicBezTo>
                        <a:cubicBezTo>
                          <a:pt x="382311" y="488076"/>
                          <a:pt x="404099" y="472876"/>
                          <a:pt x="385763" y="488157"/>
                        </a:cubicBezTo>
                        <a:cubicBezTo>
                          <a:pt x="383564" y="489989"/>
                          <a:pt x="381000" y="491332"/>
                          <a:pt x="378619" y="492919"/>
                        </a:cubicBezTo>
                        <a:cubicBezTo>
                          <a:pt x="369818" y="506119"/>
                          <a:pt x="378891" y="495679"/>
                          <a:pt x="366713" y="502444"/>
                        </a:cubicBezTo>
                        <a:cubicBezTo>
                          <a:pt x="361709" y="505224"/>
                          <a:pt x="357855" y="510159"/>
                          <a:pt x="352425" y="511969"/>
                        </a:cubicBezTo>
                        <a:lnTo>
                          <a:pt x="338138" y="516732"/>
                        </a:lnTo>
                        <a:cubicBezTo>
                          <a:pt x="334169" y="515938"/>
                          <a:pt x="329426" y="516835"/>
                          <a:pt x="326231" y="514350"/>
                        </a:cubicBezTo>
                        <a:cubicBezTo>
                          <a:pt x="321713" y="510836"/>
                          <a:pt x="319881" y="504825"/>
                          <a:pt x="316706" y="500063"/>
                        </a:cubicBezTo>
                        <a:cubicBezTo>
                          <a:pt x="315119" y="497682"/>
                          <a:pt x="312849" y="495634"/>
                          <a:pt x="311944" y="492919"/>
                        </a:cubicBezTo>
                        <a:lnTo>
                          <a:pt x="304800" y="471488"/>
                        </a:lnTo>
                        <a:cubicBezTo>
                          <a:pt x="302829" y="465575"/>
                          <a:pt x="296579" y="461622"/>
                          <a:pt x="292894" y="457200"/>
                        </a:cubicBezTo>
                        <a:cubicBezTo>
                          <a:pt x="291062" y="455002"/>
                          <a:pt x="290285" y="451941"/>
                          <a:pt x="288131" y="450057"/>
                        </a:cubicBezTo>
                        <a:cubicBezTo>
                          <a:pt x="283823" y="446288"/>
                          <a:pt x="278606" y="443707"/>
                          <a:pt x="273844" y="440532"/>
                        </a:cubicBezTo>
                        <a:lnTo>
                          <a:pt x="245269" y="421482"/>
                        </a:lnTo>
                        <a:cubicBezTo>
                          <a:pt x="243180" y="420090"/>
                          <a:pt x="240319" y="420319"/>
                          <a:pt x="238125" y="419100"/>
                        </a:cubicBezTo>
                        <a:cubicBezTo>
                          <a:pt x="233122" y="416320"/>
                          <a:pt x="223838" y="409575"/>
                          <a:pt x="223838" y="409575"/>
                        </a:cubicBezTo>
                        <a:cubicBezTo>
                          <a:pt x="223044" y="407194"/>
                          <a:pt x="223024" y="404392"/>
                          <a:pt x="221456" y="402432"/>
                        </a:cubicBezTo>
                        <a:cubicBezTo>
                          <a:pt x="219668" y="400197"/>
                          <a:pt x="216452" y="399570"/>
                          <a:pt x="214313" y="397669"/>
                        </a:cubicBezTo>
                        <a:cubicBezTo>
                          <a:pt x="209279" y="393194"/>
                          <a:pt x="204788" y="388144"/>
                          <a:pt x="200025" y="383382"/>
                        </a:cubicBezTo>
                        <a:cubicBezTo>
                          <a:pt x="195977" y="379335"/>
                          <a:pt x="190500" y="369094"/>
                          <a:pt x="190500" y="369094"/>
                        </a:cubicBezTo>
                        <a:cubicBezTo>
                          <a:pt x="189706" y="366713"/>
                          <a:pt x="188119" y="364460"/>
                          <a:pt x="188119" y="361950"/>
                        </a:cubicBezTo>
                        <a:cubicBezTo>
                          <a:pt x="188119" y="355551"/>
                          <a:pt x="188348" y="348927"/>
                          <a:pt x="190500" y="342900"/>
                        </a:cubicBezTo>
                        <a:cubicBezTo>
                          <a:pt x="192425" y="337510"/>
                          <a:pt x="196850" y="333375"/>
                          <a:pt x="200025" y="328613"/>
                        </a:cubicBezTo>
                        <a:cubicBezTo>
                          <a:pt x="211846" y="310882"/>
                          <a:pt x="196658" y="332652"/>
                          <a:pt x="211931" y="314325"/>
                        </a:cubicBezTo>
                        <a:cubicBezTo>
                          <a:pt x="213763" y="312127"/>
                          <a:pt x="214459" y="308970"/>
                          <a:pt x="216694" y="307182"/>
                        </a:cubicBezTo>
                        <a:cubicBezTo>
                          <a:pt x="218654" y="305614"/>
                          <a:pt x="221644" y="306019"/>
                          <a:pt x="223838" y="304800"/>
                        </a:cubicBezTo>
                        <a:cubicBezTo>
                          <a:pt x="228841" y="302020"/>
                          <a:pt x="238125" y="295275"/>
                          <a:pt x="238125" y="295275"/>
                        </a:cubicBezTo>
                        <a:lnTo>
                          <a:pt x="247650" y="280988"/>
                        </a:lnTo>
                        <a:lnTo>
                          <a:pt x="252413" y="273844"/>
                        </a:lnTo>
                        <a:cubicBezTo>
                          <a:pt x="254868" y="266478"/>
                          <a:pt x="257175" y="260794"/>
                          <a:pt x="257175" y="252413"/>
                        </a:cubicBezTo>
                        <a:cubicBezTo>
                          <a:pt x="257175" y="246014"/>
                          <a:pt x="255846" y="239675"/>
                          <a:pt x="254794" y="233363"/>
                        </a:cubicBezTo>
                        <a:cubicBezTo>
                          <a:pt x="253701" y="226804"/>
                          <a:pt x="252495" y="221539"/>
                          <a:pt x="247650" y="216694"/>
                        </a:cubicBezTo>
                        <a:cubicBezTo>
                          <a:pt x="245626" y="214670"/>
                          <a:pt x="242887" y="213519"/>
                          <a:pt x="240506" y="211932"/>
                        </a:cubicBezTo>
                        <a:cubicBezTo>
                          <a:pt x="229856" y="195955"/>
                          <a:pt x="242402" y="211608"/>
                          <a:pt x="228600" y="202407"/>
                        </a:cubicBezTo>
                        <a:cubicBezTo>
                          <a:pt x="225798" y="200539"/>
                          <a:pt x="224400" y="196899"/>
                          <a:pt x="221456" y="195263"/>
                        </a:cubicBezTo>
                        <a:cubicBezTo>
                          <a:pt x="217068" y="192825"/>
                          <a:pt x="211931" y="192088"/>
                          <a:pt x="207169" y="190500"/>
                        </a:cubicBezTo>
                        <a:cubicBezTo>
                          <a:pt x="204454" y="189595"/>
                          <a:pt x="202656" y="186865"/>
                          <a:pt x="200025" y="185738"/>
                        </a:cubicBezTo>
                        <a:cubicBezTo>
                          <a:pt x="197017" y="184449"/>
                          <a:pt x="193576" y="184475"/>
                          <a:pt x="190500" y="183357"/>
                        </a:cubicBezTo>
                        <a:cubicBezTo>
                          <a:pt x="162019" y="173000"/>
                          <a:pt x="185176" y="178482"/>
                          <a:pt x="161925" y="173832"/>
                        </a:cubicBezTo>
                        <a:cubicBezTo>
                          <a:pt x="157163" y="170657"/>
                          <a:pt x="153068" y="166117"/>
                          <a:pt x="147638" y="164307"/>
                        </a:cubicBezTo>
                        <a:cubicBezTo>
                          <a:pt x="145257" y="163513"/>
                          <a:pt x="142688" y="163144"/>
                          <a:pt x="140494" y="161925"/>
                        </a:cubicBezTo>
                        <a:cubicBezTo>
                          <a:pt x="135490" y="159145"/>
                          <a:pt x="126206" y="152400"/>
                          <a:pt x="126206" y="152400"/>
                        </a:cubicBezTo>
                        <a:cubicBezTo>
                          <a:pt x="124619" y="150019"/>
                          <a:pt x="123598" y="147141"/>
                          <a:pt x="121444" y="145257"/>
                        </a:cubicBezTo>
                        <a:cubicBezTo>
                          <a:pt x="117136" y="141488"/>
                          <a:pt x="111919" y="138907"/>
                          <a:pt x="107156" y="135732"/>
                        </a:cubicBezTo>
                        <a:lnTo>
                          <a:pt x="100013" y="130969"/>
                        </a:lnTo>
                        <a:cubicBezTo>
                          <a:pt x="97211" y="129101"/>
                          <a:pt x="95527" y="125893"/>
                          <a:pt x="92869" y="123825"/>
                        </a:cubicBezTo>
                        <a:cubicBezTo>
                          <a:pt x="88351" y="120311"/>
                          <a:pt x="83344" y="117475"/>
                          <a:pt x="78581" y="114300"/>
                        </a:cubicBezTo>
                        <a:cubicBezTo>
                          <a:pt x="74404" y="111516"/>
                          <a:pt x="69056" y="111125"/>
                          <a:pt x="64294" y="109538"/>
                        </a:cubicBezTo>
                        <a:cubicBezTo>
                          <a:pt x="60926" y="108416"/>
                          <a:pt x="57851" y="106536"/>
                          <a:pt x="54769" y="104775"/>
                        </a:cubicBezTo>
                        <a:cubicBezTo>
                          <a:pt x="48739" y="101330"/>
                          <a:pt x="43789" y="96852"/>
                          <a:pt x="38100" y="92869"/>
                        </a:cubicBezTo>
                        <a:cubicBezTo>
                          <a:pt x="33411" y="89587"/>
                          <a:pt x="23813" y="83344"/>
                          <a:pt x="23813" y="83344"/>
                        </a:cubicBezTo>
                        <a:lnTo>
                          <a:pt x="14288" y="69057"/>
                        </a:lnTo>
                        <a:lnTo>
                          <a:pt x="9525" y="61913"/>
                        </a:lnTo>
                        <a:cubicBezTo>
                          <a:pt x="8731" y="59532"/>
                          <a:pt x="8267" y="57014"/>
                          <a:pt x="7144" y="54769"/>
                        </a:cubicBezTo>
                        <a:cubicBezTo>
                          <a:pt x="-2090" y="36302"/>
                          <a:pt x="5985" y="58438"/>
                          <a:pt x="0" y="40482"/>
                        </a:cubicBezTo>
                        <a:cubicBezTo>
                          <a:pt x="5668" y="23479"/>
                          <a:pt x="586" y="28979"/>
                          <a:pt x="11906" y="21432"/>
                        </a:cubicBezTo>
                        <a:cubicBezTo>
                          <a:pt x="19454" y="10111"/>
                          <a:pt x="15764" y="17003"/>
                          <a:pt x="21431" y="0"/>
                        </a:cubicBezTo>
                        <a:lnTo>
                          <a:pt x="21431" y="0"/>
                        </a:lnTo>
                        <a:close/>
                      </a:path>
                    </a:pathLst>
                  </a:cu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2959195" y="139700"/>
                    <a:ext cx="4700587" cy="4972863"/>
                    <a:chOff x="2005013" y="6350"/>
                    <a:chExt cx="4700587" cy="4972863"/>
                  </a:xfrm>
                </p:grpSpPr>
                <p:sp>
                  <p:nvSpPr>
                    <p:cNvPr id="63" name="Freeform 62"/>
                    <p:cNvSpPr/>
                    <p:nvPr/>
                  </p:nvSpPr>
                  <p:spPr>
                    <a:xfrm>
                      <a:off x="2300288" y="2130822"/>
                      <a:ext cx="419100" cy="443309"/>
                    </a:xfrm>
                    <a:custGeom>
                      <a:avLst/>
                      <a:gdLst>
                        <a:gd name="connsiteX0" fmla="*/ 338137 w 419100"/>
                        <a:gd name="connsiteY0" fmla="*/ 397 h 443309"/>
                        <a:gd name="connsiteX1" fmla="*/ 333375 w 419100"/>
                        <a:gd name="connsiteY1" fmla="*/ 12303 h 443309"/>
                        <a:gd name="connsiteX2" fmla="*/ 340518 w 419100"/>
                        <a:gd name="connsiteY2" fmla="*/ 50403 h 443309"/>
                        <a:gd name="connsiteX3" fmla="*/ 342900 w 419100"/>
                        <a:gd name="connsiteY3" fmla="*/ 57547 h 443309"/>
                        <a:gd name="connsiteX4" fmla="*/ 352425 w 419100"/>
                        <a:gd name="connsiteY4" fmla="*/ 71834 h 443309"/>
                        <a:gd name="connsiteX5" fmla="*/ 357187 w 419100"/>
                        <a:gd name="connsiteY5" fmla="*/ 98028 h 443309"/>
                        <a:gd name="connsiteX6" fmla="*/ 354806 w 419100"/>
                        <a:gd name="connsiteY6" fmla="*/ 119459 h 443309"/>
                        <a:gd name="connsiteX7" fmla="*/ 352425 w 419100"/>
                        <a:gd name="connsiteY7" fmla="*/ 126603 h 443309"/>
                        <a:gd name="connsiteX8" fmla="*/ 338137 w 419100"/>
                        <a:gd name="connsiteY8" fmla="*/ 133747 h 443309"/>
                        <a:gd name="connsiteX9" fmla="*/ 269081 w 419100"/>
                        <a:gd name="connsiteY9" fmla="*/ 136128 h 443309"/>
                        <a:gd name="connsiteX10" fmla="*/ 247650 w 419100"/>
                        <a:gd name="connsiteY10" fmla="*/ 145653 h 443309"/>
                        <a:gd name="connsiteX11" fmla="*/ 235743 w 419100"/>
                        <a:gd name="connsiteY11" fmla="*/ 157559 h 443309"/>
                        <a:gd name="connsiteX12" fmla="*/ 226218 w 419100"/>
                        <a:gd name="connsiteY12" fmla="*/ 178991 h 443309"/>
                        <a:gd name="connsiteX13" fmla="*/ 221456 w 419100"/>
                        <a:gd name="connsiteY13" fmla="*/ 193278 h 443309"/>
                        <a:gd name="connsiteX14" fmla="*/ 219075 w 419100"/>
                        <a:gd name="connsiteY14" fmla="*/ 200422 h 443309"/>
                        <a:gd name="connsiteX15" fmla="*/ 221456 w 419100"/>
                        <a:gd name="connsiteY15" fmla="*/ 209947 h 443309"/>
                        <a:gd name="connsiteX16" fmla="*/ 221456 w 419100"/>
                        <a:gd name="connsiteY16" fmla="*/ 250428 h 443309"/>
                        <a:gd name="connsiteX17" fmla="*/ 235743 w 419100"/>
                        <a:gd name="connsiteY17" fmla="*/ 264716 h 443309"/>
                        <a:gd name="connsiteX18" fmla="*/ 240506 w 419100"/>
                        <a:gd name="connsiteY18" fmla="*/ 271859 h 443309"/>
                        <a:gd name="connsiteX19" fmla="*/ 242887 w 419100"/>
                        <a:gd name="connsiteY19" fmla="*/ 279003 h 443309"/>
                        <a:gd name="connsiteX20" fmla="*/ 250031 w 419100"/>
                        <a:gd name="connsiteY20" fmla="*/ 283766 h 443309"/>
                        <a:gd name="connsiteX21" fmla="*/ 254793 w 419100"/>
                        <a:gd name="connsiteY21" fmla="*/ 290909 h 443309"/>
                        <a:gd name="connsiteX22" fmla="*/ 261937 w 419100"/>
                        <a:gd name="connsiteY22" fmla="*/ 305197 h 443309"/>
                        <a:gd name="connsiteX23" fmla="*/ 283368 w 419100"/>
                        <a:gd name="connsiteY23" fmla="*/ 317103 h 443309"/>
                        <a:gd name="connsiteX24" fmla="*/ 290512 w 419100"/>
                        <a:gd name="connsiteY24" fmla="*/ 321866 h 443309"/>
                        <a:gd name="connsiteX25" fmla="*/ 307181 w 419100"/>
                        <a:gd name="connsiteY25" fmla="*/ 326628 h 443309"/>
                        <a:gd name="connsiteX26" fmla="*/ 309562 w 419100"/>
                        <a:gd name="connsiteY26" fmla="*/ 333772 h 443309"/>
                        <a:gd name="connsiteX27" fmla="*/ 295275 w 419100"/>
                        <a:gd name="connsiteY27" fmla="*/ 340916 h 443309"/>
                        <a:gd name="connsiteX28" fmla="*/ 245268 w 419100"/>
                        <a:gd name="connsiteY28" fmla="*/ 338534 h 443309"/>
                        <a:gd name="connsiteX29" fmla="*/ 233362 w 419100"/>
                        <a:gd name="connsiteY29" fmla="*/ 336153 h 443309"/>
                        <a:gd name="connsiteX30" fmla="*/ 219075 w 419100"/>
                        <a:gd name="connsiteY30" fmla="*/ 326628 h 443309"/>
                        <a:gd name="connsiteX31" fmla="*/ 207168 w 419100"/>
                        <a:gd name="connsiteY31" fmla="*/ 314722 h 443309"/>
                        <a:gd name="connsiteX32" fmla="*/ 202406 w 419100"/>
                        <a:gd name="connsiteY32" fmla="*/ 307578 h 443309"/>
                        <a:gd name="connsiteX33" fmla="*/ 188118 w 419100"/>
                        <a:gd name="connsiteY33" fmla="*/ 298053 h 443309"/>
                        <a:gd name="connsiteX34" fmla="*/ 180975 w 419100"/>
                        <a:gd name="connsiteY34" fmla="*/ 293291 h 443309"/>
                        <a:gd name="connsiteX35" fmla="*/ 173831 w 419100"/>
                        <a:gd name="connsiteY35" fmla="*/ 288528 h 443309"/>
                        <a:gd name="connsiteX36" fmla="*/ 166687 w 419100"/>
                        <a:gd name="connsiteY36" fmla="*/ 286147 h 443309"/>
                        <a:gd name="connsiteX37" fmla="*/ 152400 w 419100"/>
                        <a:gd name="connsiteY37" fmla="*/ 279003 h 443309"/>
                        <a:gd name="connsiteX38" fmla="*/ 145256 w 419100"/>
                        <a:gd name="connsiteY38" fmla="*/ 274241 h 443309"/>
                        <a:gd name="connsiteX39" fmla="*/ 130968 w 419100"/>
                        <a:gd name="connsiteY39" fmla="*/ 269478 h 443309"/>
                        <a:gd name="connsiteX40" fmla="*/ 116681 w 419100"/>
                        <a:gd name="connsiteY40" fmla="*/ 264716 h 443309"/>
                        <a:gd name="connsiteX41" fmla="*/ 104775 w 419100"/>
                        <a:gd name="connsiteY41" fmla="*/ 262334 h 443309"/>
                        <a:gd name="connsiteX42" fmla="*/ 97631 w 419100"/>
                        <a:gd name="connsiteY42" fmla="*/ 259953 h 443309"/>
                        <a:gd name="connsiteX43" fmla="*/ 85725 w 419100"/>
                        <a:gd name="connsiteY43" fmla="*/ 257572 h 443309"/>
                        <a:gd name="connsiteX44" fmla="*/ 47625 w 419100"/>
                        <a:gd name="connsiteY44" fmla="*/ 240903 h 443309"/>
                        <a:gd name="connsiteX45" fmla="*/ 11906 w 419100"/>
                        <a:gd name="connsiteY45" fmla="*/ 245666 h 443309"/>
                        <a:gd name="connsiteX46" fmla="*/ 4762 w 419100"/>
                        <a:gd name="connsiteY46" fmla="*/ 248047 h 443309"/>
                        <a:gd name="connsiteX47" fmla="*/ 0 w 419100"/>
                        <a:gd name="connsiteY47" fmla="*/ 262334 h 443309"/>
                        <a:gd name="connsiteX48" fmla="*/ 2381 w 419100"/>
                        <a:gd name="connsiteY48" fmla="*/ 283766 h 443309"/>
                        <a:gd name="connsiteX49" fmla="*/ 9525 w 419100"/>
                        <a:gd name="connsiteY49" fmla="*/ 286147 h 443309"/>
                        <a:gd name="connsiteX50" fmla="*/ 19050 w 419100"/>
                        <a:gd name="connsiteY50" fmla="*/ 307578 h 443309"/>
                        <a:gd name="connsiteX51" fmla="*/ 35718 w 419100"/>
                        <a:gd name="connsiteY51" fmla="*/ 314722 h 443309"/>
                        <a:gd name="connsiteX52" fmla="*/ 59531 w 419100"/>
                        <a:gd name="connsiteY52" fmla="*/ 319484 h 443309"/>
                        <a:gd name="connsiteX53" fmla="*/ 73818 w 419100"/>
                        <a:gd name="connsiteY53" fmla="*/ 324247 h 443309"/>
                        <a:gd name="connsiteX54" fmla="*/ 95250 w 419100"/>
                        <a:gd name="connsiteY54" fmla="*/ 331391 h 443309"/>
                        <a:gd name="connsiteX55" fmla="*/ 104775 w 419100"/>
                        <a:gd name="connsiteY55" fmla="*/ 336153 h 443309"/>
                        <a:gd name="connsiteX56" fmla="*/ 126206 w 419100"/>
                        <a:gd name="connsiteY56" fmla="*/ 343297 h 443309"/>
                        <a:gd name="connsiteX57" fmla="*/ 133350 w 419100"/>
                        <a:gd name="connsiteY57" fmla="*/ 348059 h 443309"/>
                        <a:gd name="connsiteX58" fmla="*/ 142875 w 419100"/>
                        <a:gd name="connsiteY58" fmla="*/ 352822 h 443309"/>
                        <a:gd name="connsiteX59" fmla="*/ 164306 w 419100"/>
                        <a:gd name="connsiteY59" fmla="*/ 359966 h 443309"/>
                        <a:gd name="connsiteX60" fmla="*/ 190500 w 419100"/>
                        <a:gd name="connsiteY60" fmla="*/ 376634 h 443309"/>
                        <a:gd name="connsiteX61" fmla="*/ 197643 w 419100"/>
                        <a:gd name="connsiteY61" fmla="*/ 381397 h 443309"/>
                        <a:gd name="connsiteX62" fmla="*/ 216693 w 419100"/>
                        <a:gd name="connsiteY62" fmla="*/ 393303 h 443309"/>
                        <a:gd name="connsiteX63" fmla="*/ 223837 w 419100"/>
                        <a:gd name="connsiteY63" fmla="*/ 398066 h 443309"/>
                        <a:gd name="connsiteX64" fmla="*/ 242887 w 419100"/>
                        <a:gd name="connsiteY64" fmla="*/ 402828 h 443309"/>
                        <a:gd name="connsiteX65" fmla="*/ 271462 w 419100"/>
                        <a:gd name="connsiteY65" fmla="*/ 407591 h 443309"/>
                        <a:gd name="connsiteX66" fmla="*/ 285750 w 419100"/>
                        <a:gd name="connsiteY66" fmla="*/ 409972 h 443309"/>
                        <a:gd name="connsiteX67" fmla="*/ 295275 w 419100"/>
                        <a:gd name="connsiteY67" fmla="*/ 414734 h 443309"/>
                        <a:gd name="connsiteX68" fmla="*/ 302418 w 419100"/>
                        <a:gd name="connsiteY68" fmla="*/ 417116 h 443309"/>
                        <a:gd name="connsiteX69" fmla="*/ 304800 w 419100"/>
                        <a:gd name="connsiteY69" fmla="*/ 424259 h 443309"/>
                        <a:gd name="connsiteX70" fmla="*/ 309562 w 419100"/>
                        <a:gd name="connsiteY70" fmla="*/ 431403 h 443309"/>
                        <a:gd name="connsiteX71" fmla="*/ 321468 w 419100"/>
                        <a:gd name="connsiteY71" fmla="*/ 438547 h 443309"/>
                        <a:gd name="connsiteX72" fmla="*/ 328612 w 419100"/>
                        <a:gd name="connsiteY72" fmla="*/ 443309 h 443309"/>
                        <a:gd name="connsiteX73" fmla="*/ 342900 w 419100"/>
                        <a:gd name="connsiteY73" fmla="*/ 440928 h 443309"/>
                        <a:gd name="connsiteX74" fmla="*/ 347662 w 419100"/>
                        <a:gd name="connsiteY74" fmla="*/ 433784 h 443309"/>
                        <a:gd name="connsiteX75" fmla="*/ 354806 w 419100"/>
                        <a:gd name="connsiteY75" fmla="*/ 426641 h 443309"/>
                        <a:gd name="connsiteX76" fmla="*/ 361950 w 419100"/>
                        <a:gd name="connsiteY76" fmla="*/ 412353 h 443309"/>
                        <a:gd name="connsiteX77" fmla="*/ 369093 w 419100"/>
                        <a:gd name="connsiteY77" fmla="*/ 405209 h 443309"/>
                        <a:gd name="connsiteX78" fmla="*/ 378618 w 419100"/>
                        <a:gd name="connsiteY78" fmla="*/ 390922 h 443309"/>
                        <a:gd name="connsiteX79" fmla="*/ 383381 w 419100"/>
                        <a:gd name="connsiteY79" fmla="*/ 383778 h 443309"/>
                        <a:gd name="connsiteX80" fmla="*/ 385762 w 419100"/>
                        <a:gd name="connsiteY80" fmla="*/ 374253 h 443309"/>
                        <a:gd name="connsiteX81" fmla="*/ 388143 w 419100"/>
                        <a:gd name="connsiteY81" fmla="*/ 348059 h 443309"/>
                        <a:gd name="connsiteX82" fmla="*/ 381000 w 419100"/>
                        <a:gd name="connsiteY82" fmla="*/ 340916 h 443309"/>
                        <a:gd name="connsiteX83" fmla="*/ 373856 w 419100"/>
                        <a:gd name="connsiteY83" fmla="*/ 326628 h 443309"/>
                        <a:gd name="connsiteX84" fmla="*/ 366712 w 419100"/>
                        <a:gd name="connsiteY84" fmla="*/ 321866 h 443309"/>
                        <a:gd name="connsiteX85" fmla="*/ 361950 w 419100"/>
                        <a:gd name="connsiteY85" fmla="*/ 314722 h 443309"/>
                        <a:gd name="connsiteX86" fmla="*/ 364331 w 419100"/>
                        <a:gd name="connsiteY86" fmla="*/ 307578 h 443309"/>
                        <a:gd name="connsiteX87" fmla="*/ 381000 w 419100"/>
                        <a:gd name="connsiteY87" fmla="*/ 288528 h 443309"/>
                        <a:gd name="connsiteX88" fmla="*/ 383381 w 419100"/>
                        <a:gd name="connsiteY88" fmla="*/ 281384 h 443309"/>
                        <a:gd name="connsiteX89" fmla="*/ 381000 w 419100"/>
                        <a:gd name="connsiteY89" fmla="*/ 269478 h 443309"/>
                        <a:gd name="connsiteX90" fmla="*/ 366712 w 419100"/>
                        <a:gd name="connsiteY90" fmla="*/ 262334 h 443309"/>
                        <a:gd name="connsiteX91" fmla="*/ 359568 w 419100"/>
                        <a:gd name="connsiteY91" fmla="*/ 257572 h 443309"/>
                        <a:gd name="connsiteX92" fmla="*/ 340518 w 419100"/>
                        <a:gd name="connsiteY92" fmla="*/ 252809 h 443309"/>
                        <a:gd name="connsiteX93" fmla="*/ 314325 w 419100"/>
                        <a:gd name="connsiteY93" fmla="*/ 248047 h 443309"/>
                        <a:gd name="connsiteX94" fmla="*/ 297656 w 419100"/>
                        <a:gd name="connsiteY94" fmla="*/ 243284 h 443309"/>
                        <a:gd name="connsiteX95" fmla="*/ 285750 w 419100"/>
                        <a:gd name="connsiteY95" fmla="*/ 240903 h 443309"/>
                        <a:gd name="connsiteX96" fmla="*/ 288131 w 419100"/>
                        <a:gd name="connsiteY96" fmla="*/ 231378 h 443309"/>
                        <a:gd name="connsiteX97" fmla="*/ 290512 w 419100"/>
                        <a:gd name="connsiteY97" fmla="*/ 219472 h 443309"/>
                        <a:gd name="connsiteX98" fmla="*/ 302418 w 419100"/>
                        <a:gd name="connsiteY98" fmla="*/ 207566 h 443309"/>
                        <a:gd name="connsiteX99" fmla="*/ 340518 w 419100"/>
                        <a:gd name="connsiteY99" fmla="*/ 200422 h 443309"/>
                        <a:gd name="connsiteX100" fmla="*/ 347662 w 419100"/>
                        <a:gd name="connsiteY100" fmla="*/ 195659 h 443309"/>
                        <a:gd name="connsiteX101" fmla="*/ 352425 w 419100"/>
                        <a:gd name="connsiteY101" fmla="*/ 188516 h 443309"/>
                        <a:gd name="connsiteX102" fmla="*/ 359568 w 419100"/>
                        <a:gd name="connsiteY102" fmla="*/ 181372 h 443309"/>
                        <a:gd name="connsiteX103" fmla="*/ 369093 w 419100"/>
                        <a:gd name="connsiteY103" fmla="*/ 167084 h 443309"/>
                        <a:gd name="connsiteX104" fmla="*/ 383381 w 419100"/>
                        <a:gd name="connsiteY104" fmla="*/ 157559 h 443309"/>
                        <a:gd name="connsiteX105" fmla="*/ 390525 w 419100"/>
                        <a:gd name="connsiteY105" fmla="*/ 152797 h 443309"/>
                        <a:gd name="connsiteX106" fmla="*/ 400050 w 419100"/>
                        <a:gd name="connsiteY106" fmla="*/ 150416 h 443309"/>
                        <a:gd name="connsiteX107" fmla="*/ 407193 w 419100"/>
                        <a:gd name="connsiteY107" fmla="*/ 148034 h 443309"/>
                        <a:gd name="connsiteX108" fmla="*/ 409575 w 419100"/>
                        <a:gd name="connsiteY108" fmla="*/ 140891 h 443309"/>
                        <a:gd name="connsiteX109" fmla="*/ 414337 w 419100"/>
                        <a:gd name="connsiteY109" fmla="*/ 133747 h 443309"/>
                        <a:gd name="connsiteX110" fmla="*/ 419100 w 419100"/>
                        <a:gd name="connsiteY110" fmla="*/ 119459 h 443309"/>
                        <a:gd name="connsiteX111" fmla="*/ 416718 w 419100"/>
                        <a:gd name="connsiteY111" fmla="*/ 67072 h 443309"/>
                        <a:gd name="connsiteX112" fmla="*/ 411956 w 419100"/>
                        <a:gd name="connsiteY112" fmla="*/ 59928 h 443309"/>
                        <a:gd name="connsiteX113" fmla="*/ 404812 w 419100"/>
                        <a:gd name="connsiteY113" fmla="*/ 52784 h 443309"/>
                        <a:gd name="connsiteX114" fmla="*/ 392906 w 419100"/>
                        <a:gd name="connsiteY114" fmla="*/ 40878 h 443309"/>
                        <a:gd name="connsiteX115" fmla="*/ 383381 w 419100"/>
                        <a:gd name="connsiteY115" fmla="*/ 26591 h 443309"/>
                        <a:gd name="connsiteX116" fmla="*/ 366712 w 419100"/>
                        <a:gd name="connsiteY116" fmla="*/ 14684 h 443309"/>
                        <a:gd name="connsiteX117" fmla="*/ 345281 w 419100"/>
                        <a:gd name="connsiteY117" fmla="*/ 2778 h 443309"/>
                        <a:gd name="connsiteX118" fmla="*/ 338137 w 419100"/>
                        <a:gd name="connsiteY118" fmla="*/ 397 h 4433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</a:cxnLst>
                      <a:rect l="l" t="t" r="r" b="b"/>
                      <a:pathLst>
                        <a:path w="419100" h="443309">
                          <a:moveTo>
                            <a:pt x="338137" y="397"/>
                          </a:moveTo>
                          <a:cubicBezTo>
                            <a:pt x="336153" y="1985"/>
                            <a:pt x="333659" y="8038"/>
                            <a:pt x="333375" y="12303"/>
                          </a:cubicBezTo>
                          <a:cubicBezTo>
                            <a:pt x="332255" y="29106"/>
                            <a:pt x="335751" y="36103"/>
                            <a:pt x="340518" y="50403"/>
                          </a:cubicBezTo>
                          <a:cubicBezTo>
                            <a:pt x="341312" y="52784"/>
                            <a:pt x="341508" y="55458"/>
                            <a:pt x="342900" y="57547"/>
                          </a:cubicBezTo>
                          <a:lnTo>
                            <a:pt x="352425" y="71834"/>
                          </a:lnTo>
                          <a:cubicBezTo>
                            <a:pt x="353199" y="75703"/>
                            <a:pt x="357187" y="94983"/>
                            <a:pt x="357187" y="98028"/>
                          </a:cubicBezTo>
                          <a:cubicBezTo>
                            <a:pt x="357187" y="105216"/>
                            <a:pt x="355988" y="112369"/>
                            <a:pt x="354806" y="119459"/>
                          </a:cubicBezTo>
                          <a:cubicBezTo>
                            <a:pt x="354393" y="121935"/>
                            <a:pt x="353993" y="124643"/>
                            <a:pt x="352425" y="126603"/>
                          </a:cubicBezTo>
                          <a:cubicBezTo>
                            <a:pt x="350291" y="129271"/>
                            <a:pt x="341771" y="133520"/>
                            <a:pt x="338137" y="133747"/>
                          </a:cubicBezTo>
                          <a:cubicBezTo>
                            <a:pt x="315149" y="135184"/>
                            <a:pt x="292100" y="135334"/>
                            <a:pt x="269081" y="136128"/>
                          </a:cubicBezTo>
                          <a:cubicBezTo>
                            <a:pt x="252078" y="141796"/>
                            <a:pt x="258970" y="138106"/>
                            <a:pt x="247650" y="145653"/>
                          </a:cubicBezTo>
                          <a:cubicBezTo>
                            <a:pt x="234946" y="164708"/>
                            <a:pt x="251622" y="141680"/>
                            <a:pt x="235743" y="157559"/>
                          </a:cubicBezTo>
                          <a:cubicBezTo>
                            <a:pt x="230084" y="163218"/>
                            <a:pt x="228575" y="171921"/>
                            <a:pt x="226218" y="178991"/>
                          </a:cubicBezTo>
                          <a:lnTo>
                            <a:pt x="221456" y="193278"/>
                          </a:lnTo>
                          <a:lnTo>
                            <a:pt x="219075" y="200422"/>
                          </a:lnTo>
                          <a:cubicBezTo>
                            <a:pt x="219869" y="203597"/>
                            <a:pt x="221456" y="206674"/>
                            <a:pt x="221456" y="209947"/>
                          </a:cubicBezTo>
                          <a:cubicBezTo>
                            <a:pt x="221456" y="221028"/>
                            <a:pt x="216050" y="238265"/>
                            <a:pt x="221456" y="250428"/>
                          </a:cubicBezTo>
                          <a:cubicBezTo>
                            <a:pt x="225186" y="258821"/>
                            <a:pt x="228998" y="260218"/>
                            <a:pt x="235743" y="264716"/>
                          </a:cubicBezTo>
                          <a:cubicBezTo>
                            <a:pt x="237331" y="267097"/>
                            <a:pt x="239226" y="269299"/>
                            <a:pt x="240506" y="271859"/>
                          </a:cubicBezTo>
                          <a:cubicBezTo>
                            <a:pt x="241629" y="274104"/>
                            <a:pt x="241319" y="277043"/>
                            <a:pt x="242887" y="279003"/>
                          </a:cubicBezTo>
                          <a:cubicBezTo>
                            <a:pt x="244675" y="281238"/>
                            <a:pt x="247650" y="282178"/>
                            <a:pt x="250031" y="283766"/>
                          </a:cubicBezTo>
                          <a:cubicBezTo>
                            <a:pt x="251618" y="286147"/>
                            <a:pt x="253513" y="288350"/>
                            <a:pt x="254793" y="290909"/>
                          </a:cubicBezTo>
                          <a:cubicBezTo>
                            <a:pt x="258000" y="297323"/>
                            <a:pt x="255874" y="299892"/>
                            <a:pt x="261937" y="305197"/>
                          </a:cubicBezTo>
                          <a:cubicBezTo>
                            <a:pt x="272014" y="314014"/>
                            <a:pt x="273557" y="313833"/>
                            <a:pt x="283368" y="317103"/>
                          </a:cubicBezTo>
                          <a:cubicBezTo>
                            <a:pt x="285749" y="318691"/>
                            <a:pt x="287952" y="320586"/>
                            <a:pt x="290512" y="321866"/>
                          </a:cubicBezTo>
                          <a:cubicBezTo>
                            <a:pt x="293927" y="323574"/>
                            <a:pt x="304131" y="325865"/>
                            <a:pt x="307181" y="326628"/>
                          </a:cubicBezTo>
                          <a:cubicBezTo>
                            <a:pt x="307975" y="329009"/>
                            <a:pt x="310494" y="331441"/>
                            <a:pt x="309562" y="333772"/>
                          </a:cubicBezTo>
                          <a:cubicBezTo>
                            <a:pt x="308142" y="337321"/>
                            <a:pt x="298281" y="339914"/>
                            <a:pt x="295275" y="340916"/>
                          </a:cubicBezTo>
                          <a:cubicBezTo>
                            <a:pt x="278606" y="340122"/>
                            <a:pt x="261907" y="339814"/>
                            <a:pt x="245268" y="338534"/>
                          </a:cubicBezTo>
                          <a:cubicBezTo>
                            <a:pt x="241233" y="338224"/>
                            <a:pt x="237046" y="337828"/>
                            <a:pt x="233362" y="336153"/>
                          </a:cubicBezTo>
                          <a:cubicBezTo>
                            <a:pt x="228151" y="333785"/>
                            <a:pt x="219075" y="326628"/>
                            <a:pt x="219075" y="326628"/>
                          </a:cubicBezTo>
                          <a:cubicBezTo>
                            <a:pt x="206371" y="307573"/>
                            <a:pt x="223047" y="330601"/>
                            <a:pt x="207168" y="314722"/>
                          </a:cubicBezTo>
                          <a:cubicBezTo>
                            <a:pt x="205144" y="312698"/>
                            <a:pt x="204560" y="309463"/>
                            <a:pt x="202406" y="307578"/>
                          </a:cubicBezTo>
                          <a:cubicBezTo>
                            <a:pt x="198098" y="303809"/>
                            <a:pt x="192881" y="301228"/>
                            <a:pt x="188118" y="298053"/>
                          </a:cubicBezTo>
                          <a:lnTo>
                            <a:pt x="180975" y="293291"/>
                          </a:lnTo>
                          <a:cubicBezTo>
                            <a:pt x="178594" y="291703"/>
                            <a:pt x="176546" y="289433"/>
                            <a:pt x="173831" y="288528"/>
                          </a:cubicBezTo>
                          <a:lnTo>
                            <a:pt x="166687" y="286147"/>
                          </a:lnTo>
                          <a:cubicBezTo>
                            <a:pt x="146221" y="272502"/>
                            <a:pt x="172109" y="288857"/>
                            <a:pt x="152400" y="279003"/>
                          </a:cubicBezTo>
                          <a:cubicBezTo>
                            <a:pt x="149840" y="277723"/>
                            <a:pt x="147871" y="275403"/>
                            <a:pt x="145256" y="274241"/>
                          </a:cubicBezTo>
                          <a:cubicBezTo>
                            <a:pt x="140668" y="272202"/>
                            <a:pt x="135731" y="271066"/>
                            <a:pt x="130968" y="269478"/>
                          </a:cubicBezTo>
                          <a:cubicBezTo>
                            <a:pt x="130964" y="269477"/>
                            <a:pt x="116684" y="264717"/>
                            <a:pt x="116681" y="264716"/>
                          </a:cubicBezTo>
                          <a:cubicBezTo>
                            <a:pt x="112712" y="263922"/>
                            <a:pt x="108701" y="263316"/>
                            <a:pt x="104775" y="262334"/>
                          </a:cubicBezTo>
                          <a:cubicBezTo>
                            <a:pt x="102340" y="261725"/>
                            <a:pt x="100066" y="260562"/>
                            <a:pt x="97631" y="259953"/>
                          </a:cubicBezTo>
                          <a:cubicBezTo>
                            <a:pt x="93705" y="258971"/>
                            <a:pt x="89694" y="258366"/>
                            <a:pt x="85725" y="257572"/>
                          </a:cubicBezTo>
                          <a:cubicBezTo>
                            <a:pt x="54223" y="241820"/>
                            <a:pt x="67481" y="245867"/>
                            <a:pt x="47625" y="240903"/>
                          </a:cubicBezTo>
                          <a:cubicBezTo>
                            <a:pt x="35719" y="242491"/>
                            <a:pt x="23754" y="243691"/>
                            <a:pt x="11906" y="245666"/>
                          </a:cubicBezTo>
                          <a:cubicBezTo>
                            <a:pt x="9430" y="246079"/>
                            <a:pt x="6221" y="246004"/>
                            <a:pt x="4762" y="248047"/>
                          </a:cubicBezTo>
                          <a:cubicBezTo>
                            <a:pt x="1844" y="252132"/>
                            <a:pt x="0" y="262334"/>
                            <a:pt x="0" y="262334"/>
                          </a:cubicBezTo>
                          <a:cubicBezTo>
                            <a:pt x="794" y="269478"/>
                            <a:pt x="-288" y="277092"/>
                            <a:pt x="2381" y="283766"/>
                          </a:cubicBezTo>
                          <a:cubicBezTo>
                            <a:pt x="3313" y="286097"/>
                            <a:pt x="8066" y="284104"/>
                            <a:pt x="9525" y="286147"/>
                          </a:cubicBezTo>
                          <a:cubicBezTo>
                            <a:pt x="21324" y="302665"/>
                            <a:pt x="8006" y="296533"/>
                            <a:pt x="19050" y="307578"/>
                          </a:cubicBezTo>
                          <a:cubicBezTo>
                            <a:pt x="24134" y="312663"/>
                            <a:pt x="28885" y="313356"/>
                            <a:pt x="35718" y="314722"/>
                          </a:cubicBezTo>
                          <a:cubicBezTo>
                            <a:pt x="48584" y="317295"/>
                            <a:pt x="48474" y="316167"/>
                            <a:pt x="59531" y="319484"/>
                          </a:cubicBezTo>
                          <a:cubicBezTo>
                            <a:pt x="64339" y="320927"/>
                            <a:pt x="69056" y="322659"/>
                            <a:pt x="73818" y="324247"/>
                          </a:cubicBezTo>
                          <a:lnTo>
                            <a:pt x="95250" y="331391"/>
                          </a:lnTo>
                          <a:cubicBezTo>
                            <a:pt x="98617" y="332514"/>
                            <a:pt x="101479" y="334835"/>
                            <a:pt x="104775" y="336153"/>
                          </a:cubicBezTo>
                          <a:cubicBezTo>
                            <a:pt x="104798" y="336162"/>
                            <a:pt x="122622" y="342103"/>
                            <a:pt x="126206" y="343297"/>
                          </a:cubicBezTo>
                          <a:cubicBezTo>
                            <a:pt x="128921" y="344202"/>
                            <a:pt x="130865" y="346639"/>
                            <a:pt x="133350" y="348059"/>
                          </a:cubicBezTo>
                          <a:cubicBezTo>
                            <a:pt x="136432" y="349820"/>
                            <a:pt x="139562" y="351548"/>
                            <a:pt x="142875" y="352822"/>
                          </a:cubicBezTo>
                          <a:cubicBezTo>
                            <a:pt x="149903" y="355525"/>
                            <a:pt x="157849" y="356092"/>
                            <a:pt x="164306" y="359966"/>
                          </a:cubicBezTo>
                          <a:cubicBezTo>
                            <a:pt x="181108" y="370047"/>
                            <a:pt x="172376" y="364551"/>
                            <a:pt x="190500" y="376634"/>
                          </a:cubicBezTo>
                          <a:cubicBezTo>
                            <a:pt x="192881" y="378221"/>
                            <a:pt x="195408" y="379609"/>
                            <a:pt x="197643" y="381397"/>
                          </a:cubicBezTo>
                          <a:cubicBezTo>
                            <a:pt x="211510" y="392490"/>
                            <a:pt x="204728" y="389315"/>
                            <a:pt x="216693" y="393303"/>
                          </a:cubicBezTo>
                          <a:cubicBezTo>
                            <a:pt x="219074" y="394891"/>
                            <a:pt x="221277" y="396786"/>
                            <a:pt x="223837" y="398066"/>
                          </a:cubicBezTo>
                          <a:cubicBezTo>
                            <a:pt x="228513" y="400404"/>
                            <a:pt x="238689" y="402087"/>
                            <a:pt x="242887" y="402828"/>
                          </a:cubicBezTo>
                          <a:lnTo>
                            <a:pt x="271462" y="407591"/>
                          </a:lnTo>
                          <a:lnTo>
                            <a:pt x="285750" y="409972"/>
                          </a:lnTo>
                          <a:cubicBezTo>
                            <a:pt x="288925" y="411559"/>
                            <a:pt x="292012" y="413336"/>
                            <a:pt x="295275" y="414734"/>
                          </a:cubicBezTo>
                          <a:cubicBezTo>
                            <a:pt x="297582" y="415723"/>
                            <a:pt x="300643" y="415341"/>
                            <a:pt x="302418" y="417116"/>
                          </a:cubicBezTo>
                          <a:cubicBezTo>
                            <a:pt x="304193" y="418891"/>
                            <a:pt x="303677" y="422014"/>
                            <a:pt x="304800" y="424259"/>
                          </a:cubicBezTo>
                          <a:cubicBezTo>
                            <a:pt x="306080" y="426819"/>
                            <a:pt x="307389" y="429540"/>
                            <a:pt x="309562" y="431403"/>
                          </a:cubicBezTo>
                          <a:cubicBezTo>
                            <a:pt x="313076" y="434415"/>
                            <a:pt x="317543" y="436094"/>
                            <a:pt x="321468" y="438547"/>
                          </a:cubicBezTo>
                          <a:cubicBezTo>
                            <a:pt x="323895" y="440064"/>
                            <a:pt x="326231" y="441722"/>
                            <a:pt x="328612" y="443309"/>
                          </a:cubicBezTo>
                          <a:cubicBezTo>
                            <a:pt x="333375" y="442515"/>
                            <a:pt x="338581" y="443087"/>
                            <a:pt x="342900" y="440928"/>
                          </a:cubicBezTo>
                          <a:cubicBezTo>
                            <a:pt x="345460" y="439648"/>
                            <a:pt x="345830" y="435983"/>
                            <a:pt x="347662" y="433784"/>
                          </a:cubicBezTo>
                          <a:cubicBezTo>
                            <a:pt x="349818" y="431197"/>
                            <a:pt x="352425" y="429022"/>
                            <a:pt x="354806" y="426641"/>
                          </a:cubicBezTo>
                          <a:cubicBezTo>
                            <a:pt x="357193" y="419479"/>
                            <a:pt x="356820" y="418510"/>
                            <a:pt x="361950" y="412353"/>
                          </a:cubicBezTo>
                          <a:cubicBezTo>
                            <a:pt x="364106" y="409766"/>
                            <a:pt x="367026" y="407867"/>
                            <a:pt x="369093" y="405209"/>
                          </a:cubicBezTo>
                          <a:cubicBezTo>
                            <a:pt x="372607" y="400691"/>
                            <a:pt x="375443" y="395684"/>
                            <a:pt x="378618" y="390922"/>
                          </a:cubicBezTo>
                          <a:lnTo>
                            <a:pt x="383381" y="383778"/>
                          </a:lnTo>
                          <a:cubicBezTo>
                            <a:pt x="384175" y="380603"/>
                            <a:pt x="384473" y="377261"/>
                            <a:pt x="385762" y="374253"/>
                          </a:cubicBezTo>
                          <a:cubicBezTo>
                            <a:pt x="391448" y="360985"/>
                            <a:pt x="396753" y="371736"/>
                            <a:pt x="388143" y="348059"/>
                          </a:cubicBezTo>
                          <a:cubicBezTo>
                            <a:pt x="386992" y="344894"/>
                            <a:pt x="383381" y="343297"/>
                            <a:pt x="381000" y="340916"/>
                          </a:cubicBezTo>
                          <a:cubicBezTo>
                            <a:pt x="379063" y="335108"/>
                            <a:pt x="378470" y="331242"/>
                            <a:pt x="373856" y="326628"/>
                          </a:cubicBezTo>
                          <a:cubicBezTo>
                            <a:pt x="371832" y="324604"/>
                            <a:pt x="369093" y="323453"/>
                            <a:pt x="366712" y="321866"/>
                          </a:cubicBezTo>
                          <a:cubicBezTo>
                            <a:pt x="365125" y="319485"/>
                            <a:pt x="362420" y="317545"/>
                            <a:pt x="361950" y="314722"/>
                          </a:cubicBezTo>
                          <a:cubicBezTo>
                            <a:pt x="361537" y="312246"/>
                            <a:pt x="363112" y="309772"/>
                            <a:pt x="364331" y="307578"/>
                          </a:cubicBezTo>
                          <a:cubicBezTo>
                            <a:pt x="372501" y="292871"/>
                            <a:pt x="370565" y="295485"/>
                            <a:pt x="381000" y="288528"/>
                          </a:cubicBezTo>
                          <a:cubicBezTo>
                            <a:pt x="381794" y="286147"/>
                            <a:pt x="383381" y="283894"/>
                            <a:pt x="383381" y="281384"/>
                          </a:cubicBezTo>
                          <a:cubicBezTo>
                            <a:pt x="383381" y="277337"/>
                            <a:pt x="383008" y="272992"/>
                            <a:pt x="381000" y="269478"/>
                          </a:cubicBezTo>
                          <a:cubicBezTo>
                            <a:pt x="378272" y="264704"/>
                            <a:pt x="370866" y="264411"/>
                            <a:pt x="366712" y="262334"/>
                          </a:cubicBezTo>
                          <a:cubicBezTo>
                            <a:pt x="364152" y="261054"/>
                            <a:pt x="362258" y="258550"/>
                            <a:pt x="359568" y="257572"/>
                          </a:cubicBezTo>
                          <a:cubicBezTo>
                            <a:pt x="353417" y="255335"/>
                            <a:pt x="346868" y="254397"/>
                            <a:pt x="340518" y="252809"/>
                          </a:cubicBezTo>
                          <a:cubicBezTo>
                            <a:pt x="330313" y="250257"/>
                            <a:pt x="324928" y="250167"/>
                            <a:pt x="314325" y="248047"/>
                          </a:cubicBezTo>
                          <a:cubicBezTo>
                            <a:pt x="292044" y="243591"/>
                            <a:pt x="315821" y="247826"/>
                            <a:pt x="297656" y="243284"/>
                          </a:cubicBezTo>
                          <a:cubicBezTo>
                            <a:pt x="293730" y="242302"/>
                            <a:pt x="289719" y="241697"/>
                            <a:pt x="285750" y="240903"/>
                          </a:cubicBezTo>
                          <a:cubicBezTo>
                            <a:pt x="286544" y="237728"/>
                            <a:pt x="287421" y="234573"/>
                            <a:pt x="288131" y="231378"/>
                          </a:cubicBezTo>
                          <a:cubicBezTo>
                            <a:pt x="289009" y="227427"/>
                            <a:pt x="289091" y="223262"/>
                            <a:pt x="290512" y="219472"/>
                          </a:cubicBezTo>
                          <a:cubicBezTo>
                            <a:pt x="292576" y="213969"/>
                            <a:pt x="297180" y="209894"/>
                            <a:pt x="302418" y="207566"/>
                          </a:cubicBezTo>
                          <a:cubicBezTo>
                            <a:pt x="317225" y="200985"/>
                            <a:pt x="322910" y="202183"/>
                            <a:pt x="340518" y="200422"/>
                          </a:cubicBezTo>
                          <a:cubicBezTo>
                            <a:pt x="342899" y="198834"/>
                            <a:pt x="345638" y="197683"/>
                            <a:pt x="347662" y="195659"/>
                          </a:cubicBezTo>
                          <a:cubicBezTo>
                            <a:pt x="349686" y="193635"/>
                            <a:pt x="350593" y="190714"/>
                            <a:pt x="352425" y="188516"/>
                          </a:cubicBezTo>
                          <a:cubicBezTo>
                            <a:pt x="354581" y="185929"/>
                            <a:pt x="357187" y="183753"/>
                            <a:pt x="359568" y="181372"/>
                          </a:cubicBezTo>
                          <a:cubicBezTo>
                            <a:pt x="363898" y="164058"/>
                            <a:pt x="358131" y="178046"/>
                            <a:pt x="369093" y="167084"/>
                          </a:cubicBezTo>
                          <a:cubicBezTo>
                            <a:pt x="380055" y="156122"/>
                            <a:pt x="366067" y="161889"/>
                            <a:pt x="383381" y="157559"/>
                          </a:cubicBezTo>
                          <a:cubicBezTo>
                            <a:pt x="385762" y="155972"/>
                            <a:pt x="387894" y="153924"/>
                            <a:pt x="390525" y="152797"/>
                          </a:cubicBezTo>
                          <a:cubicBezTo>
                            <a:pt x="393533" y="151508"/>
                            <a:pt x="396903" y="151315"/>
                            <a:pt x="400050" y="150416"/>
                          </a:cubicBezTo>
                          <a:cubicBezTo>
                            <a:pt x="402463" y="149726"/>
                            <a:pt x="404812" y="148828"/>
                            <a:pt x="407193" y="148034"/>
                          </a:cubicBezTo>
                          <a:cubicBezTo>
                            <a:pt x="407987" y="145653"/>
                            <a:pt x="408452" y="143136"/>
                            <a:pt x="409575" y="140891"/>
                          </a:cubicBezTo>
                          <a:cubicBezTo>
                            <a:pt x="410855" y="138331"/>
                            <a:pt x="413175" y="136362"/>
                            <a:pt x="414337" y="133747"/>
                          </a:cubicBezTo>
                          <a:cubicBezTo>
                            <a:pt x="416376" y="129159"/>
                            <a:pt x="419100" y="119459"/>
                            <a:pt x="419100" y="119459"/>
                          </a:cubicBezTo>
                          <a:cubicBezTo>
                            <a:pt x="418306" y="101997"/>
                            <a:pt x="418801" y="84428"/>
                            <a:pt x="416718" y="67072"/>
                          </a:cubicBezTo>
                          <a:cubicBezTo>
                            <a:pt x="416377" y="64231"/>
                            <a:pt x="413788" y="62127"/>
                            <a:pt x="411956" y="59928"/>
                          </a:cubicBezTo>
                          <a:cubicBezTo>
                            <a:pt x="409800" y="57341"/>
                            <a:pt x="406968" y="55371"/>
                            <a:pt x="404812" y="52784"/>
                          </a:cubicBezTo>
                          <a:cubicBezTo>
                            <a:pt x="394890" y="40878"/>
                            <a:pt x="406004" y="49610"/>
                            <a:pt x="392906" y="40878"/>
                          </a:cubicBezTo>
                          <a:cubicBezTo>
                            <a:pt x="389731" y="36116"/>
                            <a:pt x="388143" y="29766"/>
                            <a:pt x="383381" y="26591"/>
                          </a:cubicBezTo>
                          <a:cubicBezTo>
                            <a:pt x="360146" y="11100"/>
                            <a:pt x="396260" y="35369"/>
                            <a:pt x="366712" y="14684"/>
                          </a:cubicBezTo>
                          <a:cubicBezTo>
                            <a:pt x="359072" y="9336"/>
                            <a:pt x="354024" y="4526"/>
                            <a:pt x="345281" y="2778"/>
                          </a:cubicBezTo>
                          <a:cubicBezTo>
                            <a:pt x="343724" y="2467"/>
                            <a:pt x="340121" y="-1191"/>
                            <a:pt x="338137" y="397"/>
                          </a:cubicBezTo>
                          <a:close/>
                        </a:path>
                      </a:pathLst>
                    </a:custGeom>
                    <a:solidFill>
                      <a:srgbClr val="0070C0"/>
                    </a:solidFill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64" name="Freeform 63"/>
                    <p:cNvSpPr/>
                    <p:nvPr/>
                  </p:nvSpPr>
                  <p:spPr>
                    <a:xfrm>
                      <a:off x="2131605" y="2740819"/>
                      <a:ext cx="402045" cy="92881"/>
                    </a:xfrm>
                    <a:custGeom>
                      <a:avLst/>
                      <a:gdLst>
                        <a:gd name="connsiteX0" fmla="*/ 4376 w 402045"/>
                        <a:gd name="connsiteY0" fmla="*/ 19050 h 92881"/>
                        <a:gd name="connsiteX1" fmla="*/ 66289 w 402045"/>
                        <a:gd name="connsiteY1" fmla="*/ 11906 h 92881"/>
                        <a:gd name="connsiteX2" fmla="*/ 80576 w 402045"/>
                        <a:gd name="connsiteY2" fmla="*/ 7144 h 92881"/>
                        <a:gd name="connsiteX3" fmla="*/ 99626 w 402045"/>
                        <a:gd name="connsiteY3" fmla="*/ 4762 h 92881"/>
                        <a:gd name="connsiteX4" fmla="*/ 113914 w 402045"/>
                        <a:gd name="connsiteY4" fmla="*/ 2381 h 92881"/>
                        <a:gd name="connsiteX5" fmla="*/ 132964 w 402045"/>
                        <a:gd name="connsiteY5" fmla="*/ 0 h 92881"/>
                        <a:gd name="connsiteX6" fmla="*/ 187733 w 402045"/>
                        <a:gd name="connsiteY6" fmla="*/ 2381 h 92881"/>
                        <a:gd name="connsiteX7" fmla="*/ 237739 w 402045"/>
                        <a:gd name="connsiteY7" fmla="*/ 7144 h 92881"/>
                        <a:gd name="connsiteX8" fmla="*/ 282983 w 402045"/>
                        <a:gd name="connsiteY8" fmla="*/ 9525 h 92881"/>
                        <a:gd name="connsiteX9" fmla="*/ 394901 w 402045"/>
                        <a:gd name="connsiteY9" fmla="*/ 9525 h 92881"/>
                        <a:gd name="connsiteX10" fmla="*/ 397283 w 402045"/>
                        <a:gd name="connsiteY10" fmla="*/ 23812 h 92881"/>
                        <a:gd name="connsiteX11" fmla="*/ 399664 w 402045"/>
                        <a:gd name="connsiteY11" fmla="*/ 30956 h 92881"/>
                        <a:gd name="connsiteX12" fmla="*/ 402045 w 402045"/>
                        <a:gd name="connsiteY12" fmla="*/ 59531 h 92881"/>
                        <a:gd name="connsiteX13" fmla="*/ 399664 w 402045"/>
                        <a:gd name="connsiteY13" fmla="*/ 66675 h 92881"/>
                        <a:gd name="connsiteX14" fmla="*/ 382995 w 402045"/>
                        <a:gd name="connsiteY14" fmla="*/ 88106 h 92881"/>
                        <a:gd name="connsiteX15" fmla="*/ 368708 w 402045"/>
                        <a:gd name="connsiteY15" fmla="*/ 90487 h 92881"/>
                        <a:gd name="connsiteX16" fmla="*/ 361564 w 402045"/>
                        <a:gd name="connsiteY16" fmla="*/ 92869 h 92881"/>
                        <a:gd name="connsiteX17" fmla="*/ 309176 w 402045"/>
                        <a:gd name="connsiteY17" fmla="*/ 88106 h 92881"/>
                        <a:gd name="connsiteX18" fmla="*/ 287745 w 402045"/>
                        <a:gd name="connsiteY18" fmla="*/ 83344 h 92881"/>
                        <a:gd name="connsiteX19" fmla="*/ 275839 w 402045"/>
                        <a:gd name="connsiteY19" fmla="*/ 78581 h 92881"/>
                        <a:gd name="connsiteX20" fmla="*/ 268695 w 402045"/>
                        <a:gd name="connsiteY20" fmla="*/ 76200 h 92881"/>
                        <a:gd name="connsiteX21" fmla="*/ 256789 w 402045"/>
                        <a:gd name="connsiteY21" fmla="*/ 71437 h 92881"/>
                        <a:gd name="connsiteX22" fmla="*/ 230595 w 402045"/>
                        <a:gd name="connsiteY22" fmla="*/ 69056 h 92881"/>
                        <a:gd name="connsiteX23" fmla="*/ 216308 w 402045"/>
                        <a:gd name="connsiteY23" fmla="*/ 66675 h 92881"/>
                        <a:gd name="connsiteX24" fmla="*/ 197258 w 402045"/>
                        <a:gd name="connsiteY24" fmla="*/ 64294 h 92881"/>
                        <a:gd name="connsiteX25" fmla="*/ 187733 w 402045"/>
                        <a:gd name="connsiteY25" fmla="*/ 61912 h 92881"/>
                        <a:gd name="connsiteX26" fmla="*/ 173445 w 402045"/>
                        <a:gd name="connsiteY26" fmla="*/ 57150 h 92881"/>
                        <a:gd name="connsiteX27" fmla="*/ 166301 w 402045"/>
                        <a:gd name="connsiteY27" fmla="*/ 52387 h 92881"/>
                        <a:gd name="connsiteX28" fmla="*/ 159158 w 402045"/>
                        <a:gd name="connsiteY28" fmla="*/ 45244 h 92881"/>
                        <a:gd name="connsiteX29" fmla="*/ 149633 w 402045"/>
                        <a:gd name="connsiteY29" fmla="*/ 42862 h 92881"/>
                        <a:gd name="connsiteX30" fmla="*/ 104389 w 402045"/>
                        <a:gd name="connsiteY30" fmla="*/ 40481 h 92881"/>
                        <a:gd name="connsiteX31" fmla="*/ 49620 w 402045"/>
                        <a:gd name="connsiteY31" fmla="*/ 35719 h 92881"/>
                        <a:gd name="connsiteX32" fmla="*/ 9139 w 402045"/>
                        <a:gd name="connsiteY32" fmla="*/ 30956 h 92881"/>
                        <a:gd name="connsiteX33" fmla="*/ 1995 w 402045"/>
                        <a:gd name="connsiteY33" fmla="*/ 28575 h 92881"/>
                        <a:gd name="connsiteX34" fmla="*/ 4376 w 402045"/>
                        <a:gd name="connsiteY34" fmla="*/ 19050 h 928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402045" h="92881">
                          <a:moveTo>
                            <a:pt x="4376" y="19050"/>
                          </a:moveTo>
                          <a:cubicBezTo>
                            <a:pt x="40667" y="11791"/>
                            <a:pt x="20110" y="14792"/>
                            <a:pt x="66289" y="11906"/>
                          </a:cubicBezTo>
                          <a:lnTo>
                            <a:pt x="80576" y="7144"/>
                          </a:lnTo>
                          <a:cubicBezTo>
                            <a:pt x="86647" y="5120"/>
                            <a:pt x="93291" y="5667"/>
                            <a:pt x="99626" y="4762"/>
                          </a:cubicBezTo>
                          <a:cubicBezTo>
                            <a:pt x="104406" y="4079"/>
                            <a:pt x="109134" y="3064"/>
                            <a:pt x="113914" y="2381"/>
                          </a:cubicBezTo>
                          <a:cubicBezTo>
                            <a:pt x="120249" y="1476"/>
                            <a:pt x="126614" y="794"/>
                            <a:pt x="132964" y="0"/>
                          </a:cubicBezTo>
                          <a:lnTo>
                            <a:pt x="187733" y="2381"/>
                          </a:lnTo>
                          <a:cubicBezTo>
                            <a:pt x="272246" y="7210"/>
                            <a:pt x="170129" y="2314"/>
                            <a:pt x="237739" y="7144"/>
                          </a:cubicBezTo>
                          <a:cubicBezTo>
                            <a:pt x="252803" y="8220"/>
                            <a:pt x="267902" y="8731"/>
                            <a:pt x="282983" y="9525"/>
                          </a:cubicBezTo>
                          <a:cubicBezTo>
                            <a:pt x="317210" y="7243"/>
                            <a:pt x="363950" y="2960"/>
                            <a:pt x="394901" y="9525"/>
                          </a:cubicBezTo>
                          <a:cubicBezTo>
                            <a:pt x="399624" y="10527"/>
                            <a:pt x="396236" y="19099"/>
                            <a:pt x="397283" y="23812"/>
                          </a:cubicBezTo>
                          <a:cubicBezTo>
                            <a:pt x="397828" y="26262"/>
                            <a:pt x="398870" y="28575"/>
                            <a:pt x="399664" y="30956"/>
                          </a:cubicBezTo>
                          <a:cubicBezTo>
                            <a:pt x="400458" y="40481"/>
                            <a:pt x="402045" y="49973"/>
                            <a:pt x="402045" y="59531"/>
                          </a:cubicBezTo>
                          <a:cubicBezTo>
                            <a:pt x="402045" y="62041"/>
                            <a:pt x="400883" y="64481"/>
                            <a:pt x="399664" y="66675"/>
                          </a:cubicBezTo>
                          <a:cubicBezTo>
                            <a:pt x="398588" y="68612"/>
                            <a:pt x="388116" y="85830"/>
                            <a:pt x="382995" y="88106"/>
                          </a:cubicBezTo>
                          <a:cubicBezTo>
                            <a:pt x="378583" y="90067"/>
                            <a:pt x="373470" y="89693"/>
                            <a:pt x="368708" y="90487"/>
                          </a:cubicBezTo>
                          <a:cubicBezTo>
                            <a:pt x="366327" y="91281"/>
                            <a:pt x="364074" y="92869"/>
                            <a:pt x="361564" y="92869"/>
                          </a:cubicBezTo>
                          <a:cubicBezTo>
                            <a:pt x="314178" y="92869"/>
                            <a:pt x="332871" y="93371"/>
                            <a:pt x="309176" y="88106"/>
                          </a:cubicBezTo>
                          <a:cubicBezTo>
                            <a:pt x="303518" y="86849"/>
                            <a:pt x="293549" y="85279"/>
                            <a:pt x="287745" y="83344"/>
                          </a:cubicBezTo>
                          <a:cubicBezTo>
                            <a:pt x="283690" y="81992"/>
                            <a:pt x="279841" y="80082"/>
                            <a:pt x="275839" y="78581"/>
                          </a:cubicBezTo>
                          <a:cubicBezTo>
                            <a:pt x="273489" y="77700"/>
                            <a:pt x="271045" y="77081"/>
                            <a:pt x="268695" y="76200"/>
                          </a:cubicBezTo>
                          <a:cubicBezTo>
                            <a:pt x="264693" y="74699"/>
                            <a:pt x="260990" y="72225"/>
                            <a:pt x="256789" y="71437"/>
                          </a:cubicBezTo>
                          <a:cubicBezTo>
                            <a:pt x="248172" y="69821"/>
                            <a:pt x="239302" y="70080"/>
                            <a:pt x="230595" y="69056"/>
                          </a:cubicBezTo>
                          <a:cubicBezTo>
                            <a:pt x="225800" y="68492"/>
                            <a:pt x="221087" y="67358"/>
                            <a:pt x="216308" y="66675"/>
                          </a:cubicBezTo>
                          <a:cubicBezTo>
                            <a:pt x="209973" y="65770"/>
                            <a:pt x="203608" y="65088"/>
                            <a:pt x="197258" y="64294"/>
                          </a:cubicBezTo>
                          <a:cubicBezTo>
                            <a:pt x="194083" y="63500"/>
                            <a:pt x="190868" y="62852"/>
                            <a:pt x="187733" y="61912"/>
                          </a:cubicBezTo>
                          <a:cubicBezTo>
                            <a:pt x="182925" y="60469"/>
                            <a:pt x="173445" y="57150"/>
                            <a:pt x="173445" y="57150"/>
                          </a:cubicBezTo>
                          <a:cubicBezTo>
                            <a:pt x="171064" y="55562"/>
                            <a:pt x="168500" y="54219"/>
                            <a:pt x="166301" y="52387"/>
                          </a:cubicBezTo>
                          <a:cubicBezTo>
                            <a:pt x="163714" y="50231"/>
                            <a:pt x="162082" y="46915"/>
                            <a:pt x="159158" y="45244"/>
                          </a:cubicBezTo>
                          <a:cubicBezTo>
                            <a:pt x="156316" y="43620"/>
                            <a:pt x="152893" y="43146"/>
                            <a:pt x="149633" y="42862"/>
                          </a:cubicBezTo>
                          <a:cubicBezTo>
                            <a:pt x="134588" y="41554"/>
                            <a:pt x="119470" y="41275"/>
                            <a:pt x="104389" y="40481"/>
                          </a:cubicBezTo>
                          <a:cubicBezTo>
                            <a:pt x="81190" y="32749"/>
                            <a:pt x="105932" y="40285"/>
                            <a:pt x="49620" y="35719"/>
                          </a:cubicBezTo>
                          <a:cubicBezTo>
                            <a:pt x="36078" y="34621"/>
                            <a:pt x="22633" y="32544"/>
                            <a:pt x="9139" y="30956"/>
                          </a:cubicBezTo>
                          <a:cubicBezTo>
                            <a:pt x="6758" y="30162"/>
                            <a:pt x="3770" y="30350"/>
                            <a:pt x="1995" y="28575"/>
                          </a:cubicBezTo>
                          <a:cubicBezTo>
                            <a:pt x="-1390" y="25190"/>
                            <a:pt x="-386" y="15376"/>
                            <a:pt x="4376" y="19050"/>
                          </a:cubicBezTo>
                          <a:close/>
                        </a:path>
                      </a:pathLst>
                    </a:custGeom>
                    <a:solidFill>
                      <a:srgbClr val="0070C0"/>
                    </a:solidFill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65" name="Freeform 64"/>
                    <p:cNvSpPr/>
                    <p:nvPr/>
                  </p:nvSpPr>
                  <p:spPr>
                    <a:xfrm>
                      <a:off x="2673568" y="3570373"/>
                      <a:ext cx="312520" cy="187240"/>
                    </a:xfrm>
                    <a:custGeom>
                      <a:avLst/>
                      <a:gdLst>
                        <a:gd name="connsiteX0" fmla="*/ 181551 w 312520"/>
                        <a:gd name="connsiteY0" fmla="*/ 68177 h 187240"/>
                        <a:gd name="connsiteX1" fmla="*/ 169645 w 312520"/>
                        <a:gd name="connsiteY1" fmla="*/ 63415 h 187240"/>
                        <a:gd name="connsiteX2" fmla="*/ 107732 w 312520"/>
                        <a:gd name="connsiteY2" fmla="*/ 58652 h 187240"/>
                        <a:gd name="connsiteX3" fmla="*/ 79157 w 312520"/>
                        <a:gd name="connsiteY3" fmla="*/ 51508 h 187240"/>
                        <a:gd name="connsiteX4" fmla="*/ 72013 w 312520"/>
                        <a:gd name="connsiteY4" fmla="*/ 49127 h 187240"/>
                        <a:gd name="connsiteX5" fmla="*/ 64870 w 312520"/>
                        <a:gd name="connsiteY5" fmla="*/ 46746 h 187240"/>
                        <a:gd name="connsiteX6" fmla="*/ 67251 w 312520"/>
                        <a:gd name="connsiteY6" fmla="*/ 37221 h 187240"/>
                        <a:gd name="connsiteX7" fmla="*/ 88682 w 312520"/>
                        <a:gd name="connsiteY7" fmla="*/ 25315 h 187240"/>
                        <a:gd name="connsiteX8" fmla="*/ 105351 w 312520"/>
                        <a:gd name="connsiteY8" fmla="*/ 18171 h 187240"/>
                        <a:gd name="connsiteX9" fmla="*/ 112495 w 312520"/>
                        <a:gd name="connsiteY9" fmla="*/ 13408 h 187240"/>
                        <a:gd name="connsiteX10" fmla="*/ 138688 w 312520"/>
                        <a:gd name="connsiteY10" fmla="*/ 8646 h 187240"/>
                        <a:gd name="connsiteX11" fmla="*/ 167263 w 312520"/>
                        <a:gd name="connsiteY11" fmla="*/ 11027 h 187240"/>
                        <a:gd name="connsiteX12" fmla="*/ 179170 w 312520"/>
                        <a:gd name="connsiteY12" fmla="*/ 18171 h 187240"/>
                        <a:gd name="connsiteX13" fmla="*/ 186313 w 312520"/>
                        <a:gd name="connsiteY13" fmla="*/ 20552 h 187240"/>
                        <a:gd name="connsiteX14" fmla="*/ 207745 w 312520"/>
                        <a:gd name="connsiteY14" fmla="*/ 11027 h 187240"/>
                        <a:gd name="connsiteX15" fmla="*/ 214888 w 312520"/>
                        <a:gd name="connsiteY15" fmla="*/ 8646 h 187240"/>
                        <a:gd name="connsiteX16" fmla="*/ 238701 w 312520"/>
                        <a:gd name="connsiteY16" fmla="*/ 6265 h 187240"/>
                        <a:gd name="connsiteX17" fmla="*/ 252988 w 312520"/>
                        <a:gd name="connsiteY17" fmla="*/ 1502 h 187240"/>
                        <a:gd name="connsiteX18" fmla="*/ 260132 w 312520"/>
                        <a:gd name="connsiteY18" fmla="*/ 15790 h 187240"/>
                        <a:gd name="connsiteX19" fmla="*/ 267276 w 312520"/>
                        <a:gd name="connsiteY19" fmla="*/ 18171 h 187240"/>
                        <a:gd name="connsiteX20" fmla="*/ 281563 w 312520"/>
                        <a:gd name="connsiteY20" fmla="*/ 39602 h 187240"/>
                        <a:gd name="connsiteX21" fmla="*/ 286326 w 312520"/>
                        <a:gd name="connsiteY21" fmla="*/ 46746 h 187240"/>
                        <a:gd name="connsiteX22" fmla="*/ 307757 w 312520"/>
                        <a:gd name="connsiteY22" fmla="*/ 61033 h 187240"/>
                        <a:gd name="connsiteX23" fmla="*/ 312520 w 312520"/>
                        <a:gd name="connsiteY23" fmla="*/ 68177 h 187240"/>
                        <a:gd name="connsiteX24" fmla="*/ 307757 w 312520"/>
                        <a:gd name="connsiteY24" fmla="*/ 82465 h 187240"/>
                        <a:gd name="connsiteX25" fmla="*/ 300613 w 312520"/>
                        <a:gd name="connsiteY25" fmla="*/ 96752 h 187240"/>
                        <a:gd name="connsiteX26" fmla="*/ 286326 w 312520"/>
                        <a:gd name="connsiteY26" fmla="*/ 101515 h 187240"/>
                        <a:gd name="connsiteX27" fmla="*/ 272038 w 312520"/>
                        <a:gd name="connsiteY27" fmla="*/ 106277 h 187240"/>
                        <a:gd name="connsiteX28" fmla="*/ 252988 w 312520"/>
                        <a:gd name="connsiteY28" fmla="*/ 111040 h 187240"/>
                        <a:gd name="connsiteX29" fmla="*/ 212507 w 312520"/>
                        <a:gd name="connsiteY29" fmla="*/ 113421 h 187240"/>
                        <a:gd name="connsiteX30" fmla="*/ 200601 w 312520"/>
                        <a:gd name="connsiteY30" fmla="*/ 122946 h 187240"/>
                        <a:gd name="connsiteX31" fmla="*/ 186313 w 312520"/>
                        <a:gd name="connsiteY31" fmla="*/ 132471 h 187240"/>
                        <a:gd name="connsiteX32" fmla="*/ 179170 w 312520"/>
                        <a:gd name="connsiteY32" fmla="*/ 137233 h 187240"/>
                        <a:gd name="connsiteX33" fmla="*/ 172026 w 312520"/>
                        <a:gd name="connsiteY33" fmla="*/ 139615 h 187240"/>
                        <a:gd name="connsiteX34" fmla="*/ 164882 w 312520"/>
                        <a:gd name="connsiteY34" fmla="*/ 144377 h 187240"/>
                        <a:gd name="connsiteX35" fmla="*/ 157738 w 312520"/>
                        <a:gd name="connsiteY35" fmla="*/ 146758 h 187240"/>
                        <a:gd name="connsiteX36" fmla="*/ 133926 w 312520"/>
                        <a:gd name="connsiteY36" fmla="*/ 151521 h 187240"/>
                        <a:gd name="connsiteX37" fmla="*/ 98207 w 312520"/>
                        <a:gd name="connsiteY37" fmla="*/ 156283 h 187240"/>
                        <a:gd name="connsiteX38" fmla="*/ 81538 w 312520"/>
                        <a:gd name="connsiteY38" fmla="*/ 161046 h 187240"/>
                        <a:gd name="connsiteX39" fmla="*/ 67251 w 312520"/>
                        <a:gd name="connsiteY39" fmla="*/ 170571 h 187240"/>
                        <a:gd name="connsiteX40" fmla="*/ 52963 w 312520"/>
                        <a:gd name="connsiteY40" fmla="*/ 175333 h 187240"/>
                        <a:gd name="connsiteX41" fmla="*/ 45820 w 312520"/>
                        <a:gd name="connsiteY41" fmla="*/ 180096 h 187240"/>
                        <a:gd name="connsiteX42" fmla="*/ 12482 w 312520"/>
                        <a:gd name="connsiteY42" fmla="*/ 187240 h 187240"/>
                        <a:gd name="connsiteX43" fmla="*/ 576 w 312520"/>
                        <a:gd name="connsiteY43" fmla="*/ 184858 h 187240"/>
                        <a:gd name="connsiteX44" fmla="*/ 2957 w 312520"/>
                        <a:gd name="connsiteY44" fmla="*/ 177715 h 187240"/>
                        <a:gd name="connsiteX45" fmla="*/ 17245 w 312520"/>
                        <a:gd name="connsiteY45" fmla="*/ 168190 h 187240"/>
                        <a:gd name="connsiteX46" fmla="*/ 24388 w 312520"/>
                        <a:gd name="connsiteY46" fmla="*/ 163427 h 187240"/>
                        <a:gd name="connsiteX47" fmla="*/ 33913 w 312520"/>
                        <a:gd name="connsiteY47" fmla="*/ 156283 h 187240"/>
                        <a:gd name="connsiteX48" fmla="*/ 41057 w 312520"/>
                        <a:gd name="connsiteY48" fmla="*/ 153902 h 187240"/>
                        <a:gd name="connsiteX49" fmla="*/ 57726 w 312520"/>
                        <a:gd name="connsiteY49" fmla="*/ 132471 h 187240"/>
                        <a:gd name="connsiteX50" fmla="*/ 64870 w 312520"/>
                        <a:gd name="connsiteY50" fmla="*/ 130090 h 187240"/>
                        <a:gd name="connsiteX51" fmla="*/ 79157 w 312520"/>
                        <a:gd name="connsiteY51" fmla="*/ 122946 h 187240"/>
                        <a:gd name="connsiteX52" fmla="*/ 86301 w 312520"/>
                        <a:gd name="connsiteY52" fmla="*/ 118183 h 187240"/>
                        <a:gd name="connsiteX53" fmla="*/ 100588 w 312520"/>
                        <a:gd name="connsiteY53" fmla="*/ 113421 h 187240"/>
                        <a:gd name="connsiteX54" fmla="*/ 107732 w 312520"/>
                        <a:gd name="connsiteY54" fmla="*/ 111040 h 187240"/>
                        <a:gd name="connsiteX55" fmla="*/ 114876 w 312520"/>
                        <a:gd name="connsiteY55" fmla="*/ 106277 h 187240"/>
                        <a:gd name="connsiteX56" fmla="*/ 129163 w 312520"/>
                        <a:gd name="connsiteY56" fmla="*/ 101515 h 187240"/>
                        <a:gd name="connsiteX57" fmla="*/ 131545 w 312520"/>
                        <a:gd name="connsiteY57" fmla="*/ 94371 h 187240"/>
                        <a:gd name="connsiteX58" fmla="*/ 145832 w 312520"/>
                        <a:gd name="connsiteY58" fmla="*/ 84846 h 187240"/>
                        <a:gd name="connsiteX59" fmla="*/ 150595 w 312520"/>
                        <a:gd name="connsiteY59" fmla="*/ 77702 h 187240"/>
                        <a:gd name="connsiteX60" fmla="*/ 181551 w 312520"/>
                        <a:gd name="connsiteY60" fmla="*/ 68177 h 1872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</a:cxnLst>
                      <a:rect l="l" t="t" r="r" b="b"/>
                      <a:pathLst>
                        <a:path w="312520" h="187240">
                          <a:moveTo>
                            <a:pt x="181551" y="68177"/>
                          </a:moveTo>
                          <a:cubicBezTo>
                            <a:pt x="184726" y="65796"/>
                            <a:pt x="173792" y="64452"/>
                            <a:pt x="169645" y="63415"/>
                          </a:cubicBezTo>
                          <a:cubicBezTo>
                            <a:pt x="155184" y="59800"/>
                            <a:pt x="112414" y="58898"/>
                            <a:pt x="107732" y="58652"/>
                          </a:cubicBezTo>
                          <a:cubicBezTo>
                            <a:pt x="88490" y="55445"/>
                            <a:pt x="98028" y="57798"/>
                            <a:pt x="79157" y="51508"/>
                          </a:cubicBezTo>
                          <a:lnTo>
                            <a:pt x="72013" y="49127"/>
                          </a:lnTo>
                          <a:lnTo>
                            <a:pt x="64870" y="46746"/>
                          </a:lnTo>
                          <a:cubicBezTo>
                            <a:pt x="65664" y="43571"/>
                            <a:pt x="65096" y="39684"/>
                            <a:pt x="67251" y="37221"/>
                          </a:cubicBezTo>
                          <a:cubicBezTo>
                            <a:pt x="76534" y="26611"/>
                            <a:pt x="79218" y="29371"/>
                            <a:pt x="88682" y="25315"/>
                          </a:cubicBezTo>
                          <a:cubicBezTo>
                            <a:pt x="109280" y="16487"/>
                            <a:pt x="88597" y="23755"/>
                            <a:pt x="105351" y="18171"/>
                          </a:cubicBezTo>
                          <a:cubicBezTo>
                            <a:pt x="107732" y="16583"/>
                            <a:pt x="109935" y="14688"/>
                            <a:pt x="112495" y="13408"/>
                          </a:cubicBezTo>
                          <a:cubicBezTo>
                            <a:pt x="119836" y="9737"/>
                            <a:pt x="132123" y="9466"/>
                            <a:pt x="138688" y="8646"/>
                          </a:cubicBezTo>
                          <a:cubicBezTo>
                            <a:pt x="148213" y="9440"/>
                            <a:pt x="157959" y="8838"/>
                            <a:pt x="167263" y="11027"/>
                          </a:cubicBezTo>
                          <a:cubicBezTo>
                            <a:pt x="171769" y="12087"/>
                            <a:pt x="175030" y="16101"/>
                            <a:pt x="179170" y="18171"/>
                          </a:cubicBezTo>
                          <a:cubicBezTo>
                            <a:pt x="181415" y="19293"/>
                            <a:pt x="183932" y="19758"/>
                            <a:pt x="186313" y="20552"/>
                          </a:cubicBezTo>
                          <a:cubicBezTo>
                            <a:pt x="222265" y="15417"/>
                            <a:pt x="191480" y="24039"/>
                            <a:pt x="207745" y="11027"/>
                          </a:cubicBezTo>
                          <a:cubicBezTo>
                            <a:pt x="209705" y="9459"/>
                            <a:pt x="212407" y="9028"/>
                            <a:pt x="214888" y="8646"/>
                          </a:cubicBezTo>
                          <a:cubicBezTo>
                            <a:pt x="222773" y="7433"/>
                            <a:pt x="230763" y="7059"/>
                            <a:pt x="238701" y="6265"/>
                          </a:cubicBezTo>
                          <a:cubicBezTo>
                            <a:pt x="243463" y="4677"/>
                            <a:pt x="251400" y="-3260"/>
                            <a:pt x="252988" y="1502"/>
                          </a:cubicBezTo>
                          <a:cubicBezTo>
                            <a:pt x="254557" y="6206"/>
                            <a:pt x="255937" y="12434"/>
                            <a:pt x="260132" y="15790"/>
                          </a:cubicBezTo>
                          <a:cubicBezTo>
                            <a:pt x="262092" y="17358"/>
                            <a:pt x="264895" y="17377"/>
                            <a:pt x="267276" y="18171"/>
                          </a:cubicBezTo>
                          <a:lnTo>
                            <a:pt x="281563" y="39602"/>
                          </a:lnTo>
                          <a:cubicBezTo>
                            <a:pt x="283151" y="41983"/>
                            <a:pt x="284036" y="45029"/>
                            <a:pt x="286326" y="46746"/>
                          </a:cubicBezTo>
                          <a:cubicBezTo>
                            <a:pt x="299553" y="56667"/>
                            <a:pt x="292448" y="51848"/>
                            <a:pt x="307757" y="61033"/>
                          </a:cubicBezTo>
                          <a:cubicBezTo>
                            <a:pt x="309345" y="63414"/>
                            <a:pt x="312520" y="65315"/>
                            <a:pt x="312520" y="68177"/>
                          </a:cubicBezTo>
                          <a:cubicBezTo>
                            <a:pt x="312520" y="73197"/>
                            <a:pt x="309345" y="77702"/>
                            <a:pt x="307757" y="82465"/>
                          </a:cubicBezTo>
                          <a:cubicBezTo>
                            <a:pt x="306459" y="86358"/>
                            <a:pt x="304501" y="94322"/>
                            <a:pt x="300613" y="96752"/>
                          </a:cubicBezTo>
                          <a:cubicBezTo>
                            <a:pt x="296356" y="99413"/>
                            <a:pt x="291088" y="99927"/>
                            <a:pt x="286326" y="101515"/>
                          </a:cubicBezTo>
                          <a:lnTo>
                            <a:pt x="272038" y="106277"/>
                          </a:lnTo>
                          <a:cubicBezTo>
                            <a:pt x="265065" y="108601"/>
                            <a:pt x="260889" y="110322"/>
                            <a:pt x="252988" y="111040"/>
                          </a:cubicBezTo>
                          <a:cubicBezTo>
                            <a:pt x="239527" y="112264"/>
                            <a:pt x="226001" y="112627"/>
                            <a:pt x="212507" y="113421"/>
                          </a:cubicBezTo>
                          <a:cubicBezTo>
                            <a:pt x="196418" y="118783"/>
                            <a:pt x="213858" y="111346"/>
                            <a:pt x="200601" y="122946"/>
                          </a:cubicBezTo>
                          <a:cubicBezTo>
                            <a:pt x="196293" y="126715"/>
                            <a:pt x="191076" y="129296"/>
                            <a:pt x="186313" y="132471"/>
                          </a:cubicBezTo>
                          <a:lnTo>
                            <a:pt x="179170" y="137233"/>
                          </a:lnTo>
                          <a:cubicBezTo>
                            <a:pt x="177081" y="138625"/>
                            <a:pt x="174271" y="138492"/>
                            <a:pt x="172026" y="139615"/>
                          </a:cubicBezTo>
                          <a:cubicBezTo>
                            <a:pt x="169466" y="140895"/>
                            <a:pt x="167442" y="143097"/>
                            <a:pt x="164882" y="144377"/>
                          </a:cubicBezTo>
                          <a:cubicBezTo>
                            <a:pt x="162637" y="145499"/>
                            <a:pt x="160184" y="146194"/>
                            <a:pt x="157738" y="146758"/>
                          </a:cubicBezTo>
                          <a:cubicBezTo>
                            <a:pt x="149851" y="148578"/>
                            <a:pt x="141605" y="148962"/>
                            <a:pt x="133926" y="151521"/>
                          </a:cubicBezTo>
                          <a:cubicBezTo>
                            <a:pt x="117714" y="156924"/>
                            <a:pt x="129283" y="153694"/>
                            <a:pt x="98207" y="156283"/>
                          </a:cubicBezTo>
                          <a:cubicBezTo>
                            <a:pt x="95970" y="156842"/>
                            <a:pt x="84330" y="159495"/>
                            <a:pt x="81538" y="161046"/>
                          </a:cubicBezTo>
                          <a:cubicBezTo>
                            <a:pt x="76535" y="163826"/>
                            <a:pt x="72681" y="168761"/>
                            <a:pt x="67251" y="170571"/>
                          </a:cubicBezTo>
                          <a:lnTo>
                            <a:pt x="52963" y="175333"/>
                          </a:lnTo>
                          <a:cubicBezTo>
                            <a:pt x="50582" y="176921"/>
                            <a:pt x="48435" y="178934"/>
                            <a:pt x="45820" y="180096"/>
                          </a:cubicBezTo>
                          <a:cubicBezTo>
                            <a:pt x="32546" y="185995"/>
                            <a:pt x="27481" y="185364"/>
                            <a:pt x="12482" y="187240"/>
                          </a:cubicBezTo>
                          <a:cubicBezTo>
                            <a:pt x="8513" y="186446"/>
                            <a:pt x="3438" y="187720"/>
                            <a:pt x="576" y="184858"/>
                          </a:cubicBezTo>
                          <a:cubicBezTo>
                            <a:pt x="-1199" y="183083"/>
                            <a:pt x="1565" y="179803"/>
                            <a:pt x="2957" y="177715"/>
                          </a:cubicBezTo>
                          <a:cubicBezTo>
                            <a:pt x="8054" y="170070"/>
                            <a:pt x="9755" y="170686"/>
                            <a:pt x="17245" y="168190"/>
                          </a:cubicBezTo>
                          <a:cubicBezTo>
                            <a:pt x="19626" y="166602"/>
                            <a:pt x="22059" y="165091"/>
                            <a:pt x="24388" y="163427"/>
                          </a:cubicBezTo>
                          <a:cubicBezTo>
                            <a:pt x="27617" y="161120"/>
                            <a:pt x="30467" y="158252"/>
                            <a:pt x="33913" y="156283"/>
                          </a:cubicBezTo>
                          <a:cubicBezTo>
                            <a:pt x="36092" y="155038"/>
                            <a:pt x="38676" y="154696"/>
                            <a:pt x="41057" y="153902"/>
                          </a:cubicBezTo>
                          <a:cubicBezTo>
                            <a:pt x="44841" y="148226"/>
                            <a:pt x="51012" y="136947"/>
                            <a:pt x="57726" y="132471"/>
                          </a:cubicBezTo>
                          <a:cubicBezTo>
                            <a:pt x="59815" y="131079"/>
                            <a:pt x="62489" y="130884"/>
                            <a:pt x="64870" y="130090"/>
                          </a:cubicBezTo>
                          <a:cubicBezTo>
                            <a:pt x="85335" y="116444"/>
                            <a:pt x="59445" y="132802"/>
                            <a:pt x="79157" y="122946"/>
                          </a:cubicBezTo>
                          <a:cubicBezTo>
                            <a:pt x="81717" y="121666"/>
                            <a:pt x="83686" y="119345"/>
                            <a:pt x="86301" y="118183"/>
                          </a:cubicBezTo>
                          <a:cubicBezTo>
                            <a:pt x="90888" y="116144"/>
                            <a:pt x="95826" y="115008"/>
                            <a:pt x="100588" y="113421"/>
                          </a:cubicBezTo>
                          <a:lnTo>
                            <a:pt x="107732" y="111040"/>
                          </a:lnTo>
                          <a:cubicBezTo>
                            <a:pt x="110113" y="109452"/>
                            <a:pt x="112261" y="107439"/>
                            <a:pt x="114876" y="106277"/>
                          </a:cubicBezTo>
                          <a:cubicBezTo>
                            <a:pt x="119463" y="104238"/>
                            <a:pt x="129163" y="101515"/>
                            <a:pt x="129163" y="101515"/>
                          </a:cubicBezTo>
                          <a:cubicBezTo>
                            <a:pt x="129957" y="99134"/>
                            <a:pt x="129770" y="96146"/>
                            <a:pt x="131545" y="94371"/>
                          </a:cubicBezTo>
                          <a:cubicBezTo>
                            <a:pt x="135592" y="90324"/>
                            <a:pt x="145832" y="84846"/>
                            <a:pt x="145832" y="84846"/>
                          </a:cubicBezTo>
                          <a:cubicBezTo>
                            <a:pt x="147420" y="82465"/>
                            <a:pt x="148360" y="79490"/>
                            <a:pt x="150595" y="77702"/>
                          </a:cubicBezTo>
                          <a:cubicBezTo>
                            <a:pt x="162856" y="67893"/>
                            <a:pt x="178376" y="70558"/>
                            <a:pt x="181551" y="68177"/>
                          </a:cubicBezTo>
                          <a:close/>
                        </a:path>
                      </a:pathLst>
                    </a:custGeom>
                    <a:solidFill>
                      <a:srgbClr val="0070C0"/>
                    </a:solidFill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66" name="Freeform 65"/>
                    <p:cNvSpPr/>
                    <p:nvPr/>
                  </p:nvSpPr>
                  <p:spPr>
                    <a:xfrm>
                      <a:off x="2993231" y="3193256"/>
                      <a:ext cx="2026444" cy="480881"/>
                    </a:xfrm>
                    <a:custGeom>
                      <a:avLst/>
                      <a:gdLst>
                        <a:gd name="connsiteX0" fmla="*/ 0 w 2026444"/>
                        <a:gd name="connsiteY0" fmla="*/ 457200 h 480881"/>
                        <a:gd name="connsiteX1" fmla="*/ 11907 w 2026444"/>
                        <a:gd name="connsiteY1" fmla="*/ 454819 h 480881"/>
                        <a:gd name="connsiteX2" fmla="*/ 33338 w 2026444"/>
                        <a:gd name="connsiteY2" fmla="*/ 457200 h 480881"/>
                        <a:gd name="connsiteX3" fmla="*/ 59532 w 2026444"/>
                        <a:gd name="connsiteY3" fmla="*/ 459582 h 480881"/>
                        <a:gd name="connsiteX4" fmla="*/ 126207 w 2026444"/>
                        <a:gd name="connsiteY4" fmla="*/ 464344 h 480881"/>
                        <a:gd name="connsiteX5" fmla="*/ 297657 w 2026444"/>
                        <a:gd name="connsiteY5" fmla="*/ 466725 h 480881"/>
                        <a:gd name="connsiteX6" fmla="*/ 326232 w 2026444"/>
                        <a:gd name="connsiteY6" fmla="*/ 469107 h 480881"/>
                        <a:gd name="connsiteX7" fmla="*/ 350044 w 2026444"/>
                        <a:gd name="connsiteY7" fmla="*/ 471488 h 480881"/>
                        <a:gd name="connsiteX8" fmla="*/ 385763 w 2026444"/>
                        <a:gd name="connsiteY8" fmla="*/ 473869 h 480881"/>
                        <a:gd name="connsiteX9" fmla="*/ 552450 w 2026444"/>
                        <a:gd name="connsiteY9" fmla="*/ 473869 h 480881"/>
                        <a:gd name="connsiteX10" fmla="*/ 566738 w 2026444"/>
                        <a:gd name="connsiteY10" fmla="*/ 469107 h 480881"/>
                        <a:gd name="connsiteX11" fmla="*/ 573882 w 2026444"/>
                        <a:gd name="connsiteY11" fmla="*/ 466725 h 480881"/>
                        <a:gd name="connsiteX12" fmla="*/ 585788 w 2026444"/>
                        <a:gd name="connsiteY12" fmla="*/ 454819 h 480881"/>
                        <a:gd name="connsiteX13" fmla="*/ 600075 w 2026444"/>
                        <a:gd name="connsiteY13" fmla="*/ 450057 h 480881"/>
                        <a:gd name="connsiteX14" fmla="*/ 621507 w 2026444"/>
                        <a:gd name="connsiteY14" fmla="*/ 438150 h 480881"/>
                        <a:gd name="connsiteX15" fmla="*/ 628650 w 2026444"/>
                        <a:gd name="connsiteY15" fmla="*/ 433388 h 480881"/>
                        <a:gd name="connsiteX16" fmla="*/ 642938 w 2026444"/>
                        <a:gd name="connsiteY16" fmla="*/ 431007 h 480881"/>
                        <a:gd name="connsiteX17" fmla="*/ 695325 w 2026444"/>
                        <a:gd name="connsiteY17" fmla="*/ 426244 h 480881"/>
                        <a:gd name="connsiteX18" fmla="*/ 723900 w 2026444"/>
                        <a:gd name="connsiteY18" fmla="*/ 423863 h 480881"/>
                        <a:gd name="connsiteX19" fmla="*/ 738188 w 2026444"/>
                        <a:gd name="connsiteY19" fmla="*/ 428625 h 480881"/>
                        <a:gd name="connsiteX20" fmla="*/ 745332 w 2026444"/>
                        <a:gd name="connsiteY20" fmla="*/ 431007 h 480881"/>
                        <a:gd name="connsiteX21" fmla="*/ 771525 w 2026444"/>
                        <a:gd name="connsiteY21" fmla="*/ 428625 h 480881"/>
                        <a:gd name="connsiteX22" fmla="*/ 785813 w 2026444"/>
                        <a:gd name="connsiteY22" fmla="*/ 419100 h 480881"/>
                        <a:gd name="connsiteX23" fmla="*/ 795338 w 2026444"/>
                        <a:gd name="connsiteY23" fmla="*/ 404813 h 480881"/>
                        <a:gd name="connsiteX24" fmla="*/ 812007 w 2026444"/>
                        <a:gd name="connsiteY24" fmla="*/ 390525 h 480881"/>
                        <a:gd name="connsiteX25" fmla="*/ 819150 w 2026444"/>
                        <a:gd name="connsiteY25" fmla="*/ 388144 h 480881"/>
                        <a:gd name="connsiteX26" fmla="*/ 835819 w 2026444"/>
                        <a:gd name="connsiteY26" fmla="*/ 381000 h 480881"/>
                        <a:gd name="connsiteX27" fmla="*/ 857250 w 2026444"/>
                        <a:gd name="connsiteY27" fmla="*/ 371475 h 480881"/>
                        <a:gd name="connsiteX28" fmla="*/ 873919 w 2026444"/>
                        <a:gd name="connsiteY28" fmla="*/ 361950 h 480881"/>
                        <a:gd name="connsiteX29" fmla="*/ 881063 w 2026444"/>
                        <a:gd name="connsiteY29" fmla="*/ 359569 h 480881"/>
                        <a:gd name="connsiteX30" fmla="*/ 888207 w 2026444"/>
                        <a:gd name="connsiteY30" fmla="*/ 352425 h 480881"/>
                        <a:gd name="connsiteX31" fmla="*/ 895350 w 2026444"/>
                        <a:gd name="connsiteY31" fmla="*/ 350044 h 480881"/>
                        <a:gd name="connsiteX32" fmla="*/ 912019 w 2026444"/>
                        <a:gd name="connsiteY32" fmla="*/ 342900 h 480881"/>
                        <a:gd name="connsiteX33" fmla="*/ 921544 w 2026444"/>
                        <a:gd name="connsiteY33" fmla="*/ 338138 h 480881"/>
                        <a:gd name="connsiteX34" fmla="*/ 928688 w 2026444"/>
                        <a:gd name="connsiteY34" fmla="*/ 333375 h 480881"/>
                        <a:gd name="connsiteX35" fmla="*/ 935832 w 2026444"/>
                        <a:gd name="connsiteY35" fmla="*/ 330994 h 480881"/>
                        <a:gd name="connsiteX36" fmla="*/ 952500 w 2026444"/>
                        <a:gd name="connsiteY36" fmla="*/ 319088 h 480881"/>
                        <a:gd name="connsiteX37" fmla="*/ 959644 w 2026444"/>
                        <a:gd name="connsiteY37" fmla="*/ 316707 h 480881"/>
                        <a:gd name="connsiteX38" fmla="*/ 973932 w 2026444"/>
                        <a:gd name="connsiteY38" fmla="*/ 307182 h 480881"/>
                        <a:gd name="connsiteX39" fmla="*/ 988219 w 2026444"/>
                        <a:gd name="connsiteY39" fmla="*/ 297657 h 480881"/>
                        <a:gd name="connsiteX40" fmla="*/ 995363 w 2026444"/>
                        <a:gd name="connsiteY40" fmla="*/ 283369 h 480881"/>
                        <a:gd name="connsiteX41" fmla="*/ 1002507 w 2026444"/>
                        <a:gd name="connsiteY41" fmla="*/ 278607 h 480881"/>
                        <a:gd name="connsiteX42" fmla="*/ 1012032 w 2026444"/>
                        <a:gd name="connsiteY42" fmla="*/ 269082 h 480881"/>
                        <a:gd name="connsiteX43" fmla="*/ 1031082 w 2026444"/>
                        <a:gd name="connsiteY43" fmla="*/ 250032 h 480881"/>
                        <a:gd name="connsiteX44" fmla="*/ 1033463 w 2026444"/>
                        <a:gd name="connsiteY44" fmla="*/ 242888 h 480881"/>
                        <a:gd name="connsiteX45" fmla="*/ 1038225 w 2026444"/>
                        <a:gd name="connsiteY45" fmla="*/ 209550 h 480881"/>
                        <a:gd name="connsiteX46" fmla="*/ 1054894 w 2026444"/>
                        <a:gd name="connsiteY46" fmla="*/ 190500 h 480881"/>
                        <a:gd name="connsiteX47" fmla="*/ 1062038 w 2026444"/>
                        <a:gd name="connsiteY47" fmla="*/ 183357 h 480881"/>
                        <a:gd name="connsiteX48" fmla="*/ 1071563 w 2026444"/>
                        <a:gd name="connsiteY48" fmla="*/ 178594 h 480881"/>
                        <a:gd name="connsiteX49" fmla="*/ 1078707 w 2026444"/>
                        <a:gd name="connsiteY49" fmla="*/ 173832 h 480881"/>
                        <a:gd name="connsiteX50" fmla="*/ 1092994 w 2026444"/>
                        <a:gd name="connsiteY50" fmla="*/ 169069 h 480881"/>
                        <a:gd name="connsiteX51" fmla="*/ 1100138 w 2026444"/>
                        <a:gd name="connsiteY51" fmla="*/ 164307 h 480881"/>
                        <a:gd name="connsiteX52" fmla="*/ 1119188 w 2026444"/>
                        <a:gd name="connsiteY52" fmla="*/ 157163 h 480881"/>
                        <a:gd name="connsiteX53" fmla="*/ 1126332 w 2026444"/>
                        <a:gd name="connsiteY53" fmla="*/ 152400 h 480881"/>
                        <a:gd name="connsiteX54" fmla="*/ 1133475 w 2026444"/>
                        <a:gd name="connsiteY54" fmla="*/ 150019 h 480881"/>
                        <a:gd name="connsiteX55" fmla="*/ 1140619 w 2026444"/>
                        <a:gd name="connsiteY55" fmla="*/ 142875 h 480881"/>
                        <a:gd name="connsiteX56" fmla="*/ 1145382 w 2026444"/>
                        <a:gd name="connsiteY56" fmla="*/ 64294 h 480881"/>
                        <a:gd name="connsiteX57" fmla="*/ 1147763 w 2026444"/>
                        <a:gd name="connsiteY57" fmla="*/ 45244 h 480881"/>
                        <a:gd name="connsiteX58" fmla="*/ 1152525 w 2026444"/>
                        <a:gd name="connsiteY58" fmla="*/ 23813 h 480881"/>
                        <a:gd name="connsiteX59" fmla="*/ 1166813 w 2026444"/>
                        <a:gd name="connsiteY59" fmla="*/ 11907 h 480881"/>
                        <a:gd name="connsiteX60" fmla="*/ 1259682 w 2026444"/>
                        <a:gd name="connsiteY60" fmla="*/ 21432 h 480881"/>
                        <a:gd name="connsiteX61" fmla="*/ 1262063 w 2026444"/>
                        <a:gd name="connsiteY61" fmla="*/ 28575 h 480881"/>
                        <a:gd name="connsiteX62" fmla="*/ 1269207 w 2026444"/>
                        <a:gd name="connsiteY62" fmla="*/ 26194 h 480881"/>
                        <a:gd name="connsiteX63" fmla="*/ 1283494 w 2026444"/>
                        <a:gd name="connsiteY63" fmla="*/ 19050 h 480881"/>
                        <a:gd name="connsiteX64" fmla="*/ 1288257 w 2026444"/>
                        <a:gd name="connsiteY64" fmla="*/ 11907 h 480881"/>
                        <a:gd name="connsiteX65" fmla="*/ 1309688 w 2026444"/>
                        <a:gd name="connsiteY65" fmla="*/ 0 h 480881"/>
                        <a:gd name="connsiteX66" fmla="*/ 1319213 w 2026444"/>
                        <a:gd name="connsiteY66" fmla="*/ 2382 h 480881"/>
                        <a:gd name="connsiteX67" fmla="*/ 1333500 w 2026444"/>
                        <a:gd name="connsiteY67" fmla="*/ 11907 h 480881"/>
                        <a:gd name="connsiteX68" fmla="*/ 1340644 w 2026444"/>
                        <a:gd name="connsiteY68" fmla="*/ 28575 h 480881"/>
                        <a:gd name="connsiteX69" fmla="*/ 1347788 w 2026444"/>
                        <a:gd name="connsiteY69" fmla="*/ 38100 h 480881"/>
                        <a:gd name="connsiteX70" fmla="*/ 1352550 w 2026444"/>
                        <a:gd name="connsiteY70" fmla="*/ 57150 h 480881"/>
                        <a:gd name="connsiteX71" fmla="*/ 1354932 w 2026444"/>
                        <a:gd name="connsiteY71" fmla="*/ 66675 h 480881"/>
                        <a:gd name="connsiteX72" fmla="*/ 1362075 w 2026444"/>
                        <a:gd name="connsiteY72" fmla="*/ 95250 h 480881"/>
                        <a:gd name="connsiteX73" fmla="*/ 1371600 w 2026444"/>
                        <a:gd name="connsiteY73" fmla="*/ 111919 h 480881"/>
                        <a:gd name="connsiteX74" fmla="*/ 1376363 w 2026444"/>
                        <a:gd name="connsiteY74" fmla="*/ 121444 h 480881"/>
                        <a:gd name="connsiteX75" fmla="*/ 1383507 w 2026444"/>
                        <a:gd name="connsiteY75" fmla="*/ 123825 h 480881"/>
                        <a:gd name="connsiteX76" fmla="*/ 1395413 w 2026444"/>
                        <a:gd name="connsiteY76" fmla="*/ 126207 h 480881"/>
                        <a:gd name="connsiteX77" fmla="*/ 1404938 w 2026444"/>
                        <a:gd name="connsiteY77" fmla="*/ 128588 h 480881"/>
                        <a:gd name="connsiteX78" fmla="*/ 1426369 w 2026444"/>
                        <a:gd name="connsiteY78" fmla="*/ 130969 h 480881"/>
                        <a:gd name="connsiteX79" fmla="*/ 1443038 w 2026444"/>
                        <a:gd name="connsiteY79" fmla="*/ 135732 h 480881"/>
                        <a:gd name="connsiteX80" fmla="*/ 1476375 w 2026444"/>
                        <a:gd name="connsiteY80" fmla="*/ 138113 h 480881"/>
                        <a:gd name="connsiteX81" fmla="*/ 1512094 w 2026444"/>
                        <a:gd name="connsiteY81" fmla="*/ 135732 h 480881"/>
                        <a:gd name="connsiteX82" fmla="*/ 1519238 w 2026444"/>
                        <a:gd name="connsiteY82" fmla="*/ 133350 h 480881"/>
                        <a:gd name="connsiteX83" fmla="*/ 1538288 w 2026444"/>
                        <a:gd name="connsiteY83" fmla="*/ 128588 h 480881"/>
                        <a:gd name="connsiteX84" fmla="*/ 1562100 w 2026444"/>
                        <a:gd name="connsiteY84" fmla="*/ 126207 h 480881"/>
                        <a:gd name="connsiteX85" fmla="*/ 1593057 w 2026444"/>
                        <a:gd name="connsiteY85" fmla="*/ 121444 h 480881"/>
                        <a:gd name="connsiteX86" fmla="*/ 1602582 w 2026444"/>
                        <a:gd name="connsiteY86" fmla="*/ 119063 h 480881"/>
                        <a:gd name="connsiteX87" fmla="*/ 1616869 w 2026444"/>
                        <a:gd name="connsiteY87" fmla="*/ 128588 h 480881"/>
                        <a:gd name="connsiteX88" fmla="*/ 1635919 w 2026444"/>
                        <a:gd name="connsiteY88" fmla="*/ 154782 h 480881"/>
                        <a:gd name="connsiteX89" fmla="*/ 1643063 w 2026444"/>
                        <a:gd name="connsiteY89" fmla="*/ 159544 h 480881"/>
                        <a:gd name="connsiteX90" fmla="*/ 1652588 w 2026444"/>
                        <a:gd name="connsiteY90" fmla="*/ 150019 h 480881"/>
                        <a:gd name="connsiteX91" fmla="*/ 1676400 w 2026444"/>
                        <a:gd name="connsiteY91" fmla="*/ 142875 h 480881"/>
                        <a:gd name="connsiteX92" fmla="*/ 1716882 w 2026444"/>
                        <a:gd name="connsiteY92" fmla="*/ 145257 h 480881"/>
                        <a:gd name="connsiteX93" fmla="*/ 1724025 w 2026444"/>
                        <a:gd name="connsiteY93" fmla="*/ 159544 h 480881"/>
                        <a:gd name="connsiteX94" fmla="*/ 1738313 w 2026444"/>
                        <a:gd name="connsiteY94" fmla="*/ 169069 h 480881"/>
                        <a:gd name="connsiteX95" fmla="*/ 1762125 w 2026444"/>
                        <a:gd name="connsiteY95" fmla="*/ 166688 h 480881"/>
                        <a:gd name="connsiteX96" fmla="*/ 1776413 w 2026444"/>
                        <a:gd name="connsiteY96" fmla="*/ 159544 h 480881"/>
                        <a:gd name="connsiteX97" fmla="*/ 1783557 w 2026444"/>
                        <a:gd name="connsiteY97" fmla="*/ 157163 h 480881"/>
                        <a:gd name="connsiteX98" fmla="*/ 1800225 w 2026444"/>
                        <a:gd name="connsiteY98" fmla="*/ 150019 h 480881"/>
                        <a:gd name="connsiteX99" fmla="*/ 1807369 w 2026444"/>
                        <a:gd name="connsiteY99" fmla="*/ 145257 h 480881"/>
                        <a:gd name="connsiteX100" fmla="*/ 1826419 w 2026444"/>
                        <a:gd name="connsiteY100" fmla="*/ 140494 h 480881"/>
                        <a:gd name="connsiteX101" fmla="*/ 1840707 w 2026444"/>
                        <a:gd name="connsiteY101" fmla="*/ 135732 h 480881"/>
                        <a:gd name="connsiteX102" fmla="*/ 1871663 w 2026444"/>
                        <a:gd name="connsiteY102" fmla="*/ 138113 h 480881"/>
                        <a:gd name="connsiteX103" fmla="*/ 1893094 w 2026444"/>
                        <a:gd name="connsiteY103" fmla="*/ 145257 h 480881"/>
                        <a:gd name="connsiteX104" fmla="*/ 1907382 w 2026444"/>
                        <a:gd name="connsiteY104" fmla="*/ 150019 h 480881"/>
                        <a:gd name="connsiteX105" fmla="*/ 1914525 w 2026444"/>
                        <a:gd name="connsiteY105" fmla="*/ 152400 h 480881"/>
                        <a:gd name="connsiteX106" fmla="*/ 1933575 w 2026444"/>
                        <a:gd name="connsiteY106" fmla="*/ 157163 h 480881"/>
                        <a:gd name="connsiteX107" fmla="*/ 1940719 w 2026444"/>
                        <a:gd name="connsiteY107" fmla="*/ 161925 h 480881"/>
                        <a:gd name="connsiteX108" fmla="*/ 1947863 w 2026444"/>
                        <a:gd name="connsiteY108" fmla="*/ 164307 h 480881"/>
                        <a:gd name="connsiteX109" fmla="*/ 1959769 w 2026444"/>
                        <a:gd name="connsiteY109" fmla="*/ 171450 h 480881"/>
                        <a:gd name="connsiteX110" fmla="*/ 2002632 w 2026444"/>
                        <a:gd name="connsiteY110" fmla="*/ 176213 h 480881"/>
                        <a:gd name="connsiteX111" fmla="*/ 2014538 w 2026444"/>
                        <a:gd name="connsiteY111" fmla="*/ 178594 h 480881"/>
                        <a:gd name="connsiteX112" fmla="*/ 2026444 w 2026444"/>
                        <a:gd name="connsiteY112" fmla="*/ 183357 h 4808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</a:cxnLst>
                      <a:rect l="l" t="t" r="r" b="b"/>
                      <a:pathLst>
                        <a:path w="2026444" h="480881">
                          <a:moveTo>
                            <a:pt x="0" y="457200"/>
                          </a:moveTo>
                          <a:cubicBezTo>
                            <a:pt x="3969" y="456406"/>
                            <a:pt x="7859" y="454819"/>
                            <a:pt x="11907" y="454819"/>
                          </a:cubicBezTo>
                          <a:cubicBezTo>
                            <a:pt x="19095" y="454819"/>
                            <a:pt x="26186" y="456485"/>
                            <a:pt x="33338" y="457200"/>
                          </a:cubicBezTo>
                          <a:lnTo>
                            <a:pt x="59532" y="459582"/>
                          </a:lnTo>
                          <a:cubicBezTo>
                            <a:pt x="85030" y="468081"/>
                            <a:pt x="68012" y="463144"/>
                            <a:pt x="126207" y="464344"/>
                          </a:cubicBezTo>
                          <a:lnTo>
                            <a:pt x="297657" y="466725"/>
                          </a:lnTo>
                          <a:lnTo>
                            <a:pt x="326232" y="469107"/>
                          </a:lnTo>
                          <a:cubicBezTo>
                            <a:pt x="334176" y="469829"/>
                            <a:pt x="342092" y="470852"/>
                            <a:pt x="350044" y="471488"/>
                          </a:cubicBezTo>
                          <a:cubicBezTo>
                            <a:pt x="361939" y="472439"/>
                            <a:pt x="373857" y="473075"/>
                            <a:pt x="385763" y="473869"/>
                          </a:cubicBezTo>
                          <a:cubicBezTo>
                            <a:pt x="446885" y="486092"/>
                            <a:pt x="411238" y="479835"/>
                            <a:pt x="552450" y="473869"/>
                          </a:cubicBezTo>
                          <a:cubicBezTo>
                            <a:pt x="557466" y="473657"/>
                            <a:pt x="561975" y="470695"/>
                            <a:pt x="566738" y="469107"/>
                          </a:cubicBezTo>
                          <a:lnTo>
                            <a:pt x="573882" y="466725"/>
                          </a:lnTo>
                          <a:cubicBezTo>
                            <a:pt x="578226" y="460209"/>
                            <a:pt x="578269" y="458161"/>
                            <a:pt x="585788" y="454819"/>
                          </a:cubicBezTo>
                          <a:cubicBezTo>
                            <a:pt x="590375" y="452780"/>
                            <a:pt x="600075" y="450057"/>
                            <a:pt x="600075" y="450057"/>
                          </a:cubicBezTo>
                          <a:cubicBezTo>
                            <a:pt x="645124" y="420026"/>
                            <a:pt x="596359" y="450725"/>
                            <a:pt x="621507" y="438150"/>
                          </a:cubicBezTo>
                          <a:cubicBezTo>
                            <a:pt x="624066" y="436870"/>
                            <a:pt x="625935" y="434293"/>
                            <a:pt x="628650" y="433388"/>
                          </a:cubicBezTo>
                          <a:cubicBezTo>
                            <a:pt x="633231" y="431861"/>
                            <a:pt x="638158" y="431690"/>
                            <a:pt x="642938" y="431007"/>
                          </a:cubicBezTo>
                          <a:cubicBezTo>
                            <a:pt x="665530" y="427779"/>
                            <a:pt x="668684" y="428147"/>
                            <a:pt x="695325" y="426244"/>
                          </a:cubicBezTo>
                          <a:cubicBezTo>
                            <a:pt x="711336" y="420908"/>
                            <a:pt x="707409" y="419741"/>
                            <a:pt x="723900" y="423863"/>
                          </a:cubicBezTo>
                          <a:cubicBezTo>
                            <a:pt x="728770" y="425080"/>
                            <a:pt x="733425" y="427037"/>
                            <a:pt x="738188" y="428625"/>
                          </a:cubicBezTo>
                          <a:lnTo>
                            <a:pt x="745332" y="431007"/>
                          </a:lnTo>
                          <a:cubicBezTo>
                            <a:pt x="754063" y="430213"/>
                            <a:pt x="763114" y="431099"/>
                            <a:pt x="771525" y="428625"/>
                          </a:cubicBezTo>
                          <a:cubicBezTo>
                            <a:pt x="777016" y="427010"/>
                            <a:pt x="785813" y="419100"/>
                            <a:pt x="785813" y="419100"/>
                          </a:cubicBezTo>
                          <a:cubicBezTo>
                            <a:pt x="788988" y="414338"/>
                            <a:pt x="791291" y="408860"/>
                            <a:pt x="795338" y="404813"/>
                          </a:cubicBezTo>
                          <a:cubicBezTo>
                            <a:pt x="800968" y="399183"/>
                            <a:pt x="804879" y="394598"/>
                            <a:pt x="812007" y="390525"/>
                          </a:cubicBezTo>
                          <a:cubicBezTo>
                            <a:pt x="814186" y="389280"/>
                            <a:pt x="816905" y="389266"/>
                            <a:pt x="819150" y="388144"/>
                          </a:cubicBezTo>
                          <a:cubicBezTo>
                            <a:pt x="835596" y="379922"/>
                            <a:pt x="815994" y="385958"/>
                            <a:pt x="835819" y="381000"/>
                          </a:cubicBezTo>
                          <a:cubicBezTo>
                            <a:pt x="847140" y="373454"/>
                            <a:pt x="840248" y="377143"/>
                            <a:pt x="857250" y="371475"/>
                          </a:cubicBezTo>
                          <a:cubicBezTo>
                            <a:pt x="869784" y="367296"/>
                            <a:pt x="863459" y="367180"/>
                            <a:pt x="873919" y="361950"/>
                          </a:cubicBezTo>
                          <a:cubicBezTo>
                            <a:pt x="876164" y="360827"/>
                            <a:pt x="878682" y="360363"/>
                            <a:pt x="881063" y="359569"/>
                          </a:cubicBezTo>
                          <a:cubicBezTo>
                            <a:pt x="883444" y="357188"/>
                            <a:pt x="885405" y="354293"/>
                            <a:pt x="888207" y="352425"/>
                          </a:cubicBezTo>
                          <a:cubicBezTo>
                            <a:pt x="890295" y="351033"/>
                            <a:pt x="893020" y="350976"/>
                            <a:pt x="895350" y="350044"/>
                          </a:cubicBezTo>
                          <a:cubicBezTo>
                            <a:pt x="900963" y="347799"/>
                            <a:pt x="906516" y="345401"/>
                            <a:pt x="912019" y="342900"/>
                          </a:cubicBezTo>
                          <a:cubicBezTo>
                            <a:pt x="915251" y="341431"/>
                            <a:pt x="918462" y="339899"/>
                            <a:pt x="921544" y="338138"/>
                          </a:cubicBezTo>
                          <a:cubicBezTo>
                            <a:pt x="924029" y="336718"/>
                            <a:pt x="926128" y="334655"/>
                            <a:pt x="928688" y="333375"/>
                          </a:cubicBezTo>
                          <a:cubicBezTo>
                            <a:pt x="930933" y="332252"/>
                            <a:pt x="933451" y="331788"/>
                            <a:pt x="935832" y="330994"/>
                          </a:cubicBezTo>
                          <a:cubicBezTo>
                            <a:pt x="937989" y="329376"/>
                            <a:pt x="949018" y="320829"/>
                            <a:pt x="952500" y="319088"/>
                          </a:cubicBezTo>
                          <a:cubicBezTo>
                            <a:pt x="954745" y="317966"/>
                            <a:pt x="957263" y="317501"/>
                            <a:pt x="959644" y="316707"/>
                          </a:cubicBezTo>
                          <a:cubicBezTo>
                            <a:pt x="975500" y="300851"/>
                            <a:pt x="958423" y="315798"/>
                            <a:pt x="973932" y="307182"/>
                          </a:cubicBezTo>
                          <a:cubicBezTo>
                            <a:pt x="978935" y="304402"/>
                            <a:pt x="988219" y="297657"/>
                            <a:pt x="988219" y="297657"/>
                          </a:cubicBezTo>
                          <a:cubicBezTo>
                            <a:pt x="990156" y="291846"/>
                            <a:pt x="990746" y="287986"/>
                            <a:pt x="995363" y="283369"/>
                          </a:cubicBezTo>
                          <a:cubicBezTo>
                            <a:pt x="997387" y="281345"/>
                            <a:pt x="1000334" y="280469"/>
                            <a:pt x="1002507" y="278607"/>
                          </a:cubicBezTo>
                          <a:cubicBezTo>
                            <a:pt x="1005916" y="275685"/>
                            <a:pt x="1008695" y="272086"/>
                            <a:pt x="1012032" y="269082"/>
                          </a:cubicBezTo>
                          <a:cubicBezTo>
                            <a:pt x="1030349" y="252595"/>
                            <a:pt x="1022034" y="263601"/>
                            <a:pt x="1031082" y="250032"/>
                          </a:cubicBezTo>
                          <a:cubicBezTo>
                            <a:pt x="1031876" y="247651"/>
                            <a:pt x="1033108" y="245373"/>
                            <a:pt x="1033463" y="242888"/>
                          </a:cubicBezTo>
                          <a:cubicBezTo>
                            <a:pt x="1033923" y="239667"/>
                            <a:pt x="1033687" y="217719"/>
                            <a:pt x="1038225" y="209550"/>
                          </a:cubicBezTo>
                          <a:cubicBezTo>
                            <a:pt x="1049991" y="188371"/>
                            <a:pt x="1042661" y="200694"/>
                            <a:pt x="1054894" y="190500"/>
                          </a:cubicBezTo>
                          <a:cubicBezTo>
                            <a:pt x="1057481" y="188344"/>
                            <a:pt x="1059298" y="185314"/>
                            <a:pt x="1062038" y="183357"/>
                          </a:cubicBezTo>
                          <a:cubicBezTo>
                            <a:pt x="1064927" y="181294"/>
                            <a:pt x="1068481" y="180355"/>
                            <a:pt x="1071563" y="178594"/>
                          </a:cubicBezTo>
                          <a:cubicBezTo>
                            <a:pt x="1074048" y="177174"/>
                            <a:pt x="1076092" y="174994"/>
                            <a:pt x="1078707" y="173832"/>
                          </a:cubicBezTo>
                          <a:cubicBezTo>
                            <a:pt x="1083294" y="171793"/>
                            <a:pt x="1088817" y="171853"/>
                            <a:pt x="1092994" y="169069"/>
                          </a:cubicBezTo>
                          <a:cubicBezTo>
                            <a:pt x="1095375" y="167482"/>
                            <a:pt x="1097578" y="165587"/>
                            <a:pt x="1100138" y="164307"/>
                          </a:cubicBezTo>
                          <a:cubicBezTo>
                            <a:pt x="1105839" y="161456"/>
                            <a:pt x="1113001" y="159225"/>
                            <a:pt x="1119188" y="157163"/>
                          </a:cubicBezTo>
                          <a:cubicBezTo>
                            <a:pt x="1121569" y="155575"/>
                            <a:pt x="1123772" y="153680"/>
                            <a:pt x="1126332" y="152400"/>
                          </a:cubicBezTo>
                          <a:cubicBezTo>
                            <a:pt x="1128577" y="151278"/>
                            <a:pt x="1131387" y="151411"/>
                            <a:pt x="1133475" y="150019"/>
                          </a:cubicBezTo>
                          <a:cubicBezTo>
                            <a:pt x="1136277" y="148151"/>
                            <a:pt x="1138238" y="145256"/>
                            <a:pt x="1140619" y="142875"/>
                          </a:cubicBezTo>
                          <a:cubicBezTo>
                            <a:pt x="1150713" y="112593"/>
                            <a:pt x="1141222" y="143323"/>
                            <a:pt x="1145382" y="64294"/>
                          </a:cubicBezTo>
                          <a:cubicBezTo>
                            <a:pt x="1145718" y="57903"/>
                            <a:pt x="1146858" y="51579"/>
                            <a:pt x="1147763" y="45244"/>
                          </a:cubicBezTo>
                          <a:cubicBezTo>
                            <a:pt x="1147999" y="43595"/>
                            <a:pt x="1149947" y="27680"/>
                            <a:pt x="1152525" y="23813"/>
                          </a:cubicBezTo>
                          <a:cubicBezTo>
                            <a:pt x="1156192" y="18312"/>
                            <a:pt x="1161541" y="15421"/>
                            <a:pt x="1166813" y="11907"/>
                          </a:cubicBezTo>
                          <a:cubicBezTo>
                            <a:pt x="1173813" y="12126"/>
                            <a:pt x="1237554" y="4837"/>
                            <a:pt x="1259682" y="21432"/>
                          </a:cubicBezTo>
                          <a:cubicBezTo>
                            <a:pt x="1261690" y="22938"/>
                            <a:pt x="1261269" y="26194"/>
                            <a:pt x="1262063" y="28575"/>
                          </a:cubicBezTo>
                          <a:cubicBezTo>
                            <a:pt x="1264444" y="27781"/>
                            <a:pt x="1266962" y="27316"/>
                            <a:pt x="1269207" y="26194"/>
                          </a:cubicBezTo>
                          <a:cubicBezTo>
                            <a:pt x="1287679" y="16958"/>
                            <a:pt x="1265529" y="25040"/>
                            <a:pt x="1283494" y="19050"/>
                          </a:cubicBezTo>
                          <a:cubicBezTo>
                            <a:pt x="1285082" y="16669"/>
                            <a:pt x="1286103" y="13791"/>
                            <a:pt x="1288257" y="11907"/>
                          </a:cubicBezTo>
                          <a:cubicBezTo>
                            <a:pt x="1298335" y="3089"/>
                            <a:pt x="1299876" y="3271"/>
                            <a:pt x="1309688" y="0"/>
                          </a:cubicBezTo>
                          <a:cubicBezTo>
                            <a:pt x="1312863" y="794"/>
                            <a:pt x="1316286" y="918"/>
                            <a:pt x="1319213" y="2382"/>
                          </a:cubicBezTo>
                          <a:cubicBezTo>
                            <a:pt x="1324332" y="4942"/>
                            <a:pt x="1333500" y="11907"/>
                            <a:pt x="1333500" y="11907"/>
                          </a:cubicBezTo>
                          <a:cubicBezTo>
                            <a:pt x="1335815" y="18848"/>
                            <a:pt x="1336443" y="21854"/>
                            <a:pt x="1340644" y="28575"/>
                          </a:cubicBezTo>
                          <a:cubicBezTo>
                            <a:pt x="1342747" y="31941"/>
                            <a:pt x="1345407" y="34925"/>
                            <a:pt x="1347788" y="38100"/>
                          </a:cubicBezTo>
                          <a:lnTo>
                            <a:pt x="1352550" y="57150"/>
                          </a:lnTo>
                          <a:cubicBezTo>
                            <a:pt x="1353344" y="60325"/>
                            <a:pt x="1354394" y="63447"/>
                            <a:pt x="1354932" y="66675"/>
                          </a:cubicBezTo>
                          <a:cubicBezTo>
                            <a:pt x="1358138" y="85915"/>
                            <a:pt x="1355786" y="76382"/>
                            <a:pt x="1362075" y="95250"/>
                          </a:cubicBezTo>
                          <a:cubicBezTo>
                            <a:pt x="1364951" y="103877"/>
                            <a:pt x="1367423" y="104609"/>
                            <a:pt x="1371600" y="111919"/>
                          </a:cubicBezTo>
                          <a:cubicBezTo>
                            <a:pt x="1373361" y="115001"/>
                            <a:pt x="1373853" y="118934"/>
                            <a:pt x="1376363" y="121444"/>
                          </a:cubicBezTo>
                          <a:cubicBezTo>
                            <a:pt x="1378138" y="123219"/>
                            <a:pt x="1381072" y="123216"/>
                            <a:pt x="1383507" y="123825"/>
                          </a:cubicBezTo>
                          <a:cubicBezTo>
                            <a:pt x="1387433" y="124807"/>
                            <a:pt x="1391462" y="125329"/>
                            <a:pt x="1395413" y="126207"/>
                          </a:cubicBezTo>
                          <a:cubicBezTo>
                            <a:pt x="1398608" y="126917"/>
                            <a:pt x="1401703" y="128090"/>
                            <a:pt x="1404938" y="128588"/>
                          </a:cubicBezTo>
                          <a:cubicBezTo>
                            <a:pt x="1412042" y="129681"/>
                            <a:pt x="1419225" y="130175"/>
                            <a:pt x="1426369" y="130969"/>
                          </a:cubicBezTo>
                          <a:cubicBezTo>
                            <a:pt x="1430880" y="132473"/>
                            <a:pt x="1438559" y="135234"/>
                            <a:pt x="1443038" y="135732"/>
                          </a:cubicBezTo>
                          <a:cubicBezTo>
                            <a:pt x="1454110" y="136962"/>
                            <a:pt x="1465263" y="137319"/>
                            <a:pt x="1476375" y="138113"/>
                          </a:cubicBezTo>
                          <a:cubicBezTo>
                            <a:pt x="1488281" y="137319"/>
                            <a:pt x="1500234" y="137050"/>
                            <a:pt x="1512094" y="135732"/>
                          </a:cubicBezTo>
                          <a:cubicBezTo>
                            <a:pt x="1514589" y="135455"/>
                            <a:pt x="1516816" y="134010"/>
                            <a:pt x="1519238" y="133350"/>
                          </a:cubicBezTo>
                          <a:cubicBezTo>
                            <a:pt x="1525553" y="131628"/>
                            <a:pt x="1531938" y="130175"/>
                            <a:pt x="1538288" y="128588"/>
                          </a:cubicBezTo>
                          <a:cubicBezTo>
                            <a:pt x="1546027" y="126654"/>
                            <a:pt x="1554163" y="127001"/>
                            <a:pt x="1562100" y="126207"/>
                          </a:cubicBezTo>
                          <a:cubicBezTo>
                            <a:pt x="1578673" y="120681"/>
                            <a:pt x="1560830" y="126047"/>
                            <a:pt x="1593057" y="121444"/>
                          </a:cubicBezTo>
                          <a:cubicBezTo>
                            <a:pt x="1596297" y="120981"/>
                            <a:pt x="1599407" y="119857"/>
                            <a:pt x="1602582" y="119063"/>
                          </a:cubicBezTo>
                          <a:cubicBezTo>
                            <a:pt x="1607344" y="122238"/>
                            <a:pt x="1613694" y="123826"/>
                            <a:pt x="1616869" y="128588"/>
                          </a:cubicBezTo>
                          <a:cubicBezTo>
                            <a:pt x="1621834" y="136035"/>
                            <a:pt x="1629372" y="148235"/>
                            <a:pt x="1635919" y="154782"/>
                          </a:cubicBezTo>
                          <a:cubicBezTo>
                            <a:pt x="1637943" y="156806"/>
                            <a:pt x="1640682" y="157957"/>
                            <a:pt x="1643063" y="159544"/>
                          </a:cubicBezTo>
                          <a:cubicBezTo>
                            <a:pt x="1662114" y="153195"/>
                            <a:pt x="1639888" y="162719"/>
                            <a:pt x="1652588" y="150019"/>
                          </a:cubicBezTo>
                          <a:cubicBezTo>
                            <a:pt x="1658124" y="144483"/>
                            <a:pt x="1669911" y="143957"/>
                            <a:pt x="1676400" y="142875"/>
                          </a:cubicBezTo>
                          <a:cubicBezTo>
                            <a:pt x="1689894" y="143669"/>
                            <a:pt x="1703655" y="142472"/>
                            <a:pt x="1716882" y="145257"/>
                          </a:cubicBezTo>
                          <a:cubicBezTo>
                            <a:pt x="1720696" y="146060"/>
                            <a:pt x="1722792" y="157079"/>
                            <a:pt x="1724025" y="159544"/>
                          </a:cubicBezTo>
                          <a:cubicBezTo>
                            <a:pt x="1728724" y="168941"/>
                            <a:pt x="1728161" y="166531"/>
                            <a:pt x="1738313" y="169069"/>
                          </a:cubicBezTo>
                          <a:cubicBezTo>
                            <a:pt x="1746250" y="168275"/>
                            <a:pt x="1754241" y="167901"/>
                            <a:pt x="1762125" y="166688"/>
                          </a:cubicBezTo>
                          <a:cubicBezTo>
                            <a:pt x="1770773" y="165358"/>
                            <a:pt x="1768562" y="163470"/>
                            <a:pt x="1776413" y="159544"/>
                          </a:cubicBezTo>
                          <a:cubicBezTo>
                            <a:pt x="1778658" y="158421"/>
                            <a:pt x="1781176" y="157957"/>
                            <a:pt x="1783557" y="157163"/>
                          </a:cubicBezTo>
                          <a:cubicBezTo>
                            <a:pt x="1801483" y="145210"/>
                            <a:pt x="1778706" y="159240"/>
                            <a:pt x="1800225" y="150019"/>
                          </a:cubicBezTo>
                          <a:cubicBezTo>
                            <a:pt x="1802856" y="148892"/>
                            <a:pt x="1804809" y="146537"/>
                            <a:pt x="1807369" y="145257"/>
                          </a:cubicBezTo>
                          <a:cubicBezTo>
                            <a:pt x="1813154" y="142364"/>
                            <a:pt x="1820433" y="142126"/>
                            <a:pt x="1826419" y="140494"/>
                          </a:cubicBezTo>
                          <a:cubicBezTo>
                            <a:pt x="1831262" y="139173"/>
                            <a:pt x="1835944" y="137319"/>
                            <a:pt x="1840707" y="135732"/>
                          </a:cubicBezTo>
                          <a:cubicBezTo>
                            <a:pt x="1851026" y="136526"/>
                            <a:pt x="1861481" y="136262"/>
                            <a:pt x="1871663" y="138113"/>
                          </a:cubicBezTo>
                          <a:cubicBezTo>
                            <a:pt x="1879072" y="139460"/>
                            <a:pt x="1885950" y="142876"/>
                            <a:pt x="1893094" y="145257"/>
                          </a:cubicBezTo>
                          <a:lnTo>
                            <a:pt x="1907382" y="150019"/>
                          </a:lnTo>
                          <a:cubicBezTo>
                            <a:pt x="1909763" y="150813"/>
                            <a:pt x="1912064" y="151908"/>
                            <a:pt x="1914525" y="152400"/>
                          </a:cubicBezTo>
                          <a:cubicBezTo>
                            <a:pt x="1919052" y="153306"/>
                            <a:pt x="1928694" y="154723"/>
                            <a:pt x="1933575" y="157163"/>
                          </a:cubicBezTo>
                          <a:cubicBezTo>
                            <a:pt x="1936135" y="158443"/>
                            <a:pt x="1938159" y="160645"/>
                            <a:pt x="1940719" y="161925"/>
                          </a:cubicBezTo>
                          <a:cubicBezTo>
                            <a:pt x="1942964" y="163048"/>
                            <a:pt x="1945618" y="163184"/>
                            <a:pt x="1947863" y="164307"/>
                          </a:cubicBezTo>
                          <a:cubicBezTo>
                            <a:pt x="1952003" y="166377"/>
                            <a:pt x="1955378" y="169986"/>
                            <a:pt x="1959769" y="171450"/>
                          </a:cubicBezTo>
                          <a:cubicBezTo>
                            <a:pt x="1965206" y="173262"/>
                            <a:pt x="2001950" y="176151"/>
                            <a:pt x="2002632" y="176213"/>
                          </a:cubicBezTo>
                          <a:cubicBezTo>
                            <a:pt x="2006601" y="177007"/>
                            <a:pt x="2010612" y="177612"/>
                            <a:pt x="2014538" y="178594"/>
                          </a:cubicBezTo>
                          <a:cubicBezTo>
                            <a:pt x="2020427" y="180066"/>
                            <a:pt x="2021515" y="180892"/>
                            <a:pt x="2026444" y="183357"/>
                          </a:cubicBezTo>
                        </a:path>
                      </a:pathLst>
                    </a:custGeom>
                    <a:no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67" name="Freeform 66"/>
                    <p:cNvSpPr/>
                    <p:nvPr/>
                  </p:nvSpPr>
                  <p:spPr>
                    <a:xfrm>
                      <a:off x="2536031" y="2819400"/>
                      <a:ext cx="1447800" cy="669140"/>
                    </a:xfrm>
                    <a:custGeom>
                      <a:avLst/>
                      <a:gdLst>
                        <a:gd name="connsiteX0" fmla="*/ 0 w 1447800"/>
                        <a:gd name="connsiteY0" fmla="*/ 0 h 669140"/>
                        <a:gd name="connsiteX1" fmla="*/ 40482 w 1447800"/>
                        <a:gd name="connsiteY1" fmla="*/ 2381 h 669140"/>
                        <a:gd name="connsiteX2" fmla="*/ 128588 w 1447800"/>
                        <a:gd name="connsiteY2" fmla="*/ 4763 h 669140"/>
                        <a:gd name="connsiteX3" fmla="*/ 183357 w 1447800"/>
                        <a:gd name="connsiteY3" fmla="*/ 9525 h 669140"/>
                        <a:gd name="connsiteX4" fmla="*/ 195263 w 1447800"/>
                        <a:gd name="connsiteY4" fmla="*/ 11906 h 669140"/>
                        <a:gd name="connsiteX5" fmla="*/ 202407 w 1447800"/>
                        <a:gd name="connsiteY5" fmla="*/ 14288 h 669140"/>
                        <a:gd name="connsiteX6" fmla="*/ 226219 w 1447800"/>
                        <a:gd name="connsiteY6" fmla="*/ 16669 h 669140"/>
                        <a:gd name="connsiteX7" fmla="*/ 254794 w 1447800"/>
                        <a:gd name="connsiteY7" fmla="*/ 26194 h 669140"/>
                        <a:gd name="connsiteX8" fmla="*/ 261938 w 1447800"/>
                        <a:gd name="connsiteY8" fmla="*/ 30956 h 669140"/>
                        <a:gd name="connsiteX9" fmla="*/ 269082 w 1447800"/>
                        <a:gd name="connsiteY9" fmla="*/ 33338 h 669140"/>
                        <a:gd name="connsiteX10" fmla="*/ 276225 w 1447800"/>
                        <a:gd name="connsiteY10" fmla="*/ 38100 h 669140"/>
                        <a:gd name="connsiteX11" fmla="*/ 297657 w 1447800"/>
                        <a:gd name="connsiteY11" fmla="*/ 47625 h 669140"/>
                        <a:gd name="connsiteX12" fmla="*/ 304800 w 1447800"/>
                        <a:gd name="connsiteY12" fmla="*/ 52388 h 669140"/>
                        <a:gd name="connsiteX13" fmla="*/ 326232 w 1447800"/>
                        <a:gd name="connsiteY13" fmla="*/ 59531 h 669140"/>
                        <a:gd name="connsiteX14" fmla="*/ 350044 w 1447800"/>
                        <a:gd name="connsiteY14" fmla="*/ 73819 h 669140"/>
                        <a:gd name="connsiteX15" fmla="*/ 366713 w 1447800"/>
                        <a:gd name="connsiteY15" fmla="*/ 80963 h 669140"/>
                        <a:gd name="connsiteX16" fmla="*/ 373857 w 1447800"/>
                        <a:gd name="connsiteY16" fmla="*/ 85725 h 669140"/>
                        <a:gd name="connsiteX17" fmla="*/ 381000 w 1447800"/>
                        <a:gd name="connsiteY17" fmla="*/ 88106 h 669140"/>
                        <a:gd name="connsiteX18" fmla="*/ 400050 w 1447800"/>
                        <a:gd name="connsiteY18" fmla="*/ 97631 h 669140"/>
                        <a:gd name="connsiteX19" fmla="*/ 421482 w 1447800"/>
                        <a:gd name="connsiteY19" fmla="*/ 107156 h 669140"/>
                        <a:gd name="connsiteX20" fmla="*/ 440532 w 1447800"/>
                        <a:gd name="connsiteY20" fmla="*/ 116681 h 669140"/>
                        <a:gd name="connsiteX21" fmla="*/ 450057 w 1447800"/>
                        <a:gd name="connsiteY21" fmla="*/ 119063 h 669140"/>
                        <a:gd name="connsiteX22" fmla="*/ 459582 w 1447800"/>
                        <a:gd name="connsiteY22" fmla="*/ 123825 h 669140"/>
                        <a:gd name="connsiteX23" fmla="*/ 473869 w 1447800"/>
                        <a:gd name="connsiteY23" fmla="*/ 128588 h 669140"/>
                        <a:gd name="connsiteX24" fmla="*/ 485775 w 1447800"/>
                        <a:gd name="connsiteY24" fmla="*/ 150019 h 669140"/>
                        <a:gd name="connsiteX25" fmla="*/ 488157 w 1447800"/>
                        <a:gd name="connsiteY25" fmla="*/ 157163 h 669140"/>
                        <a:gd name="connsiteX26" fmla="*/ 497682 w 1447800"/>
                        <a:gd name="connsiteY26" fmla="*/ 171450 h 669140"/>
                        <a:gd name="connsiteX27" fmla="*/ 502444 w 1447800"/>
                        <a:gd name="connsiteY27" fmla="*/ 192881 h 669140"/>
                        <a:gd name="connsiteX28" fmla="*/ 504825 w 1447800"/>
                        <a:gd name="connsiteY28" fmla="*/ 200025 h 669140"/>
                        <a:gd name="connsiteX29" fmla="*/ 507207 w 1447800"/>
                        <a:gd name="connsiteY29" fmla="*/ 264319 h 669140"/>
                        <a:gd name="connsiteX30" fmla="*/ 509588 w 1447800"/>
                        <a:gd name="connsiteY30" fmla="*/ 271463 h 669140"/>
                        <a:gd name="connsiteX31" fmla="*/ 516732 w 1447800"/>
                        <a:gd name="connsiteY31" fmla="*/ 278606 h 669140"/>
                        <a:gd name="connsiteX32" fmla="*/ 526257 w 1447800"/>
                        <a:gd name="connsiteY32" fmla="*/ 295275 h 669140"/>
                        <a:gd name="connsiteX33" fmla="*/ 538163 w 1447800"/>
                        <a:gd name="connsiteY33" fmla="*/ 309563 h 669140"/>
                        <a:gd name="connsiteX34" fmla="*/ 547688 w 1447800"/>
                        <a:gd name="connsiteY34" fmla="*/ 330994 h 669140"/>
                        <a:gd name="connsiteX35" fmla="*/ 557213 w 1447800"/>
                        <a:gd name="connsiteY35" fmla="*/ 338138 h 669140"/>
                        <a:gd name="connsiteX36" fmla="*/ 564357 w 1447800"/>
                        <a:gd name="connsiteY36" fmla="*/ 345281 h 669140"/>
                        <a:gd name="connsiteX37" fmla="*/ 578644 w 1447800"/>
                        <a:gd name="connsiteY37" fmla="*/ 354806 h 669140"/>
                        <a:gd name="connsiteX38" fmla="*/ 585788 w 1447800"/>
                        <a:gd name="connsiteY38" fmla="*/ 359569 h 669140"/>
                        <a:gd name="connsiteX39" fmla="*/ 604838 w 1447800"/>
                        <a:gd name="connsiteY39" fmla="*/ 369094 h 669140"/>
                        <a:gd name="connsiteX40" fmla="*/ 619125 w 1447800"/>
                        <a:gd name="connsiteY40" fmla="*/ 373856 h 669140"/>
                        <a:gd name="connsiteX41" fmla="*/ 631032 w 1447800"/>
                        <a:gd name="connsiteY41" fmla="*/ 378619 h 669140"/>
                        <a:gd name="connsiteX42" fmla="*/ 638175 w 1447800"/>
                        <a:gd name="connsiteY42" fmla="*/ 383381 h 669140"/>
                        <a:gd name="connsiteX43" fmla="*/ 657225 w 1447800"/>
                        <a:gd name="connsiteY43" fmla="*/ 392906 h 669140"/>
                        <a:gd name="connsiteX44" fmla="*/ 664369 w 1447800"/>
                        <a:gd name="connsiteY44" fmla="*/ 397669 h 669140"/>
                        <a:gd name="connsiteX45" fmla="*/ 683419 w 1447800"/>
                        <a:gd name="connsiteY45" fmla="*/ 400050 h 669140"/>
                        <a:gd name="connsiteX46" fmla="*/ 700088 w 1447800"/>
                        <a:gd name="connsiteY46" fmla="*/ 404813 h 669140"/>
                        <a:gd name="connsiteX47" fmla="*/ 719138 w 1447800"/>
                        <a:gd name="connsiteY47" fmla="*/ 409575 h 669140"/>
                        <a:gd name="connsiteX48" fmla="*/ 735807 w 1447800"/>
                        <a:gd name="connsiteY48" fmla="*/ 416719 h 669140"/>
                        <a:gd name="connsiteX49" fmla="*/ 745332 w 1447800"/>
                        <a:gd name="connsiteY49" fmla="*/ 421481 h 669140"/>
                        <a:gd name="connsiteX50" fmla="*/ 762000 w 1447800"/>
                        <a:gd name="connsiteY50" fmla="*/ 426244 h 669140"/>
                        <a:gd name="connsiteX51" fmla="*/ 773907 w 1447800"/>
                        <a:gd name="connsiteY51" fmla="*/ 431006 h 669140"/>
                        <a:gd name="connsiteX52" fmla="*/ 797719 w 1447800"/>
                        <a:gd name="connsiteY52" fmla="*/ 435769 h 669140"/>
                        <a:gd name="connsiteX53" fmla="*/ 804863 w 1447800"/>
                        <a:gd name="connsiteY53" fmla="*/ 438150 h 669140"/>
                        <a:gd name="connsiteX54" fmla="*/ 823913 w 1447800"/>
                        <a:gd name="connsiteY54" fmla="*/ 450056 h 669140"/>
                        <a:gd name="connsiteX55" fmla="*/ 831057 w 1447800"/>
                        <a:gd name="connsiteY55" fmla="*/ 454819 h 669140"/>
                        <a:gd name="connsiteX56" fmla="*/ 838200 w 1447800"/>
                        <a:gd name="connsiteY56" fmla="*/ 457200 h 669140"/>
                        <a:gd name="connsiteX57" fmla="*/ 852488 w 1447800"/>
                        <a:gd name="connsiteY57" fmla="*/ 469106 h 669140"/>
                        <a:gd name="connsiteX58" fmla="*/ 859632 w 1447800"/>
                        <a:gd name="connsiteY58" fmla="*/ 471488 h 669140"/>
                        <a:gd name="connsiteX59" fmla="*/ 873919 w 1447800"/>
                        <a:gd name="connsiteY59" fmla="*/ 481013 h 669140"/>
                        <a:gd name="connsiteX60" fmla="*/ 878682 w 1447800"/>
                        <a:gd name="connsiteY60" fmla="*/ 490538 h 669140"/>
                        <a:gd name="connsiteX61" fmla="*/ 897732 w 1447800"/>
                        <a:gd name="connsiteY61" fmla="*/ 504825 h 669140"/>
                        <a:gd name="connsiteX62" fmla="*/ 904875 w 1447800"/>
                        <a:gd name="connsiteY62" fmla="*/ 511969 h 669140"/>
                        <a:gd name="connsiteX63" fmla="*/ 909638 w 1447800"/>
                        <a:gd name="connsiteY63" fmla="*/ 519113 h 669140"/>
                        <a:gd name="connsiteX64" fmla="*/ 916782 w 1447800"/>
                        <a:gd name="connsiteY64" fmla="*/ 521494 h 669140"/>
                        <a:gd name="connsiteX65" fmla="*/ 923925 w 1447800"/>
                        <a:gd name="connsiteY65" fmla="*/ 528638 h 669140"/>
                        <a:gd name="connsiteX66" fmla="*/ 931069 w 1447800"/>
                        <a:gd name="connsiteY66" fmla="*/ 533400 h 669140"/>
                        <a:gd name="connsiteX67" fmla="*/ 940594 w 1447800"/>
                        <a:gd name="connsiteY67" fmla="*/ 540544 h 669140"/>
                        <a:gd name="connsiteX68" fmla="*/ 947738 w 1447800"/>
                        <a:gd name="connsiteY68" fmla="*/ 545306 h 669140"/>
                        <a:gd name="connsiteX69" fmla="*/ 957263 w 1447800"/>
                        <a:gd name="connsiteY69" fmla="*/ 554831 h 669140"/>
                        <a:gd name="connsiteX70" fmla="*/ 962025 w 1447800"/>
                        <a:gd name="connsiteY70" fmla="*/ 561975 h 669140"/>
                        <a:gd name="connsiteX71" fmla="*/ 983457 w 1447800"/>
                        <a:gd name="connsiteY71" fmla="*/ 573881 h 669140"/>
                        <a:gd name="connsiteX72" fmla="*/ 988219 w 1447800"/>
                        <a:gd name="connsiteY72" fmla="*/ 581025 h 669140"/>
                        <a:gd name="connsiteX73" fmla="*/ 997744 w 1447800"/>
                        <a:gd name="connsiteY73" fmla="*/ 583406 h 669140"/>
                        <a:gd name="connsiteX74" fmla="*/ 1012032 w 1447800"/>
                        <a:gd name="connsiteY74" fmla="*/ 588169 h 669140"/>
                        <a:gd name="connsiteX75" fmla="*/ 1050132 w 1447800"/>
                        <a:gd name="connsiteY75" fmla="*/ 592931 h 669140"/>
                        <a:gd name="connsiteX76" fmla="*/ 1102519 w 1447800"/>
                        <a:gd name="connsiteY76" fmla="*/ 597694 h 669140"/>
                        <a:gd name="connsiteX77" fmla="*/ 1138238 w 1447800"/>
                        <a:gd name="connsiteY77" fmla="*/ 600075 h 669140"/>
                        <a:gd name="connsiteX78" fmla="*/ 1145382 w 1447800"/>
                        <a:gd name="connsiteY78" fmla="*/ 602456 h 669140"/>
                        <a:gd name="connsiteX79" fmla="*/ 1166813 w 1447800"/>
                        <a:gd name="connsiteY79" fmla="*/ 607219 h 669140"/>
                        <a:gd name="connsiteX80" fmla="*/ 1193007 w 1447800"/>
                        <a:gd name="connsiteY80" fmla="*/ 614363 h 669140"/>
                        <a:gd name="connsiteX81" fmla="*/ 1209675 w 1447800"/>
                        <a:gd name="connsiteY81" fmla="*/ 621506 h 669140"/>
                        <a:gd name="connsiteX82" fmla="*/ 1216819 w 1447800"/>
                        <a:gd name="connsiteY82" fmla="*/ 626269 h 669140"/>
                        <a:gd name="connsiteX83" fmla="*/ 1231107 w 1447800"/>
                        <a:gd name="connsiteY83" fmla="*/ 631031 h 669140"/>
                        <a:gd name="connsiteX84" fmla="*/ 1238250 w 1447800"/>
                        <a:gd name="connsiteY84" fmla="*/ 633413 h 669140"/>
                        <a:gd name="connsiteX85" fmla="*/ 1245394 w 1447800"/>
                        <a:gd name="connsiteY85" fmla="*/ 638175 h 669140"/>
                        <a:gd name="connsiteX86" fmla="*/ 1266825 w 1447800"/>
                        <a:gd name="connsiteY86" fmla="*/ 645319 h 669140"/>
                        <a:gd name="connsiteX87" fmla="*/ 1312069 w 1447800"/>
                        <a:gd name="connsiteY87" fmla="*/ 650081 h 669140"/>
                        <a:gd name="connsiteX88" fmla="*/ 1333500 w 1447800"/>
                        <a:gd name="connsiteY88" fmla="*/ 654844 h 669140"/>
                        <a:gd name="connsiteX89" fmla="*/ 1343025 w 1447800"/>
                        <a:gd name="connsiteY89" fmla="*/ 657225 h 669140"/>
                        <a:gd name="connsiteX90" fmla="*/ 1362075 w 1447800"/>
                        <a:gd name="connsiteY90" fmla="*/ 659606 h 669140"/>
                        <a:gd name="connsiteX91" fmla="*/ 1438275 w 1447800"/>
                        <a:gd name="connsiteY91" fmla="*/ 664369 h 669140"/>
                        <a:gd name="connsiteX92" fmla="*/ 1447800 w 1447800"/>
                        <a:gd name="connsiteY92" fmla="*/ 669131 h 669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</a:cxnLst>
                      <a:rect l="l" t="t" r="r" b="b"/>
                      <a:pathLst>
                        <a:path w="1447800" h="669140">
                          <a:moveTo>
                            <a:pt x="0" y="0"/>
                          </a:moveTo>
                          <a:cubicBezTo>
                            <a:pt x="13494" y="794"/>
                            <a:pt x="26974" y="1881"/>
                            <a:pt x="40482" y="2381"/>
                          </a:cubicBezTo>
                          <a:cubicBezTo>
                            <a:pt x="69841" y="3468"/>
                            <a:pt x="99245" y="3296"/>
                            <a:pt x="128588" y="4763"/>
                          </a:cubicBezTo>
                          <a:cubicBezTo>
                            <a:pt x="146890" y="5678"/>
                            <a:pt x="183357" y="9525"/>
                            <a:pt x="183357" y="9525"/>
                          </a:cubicBezTo>
                          <a:cubicBezTo>
                            <a:pt x="187326" y="10319"/>
                            <a:pt x="191337" y="10924"/>
                            <a:pt x="195263" y="11906"/>
                          </a:cubicBezTo>
                          <a:cubicBezTo>
                            <a:pt x="197698" y="12515"/>
                            <a:pt x="199926" y="13906"/>
                            <a:pt x="202407" y="14288"/>
                          </a:cubicBezTo>
                          <a:cubicBezTo>
                            <a:pt x="210291" y="15501"/>
                            <a:pt x="218282" y="15875"/>
                            <a:pt x="226219" y="16669"/>
                          </a:cubicBezTo>
                          <a:lnTo>
                            <a:pt x="254794" y="26194"/>
                          </a:lnTo>
                          <a:cubicBezTo>
                            <a:pt x="257509" y="27099"/>
                            <a:pt x="259378" y="29676"/>
                            <a:pt x="261938" y="30956"/>
                          </a:cubicBezTo>
                          <a:cubicBezTo>
                            <a:pt x="264183" y="32079"/>
                            <a:pt x="266837" y="32215"/>
                            <a:pt x="269082" y="33338"/>
                          </a:cubicBezTo>
                          <a:cubicBezTo>
                            <a:pt x="271641" y="34618"/>
                            <a:pt x="273740" y="36680"/>
                            <a:pt x="276225" y="38100"/>
                          </a:cubicBezTo>
                          <a:cubicBezTo>
                            <a:pt x="293916" y="48209"/>
                            <a:pt x="277225" y="37409"/>
                            <a:pt x="297657" y="47625"/>
                          </a:cubicBezTo>
                          <a:cubicBezTo>
                            <a:pt x="300217" y="48905"/>
                            <a:pt x="302240" y="51108"/>
                            <a:pt x="304800" y="52388"/>
                          </a:cubicBezTo>
                          <a:cubicBezTo>
                            <a:pt x="313764" y="56870"/>
                            <a:pt x="317140" y="57258"/>
                            <a:pt x="326232" y="59531"/>
                          </a:cubicBezTo>
                          <a:cubicBezTo>
                            <a:pt x="336385" y="66300"/>
                            <a:pt x="339795" y="69427"/>
                            <a:pt x="350044" y="73819"/>
                          </a:cubicBezTo>
                          <a:cubicBezTo>
                            <a:pt x="363410" y="79547"/>
                            <a:pt x="350906" y="71931"/>
                            <a:pt x="366713" y="80963"/>
                          </a:cubicBezTo>
                          <a:cubicBezTo>
                            <a:pt x="369198" y="82383"/>
                            <a:pt x="371297" y="84445"/>
                            <a:pt x="373857" y="85725"/>
                          </a:cubicBezTo>
                          <a:cubicBezTo>
                            <a:pt x="376102" y="86847"/>
                            <a:pt x="378755" y="86984"/>
                            <a:pt x="381000" y="88106"/>
                          </a:cubicBezTo>
                          <a:cubicBezTo>
                            <a:pt x="403493" y="99353"/>
                            <a:pt x="383943" y="92262"/>
                            <a:pt x="400050" y="97631"/>
                          </a:cubicBezTo>
                          <a:cubicBezTo>
                            <a:pt x="411371" y="105179"/>
                            <a:pt x="404479" y="101489"/>
                            <a:pt x="421482" y="107156"/>
                          </a:cubicBezTo>
                          <a:cubicBezTo>
                            <a:pt x="428217" y="109401"/>
                            <a:pt x="434182" y="113506"/>
                            <a:pt x="440532" y="116681"/>
                          </a:cubicBezTo>
                          <a:cubicBezTo>
                            <a:pt x="443459" y="118145"/>
                            <a:pt x="446993" y="117914"/>
                            <a:pt x="450057" y="119063"/>
                          </a:cubicBezTo>
                          <a:cubicBezTo>
                            <a:pt x="453381" y="120309"/>
                            <a:pt x="456286" y="122507"/>
                            <a:pt x="459582" y="123825"/>
                          </a:cubicBezTo>
                          <a:cubicBezTo>
                            <a:pt x="464243" y="125689"/>
                            <a:pt x="473869" y="128588"/>
                            <a:pt x="473869" y="128588"/>
                          </a:cubicBezTo>
                          <a:cubicBezTo>
                            <a:pt x="478060" y="141161"/>
                            <a:pt x="474858" y="133643"/>
                            <a:pt x="485775" y="150019"/>
                          </a:cubicBezTo>
                          <a:cubicBezTo>
                            <a:pt x="487167" y="152108"/>
                            <a:pt x="486938" y="154969"/>
                            <a:pt x="488157" y="157163"/>
                          </a:cubicBezTo>
                          <a:cubicBezTo>
                            <a:pt x="490937" y="162166"/>
                            <a:pt x="497682" y="171450"/>
                            <a:pt x="497682" y="171450"/>
                          </a:cubicBezTo>
                          <a:cubicBezTo>
                            <a:pt x="499319" y="179634"/>
                            <a:pt x="500202" y="185034"/>
                            <a:pt x="502444" y="192881"/>
                          </a:cubicBezTo>
                          <a:cubicBezTo>
                            <a:pt x="503134" y="195295"/>
                            <a:pt x="504031" y="197644"/>
                            <a:pt x="504825" y="200025"/>
                          </a:cubicBezTo>
                          <a:cubicBezTo>
                            <a:pt x="501460" y="233680"/>
                            <a:pt x="500886" y="222178"/>
                            <a:pt x="507207" y="264319"/>
                          </a:cubicBezTo>
                          <a:cubicBezTo>
                            <a:pt x="507579" y="266801"/>
                            <a:pt x="508196" y="269374"/>
                            <a:pt x="509588" y="271463"/>
                          </a:cubicBezTo>
                          <a:cubicBezTo>
                            <a:pt x="511456" y="274265"/>
                            <a:pt x="514576" y="276019"/>
                            <a:pt x="516732" y="278606"/>
                          </a:cubicBezTo>
                          <a:cubicBezTo>
                            <a:pt x="522001" y="284929"/>
                            <a:pt x="522027" y="287872"/>
                            <a:pt x="526257" y="295275"/>
                          </a:cubicBezTo>
                          <a:cubicBezTo>
                            <a:pt x="530679" y="303013"/>
                            <a:pt x="531594" y="302994"/>
                            <a:pt x="538163" y="309563"/>
                          </a:cubicBezTo>
                          <a:cubicBezTo>
                            <a:pt x="540522" y="316639"/>
                            <a:pt x="542027" y="325333"/>
                            <a:pt x="547688" y="330994"/>
                          </a:cubicBezTo>
                          <a:cubicBezTo>
                            <a:pt x="550494" y="333800"/>
                            <a:pt x="554200" y="335555"/>
                            <a:pt x="557213" y="338138"/>
                          </a:cubicBezTo>
                          <a:cubicBezTo>
                            <a:pt x="559770" y="340329"/>
                            <a:pt x="561699" y="343214"/>
                            <a:pt x="564357" y="345281"/>
                          </a:cubicBezTo>
                          <a:cubicBezTo>
                            <a:pt x="568875" y="348795"/>
                            <a:pt x="573882" y="351631"/>
                            <a:pt x="578644" y="354806"/>
                          </a:cubicBezTo>
                          <a:cubicBezTo>
                            <a:pt x="581025" y="356394"/>
                            <a:pt x="583228" y="358289"/>
                            <a:pt x="585788" y="359569"/>
                          </a:cubicBezTo>
                          <a:lnTo>
                            <a:pt x="604838" y="369094"/>
                          </a:lnTo>
                          <a:cubicBezTo>
                            <a:pt x="609328" y="371339"/>
                            <a:pt x="614363" y="372269"/>
                            <a:pt x="619125" y="373856"/>
                          </a:cubicBezTo>
                          <a:cubicBezTo>
                            <a:pt x="623180" y="375208"/>
                            <a:pt x="627209" y="376707"/>
                            <a:pt x="631032" y="378619"/>
                          </a:cubicBezTo>
                          <a:cubicBezTo>
                            <a:pt x="633591" y="379899"/>
                            <a:pt x="635663" y="382011"/>
                            <a:pt x="638175" y="383381"/>
                          </a:cubicBezTo>
                          <a:cubicBezTo>
                            <a:pt x="644408" y="386781"/>
                            <a:pt x="650875" y="389731"/>
                            <a:pt x="657225" y="392906"/>
                          </a:cubicBezTo>
                          <a:cubicBezTo>
                            <a:pt x="659785" y="394186"/>
                            <a:pt x="661608" y="396916"/>
                            <a:pt x="664369" y="397669"/>
                          </a:cubicBezTo>
                          <a:cubicBezTo>
                            <a:pt x="670543" y="399353"/>
                            <a:pt x="677107" y="398998"/>
                            <a:pt x="683419" y="400050"/>
                          </a:cubicBezTo>
                          <a:cubicBezTo>
                            <a:pt x="693629" y="401752"/>
                            <a:pt x="691181" y="402384"/>
                            <a:pt x="700088" y="404813"/>
                          </a:cubicBezTo>
                          <a:cubicBezTo>
                            <a:pt x="706403" y="406535"/>
                            <a:pt x="719138" y="409575"/>
                            <a:pt x="719138" y="409575"/>
                          </a:cubicBezTo>
                          <a:cubicBezTo>
                            <a:pt x="733614" y="419226"/>
                            <a:pt x="718235" y="410130"/>
                            <a:pt x="735807" y="416719"/>
                          </a:cubicBezTo>
                          <a:cubicBezTo>
                            <a:pt x="739131" y="417965"/>
                            <a:pt x="742069" y="420083"/>
                            <a:pt x="745332" y="421481"/>
                          </a:cubicBezTo>
                          <a:cubicBezTo>
                            <a:pt x="753369" y="424926"/>
                            <a:pt x="752922" y="423219"/>
                            <a:pt x="762000" y="426244"/>
                          </a:cubicBezTo>
                          <a:cubicBezTo>
                            <a:pt x="766055" y="427596"/>
                            <a:pt x="769777" y="429905"/>
                            <a:pt x="773907" y="431006"/>
                          </a:cubicBezTo>
                          <a:cubicBezTo>
                            <a:pt x="781728" y="433092"/>
                            <a:pt x="790040" y="433210"/>
                            <a:pt x="797719" y="435769"/>
                          </a:cubicBezTo>
                          <a:lnTo>
                            <a:pt x="804863" y="438150"/>
                          </a:lnTo>
                          <a:cubicBezTo>
                            <a:pt x="821186" y="449033"/>
                            <a:pt x="800936" y="435696"/>
                            <a:pt x="823913" y="450056"/>
                          </a:cubicBezTo>
                          <a:cubicBezTo>
                            <a:pt x="826340" y="451573"/>
                            <a:pt x="828497" y="453539"/>
                            <a:pt x="831057" y="454819"/>
                          </a:cubicBezTo>
                          <a:cubicBezTo>
                            <a:pt x="833302" y="455941"/>
                            <a:pt x="835819" y="456406"/>
                            <a:pt x="838200" y="457200"/>
                          </a:cubicBezTo>
                          <a:cubicBezTo>
                            <a:pt x="843468" y="462468"/>
                            <a:pt x="845855" y="465790"/>
                            <a:pt x="852488" y="469106"/>
                          </a:cubicBezTo>
                          <a:cubicBezTo>
                            <a:pt x="854733" y="470229"/>
                            <a:pt x="857438" y="470269"/>
                            <a:pt x="859632" y="471488"/>
                          </a:cubicBezTo>
                          <a:cubicBezTo>
                            <a:pt x="864635" y="474268"/>
                            <a:pt x="873919" y="481013"/>
                            <a:pt x="873919" y="481013"/>
                          </a:cubicBezTo>
                          <a:cubicBezTo>
                            <a:pt x="875507" y="484188"/>
                            <a:pt x="876619" y="487649"/>
                            <a:pt x="878682" y="490538"/>
                          </a:cubicBezTo>
                          <a:cubicBezTo>
                            <a:pt x="885173" y="499625"/>
                            <a:pt x="888333" y="497776"/>
                            <a:pt x="897732" y="504825"/>
                          </a:cubicBezTo>
                          <a:cubicBezTo>
                            <a:pt x="900426" y="506846"/>
                            <a:pt x="902719" y="509382"/>
                            <a:pt x="904875" y="511969"/>
                          </a:cubicBezTo>
                          <a:cubicBezTo>
                            <a:pt x="906707" y="514168"/>
                            <a:pt x="907403" y="517325"/>
                            <a:pt x="909638" y="519113"/>
                          </a:cubicBezTo>
                          <a:cubicBezTo>
                            <a:pt x="911598" y="520681"/>
                            <a:pt x="914401" y="520700"/>
                            <a:pt x="916782" y="521494"/>
                          </a:cubicBezTo>
                          <a:cubicBezTo>
                            <a:pt x="919163" y="523875"/>
                            <a:pt x="921338" y="526482"/>
                            <a:pt x="923925" y="528638"/>
                          </a:cubicBezTo>
                          <a:cubicBezTo>
                            <a:pt x="926124" y="530470"/>
                            <a:pt x="928740" y="531737"/>
                            <a:pt x="931069" y="533400"/>
                          </a:cubicBezTo>
                          <a:cubicBezTo>
                            <a:pt x="934299" y="535707"/>
                            <a:pt x="937364" y="538237"/>
                            <a:pt x="940594" y="540544"/>
                          </a:cubicBezTo>
                          <a:cubicBezTo>
                            <a:pt x="942923" y="542207"/>
                            <a:pt x="945565" y="543444"/>
                            <a:pt x="947738" y="545306"/>
                          </a:cubicBezTo>
                          <a:cubicBezTo>
                            <a:pt x="951147" y="548228"/>
                            <a:pt x="954341" y="551422"/>
                            <a:pt x="957263" y="554831"/>
                          </a:cubicBezTo>
                          <a:cubicBezTo>
                            <a:pt x="959125" y="557004"/>
                            <a:pt x="959871" y="560090"/>
                            <a:pt x="962025" y="561975"/>
                          </a:cubicBezTo>
                          <a:cubicBezTo>
                            <a:pt x="972102" y="570793"/>
                            <a:pt x="973645" y="570611"/>
                            <a:pt x="983457" y="573881"/>
                          </a:cubicBezTo>
                          <a:cubicBezTo>
                            <a:pt x="985044" y="576262"/>
                            <a:pt x="985838" y="579437"/>
                            <a:pt x="988219" y="581025"/>
                          </a:cubicBezTo>
                          <a:cubicBezTo>
                            <a:pt x="990942" y="582840"/>
                            <a:pt x="994609" y="582466"/>
                            <a:pt x="997744" y="583406"/>
                          </a:cubicBezTo>
                          <a:cubicBezTo>
                            <a:pt x="1002553" y="584849"/>
                            <a:pt x="1007080" y="587344"/>
                            <a:pt x="1012032" y="588169"/>
                          </a:cubicBezTo>
                          <a:cubicBezTo>
                            <a:pt x="1034188" y="591861"/>
                            <a:pt x="1021515" y="590070"/>
                            <a:pt x="1050132" y="592931"/>
                          </a:cubicBezTo>
                          <a:cubicBezTo>
                            <a:pt x="1071780" y="600150"/>
                            <a:pt x="1053692" y="594822"/>
                            <a:pt x="1102519" y="597694"/>
                          </a:cubicBezTo>
                          <a:lnTo>
                            <a:pt x="1138238" y="600075"/>
                          </a:lnTo>
                          <a:cubicBezTo>
                            <a:pt x="1140619" y="600869"/>
                            <a:pt x="1142947" y="601847"/>
                            <a:pt x="1145382" y="602456"/>
                          </a:cubicBezTo>
                          <a:cubicBezTo>
                            <a:pt x="1158963" y="605851"/>
                            <a:pt x="1154602" y="603556"/>
                            <a:pt x="1166813" y="607219"/>
                          </a:cubicBezTo>
                          <a:cubicBezTo>
                            <a:pt x="1190987" y="614471"/>
                            <a:pt x="1171302" y="610021"/>
                            <a:pt x="1193007" y="614363"/>
                          </a:cubicBezTo>
                          <a:cubicBezTo>
                            <a:pt x="1198563" y="616744"/>
                            <a:pt x="1204268" y="618803"/>
                            <a:pt x="1209675" y="621506"/>
                          </a:cubicBezTo>
                          <a:cubicBezTo>
                            <a:pt x="1212235" y="622786"/>
                            <a:pt x="1214204" y="625107"/>
                            <a:pt x="1216819" y="626269"/>
                          </a:cubicBezTo>
                          <a:cubicBezTo>
                            <a:pt x="1221407" y="628308"/>
                            <a:pt x="1226344" y="629443"/>
                            <a:pt x="1231107" y="631031"/>
                          </a:cubicBezTo>
                          <a:lnTo>
                            <a:pt x="1238250" y="633413"/>
                          </a:lnTo>
                          <a:cubicBezTo>
                            <a:pt x="1240965" y="634318"/>
                            <a:pt x="1242779" y="637013"/>
                            <a:pt x="1245394" y="638175"/>
                          </a:cubicBezTo>
                          <a:cubicBezTo>
                            <a:pt x="1245398" y="638177"/>
                            <a:pt x="1263251" y="644128"/>
                            <a:pt x="1266825" y="645319"/>
                          </a:cubicBezTo>
                          <a:cubicBezTo>
                            <a:pt x="1278030" y="649054"/>
                            <a:pt x="1306694" y="649697"/>
                            <a:pt x="1312069" y="650081"/>
                          </a:cubicBezTo>
                          <a:cubicBezTo>
                            <a:pt x="1325970" y="654716"/>
                            <a:pt x="1312550" y="650654"/>
                            <a:pt x="1333500" y="654844"/>
                          </a:cubicBezTo>
                          <a:cubicBezTo>
                            <a:pt x="1336709" y="655486"/>
                            <a:pt x="1339797" y="656687"/>
                            <a:pt x="1343025" y="657225"/>
                          </a:cubicBezTo>
                          <a:cubicBezTo>
                            <a:pt x="1349337" y="658277"/>
                            <a:pt x="1355719" y="658858"/>
                            <a:pt x="1362075" y="659606"/>
                          </a:cubicBezTo>
                          <a:cubicBezTo>
                            <a:pt x="1398191" y="663855"/>
                            <a:pt x="1385166" y="662060"/>
                            <a:pt x="1438275" y="664369"/>
                          </a:cubicBezTo>
                          <a:cubicBezTo>
                            <a:pt x="1446079" y="669571"/>
                            <a:pt x="1442557" y="669131"/>
                            <a:pt x="1447800" y="669131"/>
                          </a:cubicBezTo>
                        </a:path>
                      </a:pathLst>
                    </a:custGeom>
                    <a:no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68" name="Freeform 67"/>
                    <p:cNvSpPr/>
                    <p:nvPr/>
                  </p:nvSpPr>
                  <p:spPr>
                    <a:xfrm>
                      <a:off x="2643188" y="2574131"/>
                      <a:ext cx="216814" cy="269082"/>
                    </a:xfrm>
                    <a:custGeom>
                      <a:avLst/>
                      <a:gdLst>
                        <a:gd name="connsiteX0" fmla="*/ 0 w 216814"/>
                        <a:gd name="connsiteY0" fmla="*/ 0 h 254794"/>
                        <a:gd name="connsiteX1" fmla="*/ 4762 w 216814"/>
                        <a:gd name="connsiteY1" fmla="*/ 19050 h 254794"/>
                        <a:gd name="connsiteX2" fmla="*/ 11906 w 216814"/>
                        <a:gd name="connsiteY2" fmla="*/ 23812 h 254794"/>
                        <a:gd name="connsiteX3" fmla="*/ 19050 w 216814"/>
                        <a:gd name="connsiteY3" fmla="*/ 38100 h 254794"/>
                        <a:gd name="connsiteX4" fmla="*/ 33337 w 216814"/>
                        <a:gd name="connsiteY4" fmla="*/ 52387 h 254794"/>
                        <a:gd name="connsiteX5" fmla="*/ 38100 w 216814"/>
                        <a:gd name="connsiteY5" fmla="*/ 59531 h 254794"/>
                        <a:gd name="connsiteX6" fmla="*/ 52387 w 216814"/>
                        <a:gd name="connsiteY6" fmla="*/ 64294 h 254794"/>
                        <a:gd name="connsiteX7" fmla="*/ 64293 w 216814"/>
                        <a:gd name="connsiteY7" fmla="*/ 66675 h 254794"/>
                        <a:gd name="connsiteX8" fmla="*/ 126206 w 216814"/>
                        <a:gd name="connsiteY8" fmla="*/ 71437 h 254794"/>
                        <a:gd name="connsiteX9" fmla="*/ 169068 w 216814"/>
                        <a:gd name="connsiteY9" fmla="*/ 76200 h 254794"/>
                        <a:gd name="connsiteX10" fmla="*/ 178593 w 216814"/>
                        <a:gd name="connsiteY10" fmla="*/ 78581 h 254794"/>
                        <a:gd name="connsiteX11" fmla="*/ 188118 w 216814"/>
                        <a:gd name="connsiteY11" fmla="*/ 83344 h 254794"/>
                        <a:gd name="connsiteX12" fmla="*/ 197643 w 216814"/>
                        <a:gd name="connsiteY12" fmla="*/ 85725 h 254794"/>
                        <a:gd name="connsiteX13" fmla="*/ 204787 w 216814"/>
                        <a:gd name="connsiteY13" fmla="*/ 88106 h 254794"/>
                        <a:gd name="connsiteX14" fmla="*/ 216693 w 216814"/>
                        <a:gd name="connsiteY14" fmla="*/ 100012 h 254794"/>
                        <a:gd name="connsiteX15" fmla="*/ 211931 w 216814"/>
                        <a:gd name="connsiteY15" fmla="*/ 142875 h 254794"/>
                        <a:gd name="connsiteX16" fmla="*/ 207168 w 216814"/>
                        <a:gd name="connsiteY16" fmla="*/ 150019 h 254794"/>
                        <a:gd name="connsiteX17" fmla="*/ 204787 w 216814"/>
                        <a:gd name="connsiteY17" fmla="*/ 157162 h 254794"/>
                        <a:gd name="connsiteX18" fmla="*/ 195262 w 216814"/>
                        <a:gd name="connsiteY18" fmla="*/ 171450 h 254794"/>
                        <a:gd name="connsiteX19" fmla="*/ 190500 w 216814"/>
                        <a:gd name="connsiteY19" fmla="*/ 178594 h 254794"/>
                        <a:gd name="connsiteX20" fmla="*/ 176212 w 216814"/>
                        <a:gd name="connsiteY20" fmla="*/ 200025 h 254794"/>
                        <a:gd name="connsiteX21" fmla="*/ 169068 w 216814"/>
                        <a:gd name="connsiteY21" fmla="*/ 204787 h 254794"/>
                        <a:gd name="connsiteX22" fmla="*/ 154781 w 216814"/>
                        <a:gd name="connsiteY22" fmla="*/ 226219 h 254794"/>
                        <a:gd name="connsiteX23" fmla="*/ 152400 w 216814"/>
                        <a:gd name="connsiteY23" fmla="*/ 233362 h 254794"/>
                        <a:gd name="connsiteX24" fmla="*/ 147637 w 216814"/>
                        <a:gd name="connsiteY24" fmla="*/ 240506 h 254794"/>
                        <a:gd name="connsiteX25" fmla="*/ 145256 w 216814"/>
                        <a:gd name="connsiteY25" fmla="*/ 254794 h 2547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216814" h="254794">
                          <a:moveTo>
                            <a:pt x="0" y="0"/>
                          </a:moveTo>
                          <a:cubicBezTo>
                            <a:pt x="118" y="592"/>
                            <a:pt x="2810" y="16610"/>
                            <a:pt x="4762" y="19050"/>
                          </a:cubicBezTo>
                          <a:cubicBezTo>
                            <a:pt x="6550" y="21285"/>
                            <a:pt x="9525" y="22225"/>
                            <a:pt x="11906" y="23812"/>
                          </a:cubicBezTo>
                          <a:cubicBezTo>
                            <a:pt x="14113" y="30433"/>
                            <a:pt x="14125" y="32560"/>
                            <a:pt x="19050" y="38100"/>
                          </a:cubicBezTo>
                          <a:cubicBezTo>
                            <a:pt x="23524" y="43134"/>
                            <a:pt x="29601" y="46783"/>
                            <a:pt x="33337" y="52387"/>
                          </a:cubicBezTo>
                          <a:cubicBezTo>
                            <a:pt x="34925" y="54768"/>
                            <a:pt x="35673" y="58014"/>
                            <a:pt x="38100" y="59531"/>
                          </a:cubicBezTo>
                          <a:cubicBezTo>
                            <a:pt x="42357" y="62192"/>
                            <a:pt x="47625" y="62706"/>
                            <a:pt x="52387" y="64294"/>
                          </a:cubicBezTo>
                          <a:cubicBezTo>
                            <a:pt x="56227" y="65574"/>
                            <a:pt x="60342" y="65797"/>
                            <a:pt x="64293" y="66675"/>
                          </a:cubicBezTo>
                          <a:cubicBezTo>
                            <a:pt x="94938" y="73484"/>
                            <a:pt x="48322" y="67897"/>
                            <a:pt x="126206" y="71437"/>
                          </a:cubicBezTo>
                          <a:cubicBezTo>
                            <a:pt x="141014" y="72784"/>
                            <a:pt x="154587" y="73567"/>
                            <a:pt x="169068" y="76200"/>
                          </a:cubicBezTo>
                          <a:cubicBezTo>
                            <a:pt x="172288" y="76785"/>
                            <a:pt x="175418" y="77787"/>
                            <a:pt x="178593" y="78581"/>
                          </a:cubicBezTo>
                          <a:cubicBezTo>
                            <a:pt x="181768" y="80169"/>
                            <a:pt x="184794" y="82098"/>
                            <a:pt x="188118" y="83344"/>
                          </a:cubicBezTo>
                          <a:cubicBezTo>
                            <a:pt x="191182" y="84493"/>
                            <a:pt x="194496" y="84826"/>
                            <a:pt x="197643" y="85725"/>
                          </a:cubicBezTo>
                          <a:cubicBezTo>
                            <a:pt x="200057" y="86415"/>
                            <a:pt x="202406" y="87312"/>
                            <a:pt x="204787" y="88106"/>
                          </a:cubicBezTo>
                          <a:cubicBezTo>
                            <a:pt x="208267" y="90426"/>
                            <a:pt x="216388" y="94517"/>
                            <a:pt x="216693" y="100012"/>
                          </a:cubicBezTo>
                          <a:cubicBezTo>
                            <a:pt x="216886" y="103486"/>
                            <a:pt x="217508" y="131720"/>
                            <a:pt x="211931" y="142875"/>
                          </a:cubicBezTo>
                          <a:cubicBezTo>
                            <a:pt x="210651" y="145435"/>
                            <a:pt x="208756" y="147638"/>
                            <a:pt x="207168" y="150019"/>
                          </a:cubicBezTo>
                          <a:cubicBezTo>
                            <a:pt x="206374" y="152400"/>
                            <a:pt x="206006" y="154968"/>
                            <a:pt x="204787" y="157162"/>
                          </a:cubicBezTo>
                          <a:cubicBezTo>
                            <a:pt x="202007" y="162166"/>
                            <a:pt x="198437" y="166687"/>
                            <a:pt x="195262" y="171450"/>
                          </a:cubicBezTo>
                          <a:lnTo>
                            <a:pt x="190500" y="178594"/>
                          </a:lnTo>
                          <a:lnTo>
                            <a:pt x="176212" y="200025"/>
                          </a:lnTo>
                          <a:cubicBezTo>
                            <a:pt x="174624" y="202406"/>
                            <a:pt x="171449" y="203200"/>
                            <a:pt x="169068" y="204787"/>
                          </a:cubicBezTo>
                          <a:lnTo>
                            <a:pt x="154781" y="226219"/>
                          </a:lnTo>
                          <a:cubicBezTo>
                            <a:pt x="153389" y="228307"/>
                            <a:pt x="153522" y="231117"/>
                            <a:pt x="152400" y="233362"/>
                          </a:cubicBezTo>
                          <a:cubicBezTo>
                            <a:pt x="151120" y="235922"/>
                            <a:pt x="149225" y="238125"/>
                            <a:pt x="147637" y="240506"/>
                          </a:cubicBezTo>
                          <a:cubicBezTo>
                            <a:pt x="144503" y="249909"/>
                            <a:pt x="145256" y="245140"/>
                            <a:pt x="145256" y="254794"/>
                          </a:cubicBezTo>
                        </a:path>
                      </a:pathLst>
                    </a:custGeom>
                    <a:no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69" name="Freeform 68"/>
                    <p:cNvSpPr/>
                    <p:nvPr/>
                  </p:nvSpPr>
                  <p:spPr>
                    <a:xfrm>
                      <a:off x="3143250" y="2583656"/>
                      <a:ext cx="1023938" cy="616744"/>
                    </a:xfrm>
                    <a:custGeom>
                      <a:avLst/>
                      <a:gdLst>
                        <a:gd name="connsiteX0" fmla="*/ 0 w 1023938"/>
                        <a:gd name="connsiteY0" fmla="*/ 0 h 616744"/>
                        <a:gd name="connsiteX1" fmla="*/ 7144 w 1023938"/>
                        <a:gd name="connsiteY1" fmla="*/ 35719 h 616744"/>
                        <a:gd name="connsiteX2" fmla="*/ 9525 w 1023938"/>
                        <a:gd name="connsiteY2" fmla="*/ 66675 h 616744"/>
                        <a:gd name="connsiteX3" fmla="*/ 23813 w 1023938"/>
                        <a:gd name="connsiteY3" fmla="*/ 76200 h 616744"/>
                        <a:gd name="connsiteX4" fmla="*/ 30956 w 1023938"/>
                        <a:gd name="connsiteY4" fmla="*/ 80963 h 616744"/>
                        <a:gd name="connsiteX5" fmla="*/ 42863 w 1023938"/>
                        <a:gd name="connsiteY5" fmla="*/ 95250 h 616744"/>
                        <a:gd name="connsiteX6" fmla="*/ 66675 w 1023938"/>
                        <a:gd name="connsiteY6" fmla="*/ 102394 h 616744"/>
                        <a:gd name="connsiteX7" fmla="*/ 88106 w 1023938"/>
                        <a:gd name="connsiteY7" fmla="*/ 109538 h 616744"/>
                        <a:gd name="connsiteX8" fmla="*/ 107156 w 1023938"/>
                        <a:gd name="connsiteY8" fmla="*/ 114300 h 616744"/>
                        <a:gd name="connsiteX9" fmla="*/ 114300 w 1023938"/>
                        <a:gd name="connsiteY9" fmla="*/ 116682 h 616744"/>
                        <a:gd name="connsiteX10" fmla="*/ 123825 w 1023938"/>
                        <a:gd name="connsiteY10" fmla="*/ 119063 h 616744"/>
                        <a:gd name="connsiteX11" fmla="*/ 150019 w 1023938"/>
                        <a:gd name="connsiteY11" fmla="*/ 123825 h 616744"/>
                        <a:gd name="connsiteX12" fmla="*/ 159544 w 1023938"/>
                        <a:gd name="connsiteY12" fmla="*/ 128588 h 616744"/>
                        <a:gd name="connsiteX13" fmla="*/ 176213 w 1023938"/>
                        <a:gd name="connsiteY13" fmla="*/ 130969 h 616744"/>
                        <a:gd name="connsiteX14" fmla="*/ 183356 w 1023938"/>
                        <a:gd name="connsiteY14" fmla="*/ 133350 h 616744"/>
                        <a:gd name="connsiteX15" fmla="*/ 185738 w 1023938"/>
                        <a:gd name="connsiteY15" fmla="*/ 140494 h 616744"/>
                        <a:gd name="connsiteX16" fmla="*/ 188119 w 1023938"/>
                        <a:gd name="connsiteY16" fmla="*/ 154782 h 616744"/>
                        <a:gd name="connsiteX17" fmla="*/ 197644 w 1023938"/>
                        <a:gd name="connsiteY17" fmla="*/ 161925 h 616744"/>
                        <a:gd name="connsiteX18" fmla="*/ 211931 w 1023938"/>
                        <a:gd name="connsiteY18" fmla="*/ 166688 h 616744"/>
                        <a:gd name="connsiteX19" fmla="*/ 228600 w 1023938"/>
                        <a:gd name="connsiteY19" fmla="*/ 180975 h 616744"/>
                        <a:gd name="connsiteX20" fmla="*/ 242888 w 1023938"/>
                        <a:gd name="connsiteY20" fmla="*/ 185738 h 616744"/>
                        <a:gd name="connsiteX21" fmla="*/ 252413 w 1023938"/>
                        <a:gd name="connsiteY21" fmla="*/ 192882 h 616744"/>
                        <a:gd name="connsiteX22" fmla="*/ 261938 w 1023938"/>
                        <a:gd name="connsiteY22" fmla="*/ 202407 h 616744"/>
                        <a:gd name="connsiteX23" fmla="*/ 276225 w 1023938"/>
                        <a:gd name="connsiteY23" fmla="*/ 211932 h 616744"/>
                        <a:gd name="connsiteX24" fmla="*/ 278606 w 1023938"/>
                        <a:gd name="connsiteY24" fmla="*/ 219075 h 616744"/>
                        <a:gd name="connsiteX25" fmla="*/ 292894 w 1023938"/>
                        <a:gd name="connsiteY25" fmla="*/ 240507 h 616744"/>
                        <a:gd name="connsiteX26" fmla="*/ 302419 w 1023938"/>
                        <a:gd name="connsiteY26" fmla="*/ 264319 h 616744"/>
                        <a:gd name="connsiteX27" fmla="*/ 304800 w 1023938"/>
                        <a:gd name="connsiteY27" fmla="*/ 271463 h 616744"/>
                        <a:gd name="connsiteX28" fmla="*/ 314325 w 1023938"/>
                        <a:gd name="connsiteY28" fmla="*/ 280988 h 616744"/>
                        <a:gd name="connsiteX29" fmla="*/ 333375 w 1023938"/>
                        <a:gd name="connsiteY29" fmla="*/ 295275 h 616744"/>
                        <a:gd name="connsiteX30" fmla="*/ 347663 w 1023938"/>
                        <a:gd name="connsiteY30" fmla="*/ 309563 h 616744"/>
                        <a:gd name="connsiteX31" fmla="*/ 361950 w 1023938"/>
                        <a:gd name="connsiteY31" fmla="*/ 316707 h 616744"/>
                        <a:gd name="connsiteX32" fmla="*/ 371475 w 1023938"/>
                        <a:gd name="connsiteY32" fmla="*/ 321469 h 616744"/>
                        <a:gd name="connsiteX33" fmla="*/ 388144 w 1023938"/>
                        <a:gd name="connsiteY33" fmla="*/ 326232 h 616744"/>
                        <a:gd name="connsiteX34" fmla="*/ 407194 w 1023938"/>
                        <a:gd name="connsiteY34" fmla="*/ 335757 h 616744"/>
                        <a:gd name="connsiteX35" fmla="*/ 419100 w 1023938"/>
                        <a:gd name="connsiteY35" fmla="*/ 342900 h 616744"/>
                        <a:gd name="connsiteX36" fmla="*/ 428625 w 1023938"/>
                        <a:gd name="connsiteY36" fmla="*/ 347663 h 616744"/>
                        <a:gd name="connsiteX37" fmla="*/ 435769 w 1023938"/>
                        <a:gd name="connsiteY37" fmla="*/ 352425 h 616744"/>
                        <a:gd name="connsiteX38" fmla="*/ 457200 w 1023938"/>
                        <a:gd name="connsiteY38" fmla="*/ 364332 h 616744"/>
                        <a:gd name="connsiteX39" fmla="*/ 466725 w 1023938"/>
                        <a:gd name="connsiteY39" fmla="*/ 371475 h 616744"/>
                        <a:gd name="connsiteX40" fmla="*/ 473869 w 1023938"/>
                        <a:gd name="connsiteY40" fmla="*/ 376238 h 616744"/>
                        <a:gd name="connsiteX41" fmla="*/ 478631 w 1023938"/>
                        <a:gd name="connsiteY41" fmla="*/ 383382 h 616744"/>
                        <a:gd name="connsiteX42" fmla="*/ 492919 w 1023938"/>
                        <a:gd name="connsiteY42" fmla="*/ 395288 h 616744"/>
                        <a:gd name="connsiteX43" fmla="*/ 507206 w 1023938"/>
                        <a:gd name="connsiteY43" fmla="*/ 416719 h 616744"/>
                        <a:gd name="connsiteX44" fmla="*/ 511969 w 1023938"/>
                        <a:gd name="connsiteY44" fmla="*/ 423863 h 616744"/>
                        <a:gd name="connsiteX45" fmla="*/ 519113 w 1023938"/>
                        <a:gd name="connsiteY45" fmla="*/ 431007 h 616744"/>
                        <a:gd name="connsiteX46" fmla="*/ 528638 w 1023938"/>
                        <a:gd name="connsiteY46" fmla="*/ 442913 h 616744"/>
                        <a:gd name="connsiteX47" fmla="*/ 531019 w 1023938"/>
                        <a:gd name="connsiteY47" fmla="*/ 450057 h 616744"/>
                        <a:gd name="connsiteX48" fmla="*/ 538163 w 1023938"/>
                        <a:gd name="connsiteY48" fmla="*/ 459582 h 616744"/>
                        <a:gd name="connsiteX49" fmla="*/ 552450 w 1023938"/>
                        <a:gd name="connsiteY49" fmla="*/ 473869 h 616744"/>
                        <a:gd name="connsiteX50" fmla="*/ 571500 w 1023938"/>
                        <a:gd name="connsiteY50" fmla="*/ 476250 h 616744"/>
                        <a:gd name="connsiteX51" fmla="*/ 588169 w 1023938"/>
                        <a:gd name="connsiteY51" fmla="*/ 497682 h 616744"/>
                        <a:gd name="connsiteX52" fmla="*/ 592931 w 1023938"/>
                        <a:gd name="connsiteY52" fmla="*/ 504825 h 616744"/>
                        <a:gd name="connsiteX53" fmla="*/ 600075 w 1023938"/>
                        <a:gd name="connsiteY53" fmla="*/ 511969 h 616744"/>
                        <a:gd name="connsiteX54" fmla="*/ 609600 w 1023938"/>
                        <a:gd name="connsiteY54" fmla="*/ 533400 h 616744"/>
                        <a:gd name="connsiteX55" fmla="*/ 616744 w 1023938"/>
                        <a:gd name="connsiteY55" fmla="*/ 554832 h 616744"/>
                        <a:gd name="connsiteX56" fmla="*/ 626269 w 1023938"/>
                        <a:gd name="connsiteY56" fmla="*/ 573882 h 616744"/>
                        <a:gd name="connsiteX57" fmla="*/ 642938 w 1023938"/>
                        <a:gd name="connsiteY57" fmla="*/ 602457 h 616744"/>
                        <a:gd name="connsiteX58" fmla="*/ 661988 w 1023938"/>
                        <a:gd name="connsiteY58" fmla="*/ 607219 h 616744"/>
                        <a:gd name="connsiteX59" fmla="*/ 697706 w 1023938"/>
                        <a:gd name="connsiteY59" fmla="*/ 616744 h 616744"/>
                        <a:gd name="connsiteX60" fmla="*/ 792956 w 1023938"/>
                        <a:gd name="connsiteY60" fmla="*/ 614363 h 616744"/>
                        <a:gd name="connsiteX61" fmla="*/ 809625 w 1023938"/>
                        <a:gd name="connsiteY61" fmla="*/ 611982 h 616744"/>
                        <a:gd name="connsiteX62" fmla="*/ 914400 w 1023938"/>
                        <a:gd name="connsiteY62" fmla="*/ 609600 h 616744"/>
                        <a:gd name="connsiteX63" fmla="*/ 997744 w 1023938"/>
                        <a:gd name="connsiteY63" fmla="*/ 607219 h 616744"/>
                        <a:gd name="connsiteX64" fmla="*/ 1012031 w 1023938"/>
                        <a:gd name="connsiteY64" fmla="*/ 611982 h 616744"/>
                        <a:gd name="connsiteX65" fmla="*/ 1019175 w 1023938"/>
                        <a:gd name="connsiteY65" fmla="*/ 614363 h 616744"/>
                        <a:gd name="connsiteX66" fmla="*/ 1023938 w 1023938"/>
                        <a:gd name="connsiteY66" fmla="*/ 614363 h 616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</a:cxnLst>
                      <a:rect l="l" t="t" r="r" b="b"/>
                      <a:pathLst>
                        <a:path w="1023938" h="616744">
                          <a:moveTo>
                            <a:pt x="0" y="0"/>
                          </a:moveTo>
                          <a:cubicBezTo>
                            <a:pt x="6524" y="19569"/>
                            <a:pt x="4942" y="11500"/>
                            <a:pt x="7144" y="35719"/>
                          </a:cubicBezTo>
                          <a:cubicBezTo>
                            <a:pt x="8081" y="46026"/>
                            <a:pt x="5584" y="57105"/>
                            <a:pt x="9525" y="66675"/>
                          </a:cubicBezTo>
                          <a:cubicBezTo>
                            <a:pt x="11704" y="71968"/>
                            <a:pt x="19050" y="73025"/>
                            <a:pt x="23813" y="76200"/>
                          </a:cubicBezTo>
                          <a:lnTo>
                            <a:pt x="30956" y="80963"/>
                          </a:lnTo>
                          <a:cubicBezTo>
                            <a:pt x="33921" y="85410"/>
                            <a:pt x="38009" y="92553"/>
                            <a:pt x="42863" y="95250"/>
                          </a:cubicBezTo>
                          <a:cubicBezTo>
                            <a:pt x="49457" y="98914"/>
                            <a:pt x="59319" y="100187"/>
                            <a:pt x="66675" y="102394"/>
                          </a:cubicBezTo>
                          <a:cubicBezTo>
                            <a:pt x="73888" y="104558"/>
                            <a:pt x="80962" y="107157"/>
                            <a:pt x="88106" y="109538"/>
                          </a:cubicBezTo>
                          <a:cubicBezTo>
                            <a:pt x="94316" y="111608"/>
                            <a:pt x="100806" y="112713"/>
                            <a:pt x="107156" y="114300"/>
                          </a:cubicBezTo>
                          <a:cubicBezTo>
                            <a:pt x="109591" y="114909"/>
                            <a:pt x="111886" y="115992"/>
                            <a:pt x="114300" y="116682"/>
                          </a:cubicBezTo>
                          <a:cubicBezTo>
                            <a:pt x="117447" y="117581"/>
                            <a:pt x="120630" y="118353"/>
                            <a:pt x="123825" y="119063"/>
                          </a:cubicBezTo>
                          <a:cubicBezTo>
                            <a:pt x="133811" y="121282"/>
                            <a:pt x="139678" y="122102"/>
                            <a:pt x="150019" y="123825"/>
                          </a:cubicBezTo>
                          <a:cubicBezTo>
                            <a:pt x="153194" y="125413"/>
                            <a:pt x="156119" y="127654"/>
                            <a:pt x="159544" y="128588"/>
                          </a:cubicBezTo>
                          <a:cubicBezTo>
                            <a:pt x="164959" y="130065"/>
                            <a:pt x="170709" y="129868"/>
                            <a:pt x="176213" y="130969"/>
                          </a:cubicBezTo>
                          <a:cubicBezTo>
                            <a:pt x="178674" y="131461"/>
                            <a:pt x="180975" y="132556"/>
                            <a:pt x="183356" y="133350"/>
                          </a:cubicBezTo>
                          <a:cubicBezTo>
                            <a:pt x="184150" y="135731"/>
                            <a:pt x="185193" y="138044"/>
                            <a:pt x="185738" y="140494"/>
                          </a:cubicBezTo>
                          <a:cubicBezTo>
                            <a:pt x="186785" y="145207"/>
                            <a:pt x="185774" y="150561"/>
                            <a:pt x="188119" y="154782"/>
                          </a:cubicBezTo>
                          <a:cubicBezTo>
                            <a:pt x="190046" y="158251"/>
                            <a:pt x="194094" y="160150"/>
                            <a:pt x="197644" y="161925"/>
                          </a:cubicBezTo>
                          <a:cubicBezTo>
                            <a:pt x="202134" y="164170"/>
                            <a:pt x="211931" y="166688"/>
                            <a:pt x="211931" y="166688"/>
                          </a:cubicBezTo>
                          <a:cubicBezTo>
                            <a:pt x="218026" y="175830"/>
                            <a:pt x="216237" y="175356"/>
                            <a:pt x="228600" y="180975"/>
                          </a:cubicBezTo>
                          <a:cubicBezTo>
                            <a:pt x="233170" y="183052"/>
                            <a:pt x="242888" y="185738"/>
                            <a:pt x="242888" y="185738"/>
                          </a:cubicBezTo>
                          <a:cubicBezTo>
                            <a:pt x="246063" y="188119"/>
                            <a:pt x="249426" y="190269"/>
                            <a:pt x="252413" y="192882"/>
                          </a:cubicBezTo>
                          <a:cubicBezTo>
                            <a:pt x="255792" y="195839"/>
                            <a:pt x="258432" y="199602"/>
                            <a:pt x="261938" y="202407"/>
                          </a:cubicBezTo>
                          <a:cubicBezTo>
                            <a:pt x="266407" y="205983"/>
                            <a:pt x="276225" y="211932"/>
                            <a:pt x="276225" y="211932"/>
                          </a:cubicBezTo>
                          <a:cubicBezTo>
                            <a:pt x="277019" y="214313"/>
                            <a:pt x="277387" y="216881"/>
                            <a:pt x="278606" y="219075"/>
                          </a:cubicBezTo>
                          <a:cubicBezTo>
                            <a:pt x="278612" y="219085"/>
                            <a:pt x="290509" y="236930"/>
                            <a:pt x="292894" y="240507"/>
                          </a:cubicBezTo>
                          <a:cubicBezTo>
                            <a:pt x="297563" y="247510"/>
                            <a:pt x="299840" y="256581"/>
                            <a:pt x="302419" y="264319"/>
                          </a:cubicBezTo>
                          <a:cubicBezTo>
                            <a:pt x="303213" y="266700"/>
                            <a:pt x="303025" y="269688"/>
                            <a:pt x="304800" y="271463"/>
                          </a:cubicBezTo>
                          <a:cubicBezTo>
                            <a:pt x="307975" y="274638"/>
                            <a:pt x="310876" y="278114"/>
                            <a:pt x="314325" y="280988"/>
                          </a:cubicBezTo>
                          <a:cubicBezTo>
                            <a:pt x="320423" y="286069"/>
                            <a:pt x="327762" y="289662"/>
                            <a:pt x="333375" y="295275"/>
                          </a:cubicBezTo>
                          <a:lnTo>
                            <a:pt x="347663" y="309563"/>
                          </a:lnTo>
                          <a:cubicBezTo>
                            <a:pt x="353381" y="315281"/>
                            <a:pt x="355174" y="313803"/>
                            <a:pt x="361950" y="316707"/>
                          </a:cubicBezTo>
                          <a:cubicBezTo>
                            <a:pt x="365213" y="318105"/>
                            <a:pt x="368212" y="320071"/>
                            <a:pt x="371475" y="321469"/>
                          </a:cubicBezTo>
                          <a:cubicBezTo>
                            <a:pt x="376254" y="323517"/>
                            <a:pt x="383316" y="325025"/>
                            <a:pt x="388144" y="326232"/>
                          </a:cubicBezTo>
                          <a:cubicBezTo>
                            <a:pt x="404695" y="337265"/>
                            <a:pt x="383892" y="324106"/>
                            <a:pt x="407194" y="335757"/>
                          </a:cubicBezTo>
                          <a:cubicBezTo>
                            <a:pt x="411334" y="337827"/>
                            <a:pt x="415054" y="340652"/>
                            <a:pt x="419100" y="342900"/>
                          </a:cubicBezTo>
                          <a:cubicBezTo>
                            <a:pt x="422203" y="344624"/>
                            <a:pt x="425543" y="345902"/>
                            <a:pt x="428625" y="347663"/>
                          </a:cubicBezTo>
                          <a:cubicBezTo>
                            <a:pt x="431110" y="349083"/>
                            <a:pt x="433284" y="351005"/>
                            <a:pt x="435769" y="352425"/>
                          </a:cubicBezTo>
                          <a:cubicBezTo>
                            <a:pt x="451653" y="361501"/>
                            <a:pt x="439357" y="352437"/>
                            <a:pt x="457200" y="364332"/>
                          </a:cubicBezTo>
                          <a:cubicBezTo>
                            <a:pt x="460502" y="366533"/>
                            <a:pt x="463496" y="369168"/>
                            <a:pt x="466725" y="371475"/>
                          </a:cubicBezTo>
                          <a:cubicBezTo>
                            <a:pt x="469054" y="373139"/>
                            <a:pt x="471488" y="374650"/>
                            <a:pt x="473869" y="376238"/>
                          </a:cubicBezTo>
                          <a:cubicBezTo>
                            <a:pt x="475456" y="378619"/>
                            <a:pt x="476799" y="381183"/>
                            <a:pt x="478631" y="383382"/>
                          </a:cubicBezTo>
                          <a:cubicBezTo>
                            <a:pt x="484358" y="390255"/>
                            <a:pt x="485897" y="390607"/>
                            <a:pt x="492919" y="395288"/>
                          </a:cubicBezTo>
                          <a:lnTo>
                            <a:pt x="507206" y="416719"/>
                          </a:lnTo>
                          <a:cubicBezTo>
                            <a:pt x="508794" y="419100"/>
                            <a:pt x="509945" y="421839"/>
                            <a:pt x="511969" y="423863"/>
                          </a:cubicBezTo>
                          <a:lnTo>
                            <a:pt x="519113" y="431007"/>
                          </a:lnTo>
                          <a:cubicBezTo>
                            <a:pt x="525098" y="448962"/>
                            <a:pt x="516328" y="427525"/>
                            <a:pt x="528638" y="442913"/>
                          </a:cubicBezTo>
                          <a:cubicBezTo>
                            <a:pt x="530206" y="444873"/>
                            <a:pt x="529774" y="447878"/>
                            <a:pt x="531019" y="450057"/>
                          </a:cubicBezTo>
                          <a:cubicBezTo>
                            <a:pt x="532988" y="453503"/>
                            <a:pt x="535856" y="456352"/>
                            <a:pt x="538163" y="459582"/>
                          </a:cubicBezTo>
                          <a:cubicBezTo>
                            <a:pt x="542452" y="465586"/>
                            <a:pt x="544345" y="471167"/>
                            <a:pt x="552450" y="473869"/>
                          </a:cubicBezTo>
                          <a:cubicBezTo>
                            <a:pt x="558521" y="475893"/>
                            <a:pt x="565150" y="475456"/>
                            <a:pt x="571500" y="476250"/>
                          </a:cubicBezTo>
                          <a:cubicBezTo>
                            <a:pt x="576011" y="489784"/>
                            <a:pt x="572106" y="481619"/>
                            <a:pt x="588169" y="497682"/>
                          </a:cubicBezTo>
                          <a:cubicBezTo>
                            <a:pt x="590192" y="499705"/>
                            <a:pt x="591099" y="502627"/>
                            <a:pt x="592931" y="504825"/>
                          </a:cubicBezTo>
                          <a:cubicBezTo>
                            <a:pt x="595087" y="507412"/>
                            <a:pt x="597694" y="509588"/>
                            <a:pt x="600075" y="511969"/>
                          </a:cubicBezTo>
                          <a:cubicBezTo>
                            <a:pt x="612364" y="548834"/>
                            <a:pt x="598279" y="510758"/>
                            <a:pt x="609600" y="533400"/>
                          </a:cubicBezTo>
                          <a:cubicBezTo>
                            <a:pt x="625966" y="566133"/>
                            <a:pt x="605374" y="527542"/>
                            <a:pt x="616744" y="554832"/>
                          </a:cubicBezTo>
                          <a:cubicBezTo>
                            <a:pt x="619475" y="561385"/>
                            <a:pt x="624024" y="567147"/>
                            <a:pt x="626269" y="573882"/>
                          </a:cubicBezTo>
                          <a:cubicBezTo>
                            <a:pt x="629698" y="584168"/>
                            <a:pt x="633401" y="596099"/>
                            <a:pt x="642938" y="602457"/>
                          </a:cubicBezTo>
                          <a:cubicBezTo>
                            <a:pt x="646316" y="604709"/>
                            <a:pt x="659884" y="606618"/>
                            <a:pt x="661988" y="607219"/>
                          </a:cubicBezTo>
                          <a:cubicBezTo>
                            <a:pt x="698407" y="617624"/>
                            <a:pt x="669318" y="612013"/>
                            <a:pt x="697706" y="616744"/>
                          </a:cubicBezTo>
                          <a:lnTo>
                            <a:pt x="792956" y="614363"/>
                          </a:lnTo>
                          <a:cubicBezTo>
                            <a:pt x="798564" y="614124"/>
                            <a:pt x="804017" y="612202"/>
                            <a:pt x="809625" y="611982"/>
                          </a:cubicBezTo>
                          <a:cubicBezTo>
                            <a:pt x="844532" y="610613"/>
                            <a:pt x="879475" y="610394"/>
                            <a:pt x="914400" y="609600"/>
                          </a:cubicBezTo>
                          <a:cubicBezTo>
                            <a:pt x="949808" y="599485"/>
                            <a:pt x="935472" y="601724"/>
                            <a:pt x="997744" y="607219"/>
                          </a:cubicBezTo>
                          <a:cubicBezTo>
                            <a:pt x="1002745" y="607660"/>
                            <a:pt x="1007269" y="610394"/>
                            <a:pt x="1012031" y="611982"/>
                          </a:cubicBezTo>
                          <a:lnTo>
                            <a:pt x="1019175" y="614363"/>
                          </a:lnTo>
                          <a:cubicBezTo>
                            <a:pt x="1020681" y="614865"/>
                            <a:pt x="1022350" y="614363"/>
                            <a:pt x="1023938" y="614363"/>
                          </a:cubicBezTo>
                        </a:path>
                      </a:pathLst>
                    </a:custGeom>
                    <a:no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grpSp>
                  <p:nvGrpSpPr>
                    <p:cNvPr id="70" name="Group 69"/>
                    <p:cNvGrpSpPr/>
                    <p:nvPr/>
                  </p:nvGrpSpPr>
                  <p:grpSpPr>
                    <a:xfrm>
                      <a:off x="2005013" y="6350"/>
                      <a:ext cx="4700587" cy="4972863"/>
                      <a:chOff x="2005013" y="6350"/>
                      <a:chExt cx="4700587" cy="4972863"/>
                    </a:xfrm>
                  </p:grpSpPr>
                  <p:grpSp>
                    <p:nvGrpSpPr>
                      <p:cNvPr id="71" name="Group 70"/>
                      <p:cNvGrpSpPr/>
                      <p:nvPr/>
                    </p:nvGrpSpPr>
                    <p:grpSpPr>
                      <a:xfrm>
                        <a:off x="2743200" y="6350"/>
                        <a:ext cx="3962400" cy="4972863"/>
                        <a:chOff x="2743200" y="6350"/>
                        <a:chExt cx="3962400" cy="4972863"/>
                      </a:xfrm>
                    </p:grpSpPr>
                    <p:sp>
                      <p:nvSpPr>
                        <p:cNvPr id="80" name="Freeform 79"/>
                        <p:cNvSpPr/>
                        <p:nvPr/>
                      </p:nvSpPr>
                      <p:spPr>
                        <a:xfrm>
                          <a:off x="4409307" y="939800"/>
                          <a:ext cx="2296293" cy="3644900"/>
                        </a:xfrm>
                        <a:custGeom>
                          <a:avLst/>
                          <a:gdLst>
                            <a:gd name="connsiteX0" fmla="*/ 0 w 1689100"/>
                            <a:gd name="connsiteY0" fmla="*/ 0 h 3644900"/>
                            <a:gd name="connsiteX1" fmla="*/ 69850 w 1689100"/>
                            <a:gd name="connsiteY1" fmla="*/ 44450 h 3644900"/>
                            <a:gd name="connsiteX2" fmla="*/ 107950 w 1689100"/>
                            <a:gd name="connsiteY2" fmla="*/ 57150 h 3644900"/>
                            <a:gd name="connsiteX3" fmla="*/ 177800 w 1689100"/>
                            <a:gd name="connsiteY3" fmla="*/ 69850 h 3644900"/>
                            <a:gd name="connsiteX4" fmla="*/ 215900 w 1689100"/>
                            <a:gd name="connsiteY4" fmla="*/ 101600 h 3644900"/>
                            <a:gd name="connsiteX5" fmla="*/ 254000 w 1689100"/>
                            <a:gd name="connsiteY5" fmla="*/ 133350 h 3644900"/>
                            <a:gd name="connsiteX6" fmla="*/ 304800 w 1689100"/>
                            <a:gd name="connsiteY6" fmla="*/ 177800 h 3644900"/>
                            <a:gd name="connsiteX7" fmla="*/ 381000 w 1689100"/>
                            <a:gd name="connsiteY7" fmla="*/ 228600 h 3644900"/>
                            <a:gd name="connsiteX8" fmla="*/ 400050 w 1689100"/>
                            <a:gd name="connsiteY8" fmla="*/ 234950 h 3644900"/>
                            <a:gd name="connsiteX9" fmla="*/ 457200 w 1689100"/>
                            <a:gd name="connsiteY9" fmla="*/ 266700 h 3644900"/>
                            <a:gd name="connsiteX10" fmla="*/ 495300 w 1689100"/>
                            <a:gd name="connsiteY10" fmla="*/ 285750 h 3644900"/>
                            <a:gd name="connsiteX11" fmla="*/ 533400 w 1689100"/>
                            <a:gd name="connsiteY11" fmla="*/ 304800 h 3644900"/>
                            <a:gd name="connsiteX12" fmla="*/ 590550 w 1689100"/>
                            <a:gd name="connsiteY12" fmla="*/ 330200 h 3644900"/>
                            <a:gd name="connsiteX13" fmla="*/ 609600 w 1689100"/>
                            <a:gd name="connsiteY13" fmla="*/ 336550 h 3644900"/>
                            <a:gd name="connsiteX14" fmla="*/ 628650 w 1689100"/>
                            <a:gd name="connsiteY14" fmla="*/ 342900 h 3644900"/>
                            <a:gd name="connsiteX15" fmla="*/ 666750 w 1689100"/>
                            <a:gd name="connsiteY15" fmla="*/ 368300 h 3644900"/>
                            <a:gd name="connsiteX16" fmla="*/ 685800 w 1689100"/>
                            <a:gd name="connsiteY16" fmla="*/ 381000 h 3644900"/>
                            <a:gd name="connsiteX17" fmla="*/ 698500 w 1689100"/>
                            <a:gd name="connsiteY17" fmla="*/ 419100 h 3644900"/>
                            <a:gd name="connsiteX18" fmla="*/ 717550 w 1689100"/>
                            <a:gd name="connsiteY18" fmla="*/ 431800 h 3644900"/>
                            <a:gd name="connsiteX19" fmla="*/ 736600 w 1689100"/>
                            <a:gd name="connsiteY19" fmla="*/ 450850 h 3644900"/>
                            <a:gd name="connsiteX20" fmla="*/ 755650 w 1689100"/>
                            <a:gd name="connsiteY20" fmla="*/ 457200 h 3644900"/>
                            <a:gd name="connsiteX21" fmla="*/ 781050 w 1689100"/>
                            <a:gd name="connsiteY21" fmla="*/ 514350 h 3644900"/>
                            <a:gd name="connsiteX22" fmla="*/ 800100 w 1689100"/>
                            <a:gd name="connsiteY22" fmla="*/ 527050 h 3644900"/>
                            <a:gd name="connsiteX23" fmla="*/ 812800 w 1689100"/>
                            <a:gd name="connsiteY23" fmla="*/ 546100 h 3644900"/>
                            <a:gd name="connsiteX24" fmla="*/ 819150 w 1689100"/>
                            <a:gd name="connsiteY24" fmla="*/ 565150 h 3644900"/>
                            <a:gd name="connsiteX25" fmla="*/ 844550 w 1689100"/>
                            <a:gd name="connsiteY25" fmla="*/ 603250 h 3644900"/>
                            <a:gd name="connsiteX26" fmla="*/ 882650 w 1689100"/>
                            <a:gd name="connsiteY26" fmla="*/ 660400 h 3644900"/>
                            <a:gd name="connsiteX27" fmla="*/ 920750 w 1689100"/>
                            <a:gd name="connsiteY27" fmla="*/ 685800 h 3644900"/>
                            <a:gd name="connsiteX28" fmla="*/ 939800 w 1689100"/>
                            <a:gd name="connsiteY28" fmla="*/ 704850 h 3644900"/>
                            <a:gd name="connsiteX29" fmla="*/ 946150 w 1689100"/>
                            <a:gd name="connsiteY29" fmla="*/ 723900 h 3644900"/>
                            <a:gd name="connsiteX30" fmla="*/ 984250 w 1689100"/>
                            <a:gd name="connsiteY30" fmla="*/ 749300 h 3644900"/>
                            <a:gd name="connsiteX31" fmla="*/ 996950 w 1689100"/>
                            <a:gd name="connsiteY31" fmla="*/ 768350 h 3644900"/>
                            <a:gd name="connsiteX32" fmla="*/ 1016000 w 1689100"/>
                            <a:gd name="connsiteY32" fmla="*/ 781050 h 3644900"/>
                            <a:gd name="connsiteX33" fmla="*/ 1041400 w 1689100"/>
                            <a:gd name="connsiteY33" fmla="*/ 806450 h 3644900"/>
                            <a:gd name="connsiteX34" fmla="*/ 1079500 w 1689100"/>
                            <a:gd name="connsiteY34" fmla="*/ 838200 h 3644900"/>
                            <a:gd name="connsiteX35" fmla="*/ 1098550 w 1689100"/>
                            <a:gd name="connsiteY35" fmla="*/ 844550 h 3644900"/>
                            <a:gd name="connsiteX36" fmla="*/ 1117600 w 1689100"/>
                            <a:gd name="connsiteY36" fmla="*/ 863600 h 3644900"/>
                            <a:gd name="connsiteX37" fmla="*/ 1136650 w 1689100"/>
                            <a:gd name="connsiteY37" fmla="*/ 876300 h 3644900"/>
                            <a:gd name="connsiteX38" fmla="*/ 1143000 w 1689100"/>
                            <a:gd name="connsiteY38" fmla="*/ 895350 h 3644900"/>
                            <a:gd name="connsiteX39" fmla="*/ 1168400 w 1689100"/>
                            <a:gd name="connsiteY39" fmla="*/ 933450 h 3644900"/>
                            <a:gd name="connsiteX40" fmla="*/ 1181100 w 1689100"/>
                            <a:gd name="connsiteY40" fmla="*/ 952500 h 3644900"/>
                            <a:gd name="connsiteX41" fmla="*/ 1193800 w 1689100"/>
                            <a:gd name="connsiteY41" fmla="*/ 990600 h 3644900"/>
                            <a:gd name="connsiteX42" fmla="*/ 1200150 w 1689100"/>
                            <a:gd name="connsiteY42" fmla="*/ 1009650 h 3644900"/>
                            <a:gd name="connsiteX43" fmla="*/ 1212850 w 1689100"/>
                            <a:gd name="connsiteY43" fmla="*/ 1028700 h 3644900"/>
                            <a:gd name="connsiteX44" fmla="*/ 1238250 w 1689100"/>
                            <a:gd name="connsiteY44" fmla="*/ 1085850 h 3644900"/>
                            <a:gd name="connsiteX45" fmla="*/ 1244600 w 1689100"/>
                            <a:gd name="connsiteY45" fmla="*/ 1111250 h 3644900"/>
                            <a:gd name="connsiteX46" fmla="*/ 1250950 w 1689100"/>
                            <a:gd name="connsiteY46" fmla="*/ 1162050 h 3644900"/>
                            <a:gd name="connsiteX47" fmla="*/ 1263650 w 1689100"/>
                            <a:gd name="connsiteY47" fmla="*/ 1200150 h 3644900"/>
                            <a:gd name="connsiteX48" fmla="*/ 1244600 w 1689100"/>
                            <a:gd name="connsiteY48" fmla="*/ 1257300 h 3644900"/>
                            <a:gd name="connsiteX49" fmla="*/ 1238250 w 1689100"/>
                            <a:gd name="connsiteY49" fmla="*/ 1276350 h 3644900"/>
                            <a:gd name="connsiteX50" fmla="*/ 1244600 w 1689100"/>
                            <a:gd name="connsiteY50" fmla="*/ 1339850 h 3644900"/>
                            <a:gd name="connsiteX51" fmla="*/ 1250950 w 1689100"/>
                            <a:gd name="connsiteY51" fmla="*/ 1358900 h 3644900"/>
                            <a:gd name="connsiteX52" fmla="*/ 1263650 w 1689100"/>
                            <a:gd name="connsiteY52" fmla="*/ 1447800 h 3644900"/>
                            <a:gd name="connsiteX53" fmla="*/ 1276350 w 1689100"/>
                            <a:gd name="connsiteY53" fmla="*/ 1473200 h 3644900"/>
                            <a:gd name="connsiteX54" fmla="*/ 1282700 w 1689100"/>
                            <a:gd name="connsiteY54" fmla="*/ 1492250 h 3644900"/>
                            <a:gd name="connsiteX55" fmla="*/ 1289050 w 1689100"/>
                            <a:gd name="connsiteY55" fmla="*/ 1581150 h 3644900"/>
                            <a:gd name="connsiteX56" fmla="*/ 1295400 w 1689100"/>
                            <a:gd name="connsiteY56" fmla="*/ 1612900 h 3644900"/>
                            <a:gd name="connsiteX57" fmla="*/ 1301750 w 1689100"/>
                            <a:gd name="connsiteY57" fmla="*/ 1670050 h 3644900"/>
                            <a:gd name="connsiteX58" fmla="*/ 1314450 w 1689100"/>
                            <a:gd name="connsiteY58" fmla="*/ 1765300 h 3644900"/>
                            <a:gd name="connsiteX59" fmla="*/ 1346200 w 1689100"/>
                            <a:gd name="connsiteY59" fmla="*/ 1822450 h 3644900"/>
                            <a:gd name="connsiteX60" fmla="*/ 1358900 w 1689100"/>
                            <a:gd name="connsiteY60" fmla="*/ 1841500 h 3644900"/>
                            <a:gd name="connsiteX61" fmla="*/ 1371600 w 1689100"/>
                            <a:gd name="connsiteY61" fmla="*/ 1879600 h 3644900"/>
                            <a:gd name="connsiteX62" fmla="*/ 1371600 w 1689100"/>
                            <a:gd name="connsiteY62" fmla="*/ 2082800 h 3644900"/>
                            <a:gd name="connsiteX63" fmla="*/ 1397000 w 1689100"/>
                            <a:gd name="connsiteY63" fmla="*/ 2139950 h 3644900"/>
                            <a:gd name="connsiteX64" fmla="*/ 1416050 w 1689100"/>
                            <a:gd name="connsiteY64" fmla="*/ 2146300 h 3644900"/>
                            <a:gd name="connsiteX65" fmla="*/ 1454150 w 1689100"/>
                            <a:gd name="connsiteY65" fmla="*/ 2178050 h 3644900"/>
                            <a:gd name="connsiteX66" fmla="*/ 1460500 w 1689100"/>
                            <a:gd name="connsiteY66" fmla="*/ 2197100 h 3644900"/>
                            <a:gd name="connsiteX67" fmla="*/ 1460500 w 1689100"/>
                            <a:gd name="connsiteY67" fmla="*/ 2374900 h 3644900"/>
                            <a:gd name="connsiteX68" fmla="*/ 1485900 w 1689100"/>
                            <a:gd name="connsiteY68" fmla="*/ 2400300 h 3644900"/>
                            <a:gd name="connsiteX69" fmla="*/ 1504950 w 1689100"/>
                            <a:gd name="connsiteY69" fmla="*/ 2413000 h 3644900"/>
                            <a:gd name="connsiteX70" fmla="*/ 1524000 w 1689100"/>
                            <a:gd name="connsiteY70" fmla="*/ 2451100 h 3644900"/>
                            <a:gd name="connsiteX71" fmla="*/ 1517650 w 1689100"/>
                            <a:gd name="connsiteY71" fmla="*/ 2495550 h 3644900"/>
                            <a:gd name="connsiteX72" fmla="*/ 1511300 w 1689100"/>
                            <a:gd name="connsiteY72" fmla="*/ 2527300 h 3644900"/>
                            <a:gd name="connsiteX73" fmla="*/ 1517650 w 1689100"/>
                            <a:gd name="connsiteY73" fmla="*/ 2641600 h 3644900"/>
                            <a:gd name="connsiteX74" fmla="*/ 1530350 w 1689100"/>
                            <a:gd name="connsiteY74" fmla="*/ 2660650 h 3644900"/>
                            <a:gd name="connsiteX75" fmla="*/ 1536700 w 1689100"/>
                            <a:gd name="connsiteY75" fmla="*/ 2679700 h 3644900"/>
                            <a:gd name="connsiteX76" fmla="*/ 1530350 w 1689100"/>
                            <a:gd name="connsiteY76" fmla="*/ 2749550 h 3644900"/>
                            <a:gd name="connsiteX77" fmla="*/ 1511300 w 1689100"/>
                            <a:gd name="connsiteY77" fmla="*/ 2762250 h 3644900"/>
                            <a:gd name="connsiteX78" fmla="*/ 1498600 w 1689100"/>
                            <a:gd name="connsiteY78" fmla="*/ 2800350 h 3644900"/>
                            <a:gd name="connsiteX79" fmla="*/ 1504950 w 1689100"/>
                            <a:gd name="connsiteY79" fmla="*/ 2857500 h 3644900"/>
                            <a:gd name="connsiteX80" fmla="*/ 1511300 w 1689100"/>
                            <a:gd name="connsiteY80" fmla="*/ 2876550 h 3644900"/>
                            <a:gd name="connsiteX81" fmla="*/ 1517650 w 1689100"/>
                            <a:gd name="connsiteY81" fmla="*/ 3009900 h 3644900"/>
                            <a:gd name="connsiteX82" fmla="*/ 1511300 w 1689100"/>
                            <a:gd name="connsiteY82" fmla="*/ 3092450 h 3644900"/>
                            <a:gd name="connsiteX83" fmla="*/ 1504950 w 1689100"/>
                            <a:gd name="connsiteY83" fmla="*/ 3149600 h 3644900"/>
                            <a:gd name="connsiteX84" fmla="*/ 1511300 w 1689100"/>
                            <a:gd name="connsiteY84" fmla="*/ 3219450 h 3644900"/>
                            <a:gd name="connsiteX85" fmla="*/ 1524000 w 1689100"/>
                            <a:gd name="connsiteY85" fmla="*/ 3238500 h 3644900"/>
                            <a:gd name="connsiteX86" fmla="*/ 1536700 w 1689100"/>
                            <a:gd name="connsiteY86" fmla="*/ 3276600 h 3644900"/>
                            <a:gd name="connsiteX87" fmla="*/ 1555750 w 1689100"/>
                            <a:gd name="connsiteY87" fmla="*/ 3340100 h 3644900"/>
                            <a:gd name="connsiteX88" fmla="*/ 1562100 w 1689100"/>
                            <a:gd name="connsiteY88" fmla="*/ 3378200 h 3644900"/>
                            <a:gd name="connsiteX89" fmla="*/ 1574800 w 1689100"/>
                            <a:gd name="connsiteY89" fmla="*/ 3441700 h 3644900"/>
                            <a:gd name="connsiteX90" fmla="*/ 1587500 w 1689100"/>
                            <a:gd name="connsiteY90" fmla="*/ 3460750 h 3644900"/>
                            <a:gd name="connsiteX91" fmla="*/ 1593850 w 1689100"/>
                            <a:gd name="connsiteY91" fmla="*/ 3479800 h 3644900"/>
                            <a:gd name="connsiteX92" fmla="*/ 1631950 w 1689100"/>
                            <a:gd name="connsiteY92" fmla="*/ 3505200 h 3644900"/>
                            <a:gd name="connsiteX93" fmla="*/ 1644650 w 1689100"/>
                            <a:gd name="connsiteY93" fmla="*/ 3524250 h 3644900"/>
                            <a:gd name="connsiteX94" fmla="*/ 1689100 w 1689100"/>
                            <a:gd name="connsiteY94" fmla="*/ 3556000 h 3644900"/>
                            <a:gd name="connsiteX95" fmla="*/ 1657350 w 1689100"/>
                            <a:gd name="connsiteY95" fmla="*/ 3581400 h 3644900"/>
                            <a:gd name="connsiteX96" fmla="*/ 1619250 w 1689100"/>
                            <a:gd name="connsiteY96" fmla="*/ 3606800 h 3644900"/>
                            <a:gd name="connsiteX97" fmla="*/ 1600200 w 1689100"/>
                            <a:gd name="connsiteY97" fmla="*/ 3619500 h 3644900"/>
                            <a:gd name="connsiteX98" fmla="*/ 1562100 w 1689100"/>
                            <a:gd name="connsiteY98" fmla="*/ 3632200 h 3644900"/>
                            <a:gd name="connsiteX99" fmla="*/ 1543050 w 1689100"/>
                            <a:gd name="connsiteY99" fmla="*/ 3644900 h 36449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</a:cxnLst>
                          <a:rect l="l" t="t" r="r" b="b"/>
                          <a:pathLst>
                            <a:path w="1689100" h="3644900">
                              <a:moveTo>
                                <a:pt x="0" y="0"/>
                              </a:moveTo>
                              <a:cubicBezTo>
                                <a:pt x="44838" y="26903"/>
                                <a:pt x="21481" y="12204"/>
                                <a:pt x="69850" y="44450"/>
                              </a:cubicBezTo>
                              <a:cubicBezTo>
                                <a:pt x="80989" y="51876"/>
                                <a:pt x="95250" y="52917"/>
                                <a:pt x="107950" y="57150"/>
                              </a:cubicBezTo>
                              <a:cubicBezTo>
                                <a:pt x="143189" y="68896"/>
                                <a:pt x="120358" y="62670"/>
                                <a:pt x="177800" y="69850"/>
                              </a:cubicBezTo>
                              <a:cubicBezTo>
                                <a:pt x="209808" y="80519"/>
                                <a:pt x="188221" y="69307"/>
                                <a:pt x="215900" y="101600"/>
                              </a:cubicBezTo>
                              <a:cubicBezTo>
                                <a:pt x="232198" y="120614"/>
                                <a:pt x="234403" y="120285"/>
                                <a:pt x="254000" y="133350"/>
                              </a:cubicBezTo>
                              <a:cubicBezTo>
                                <a:pt x="275167" y="165100"/>
                                <a:pt x="260350" y="148167"/>
                                <a:pt x="304800" y="177800"/>
                              </a:cubicBezTo>
                              <a:lnTo>
                                <a:pt x="381000" y="228600"/>
                              </a:lnTo>
                              <a:cubicBezTo>
                                <a:pt x="386569" y="232313"/>
                                <a:pt x="393700" y="232833"/>
                                <a:pt x="400050" y="234950"/>
                              </a:cubicBezTo>
                              <a:cubicBezTo>
                                <a:pt x="443719" y="264063"/>
                                <a:pt x="423670" y="255523"/>
                                <a:pt x="457200" y="266700"/>
                              </a:cubicBezTo>
                              <a:cubicBezTo>
                                <a:pt x="511795" y="303096"/>
                                <a:pt x="442720" y="259460"/>
                                <a:pt x="495300" y="285750"/>
                              </a:cubicBezTo>
                              <a:cubicBezTo>
                                <a:pt x="544539" y="310369"/>
                                <a:pt x="485517" y="288839"/>
                                <a:pt x="533400" y="304800"/>
                              </a:cubicBezTo>
                              <a:cubicBezTo>
                                <a:pt x="563589" y="324926"/>
                                <a:pt x="545210" y="315087"/>
                                <a:pt x="590550" y="330200"/>
                              </a:cubicBezTo>
                              <a:lnTo>
                                <a:pt x="609600" y="336550"/>
                              </a:lnTo>
                              <a:lnTo>
                                <a:pt x="628650" y="342900"/>
                              </a:lnTo>
                              <a:lnTo>
                                <a:pt x="666750" y="368300"/>
                              </a:lnTo>
                              <a:lnTo>
                                <a:pt x="685800" y="381000"/>
                              </a:lnTo>
                              <a:cubicBezTo>
                                <a:pt x="690033" y="393700"/>
                                <a:pt x="687361" y="411674"/>
                                <a:pt x="698500" y="419100"/>
                              </a:cubicBezTo>
                              <a:cubicBezTo>
                                <a:pt x="704850" y="423333"/>
                                <a:pt x="711687" y="426914"/>
                                <a:pt x="717550" y="431800"/>
                              </a:cubicBezTo>
                              <a:cubicBezTo>
                                <a:pt x="724449" y="437549"/>
                                <a:pt x="729128" y="445869"/>
                                <a:pt x="736600" y="450850"/>
                              </a:cubicBezTo>
                              <a:cubicBezTo>
                                <a:pt x="742169" y="454563"/>
                                <a:pt x="749300" y="455083"/>
                                <a:pt x="755650" y="457200"/>
                              </a:cubicBezTo>
                              <a:cubicBezTo>
                                <a:pt x="761938" y="476063"/>
                                <a:pt x="765956" y="499256"/>
                                <a:pt x="781050" y="514350"/>
                              </a:cubicBezTo>
                              <a:cubicBezTo>
                                <a:pt x="786446" y="519746"/>
                                <a:pt x="793750" y="522817"/>
                                <a:pt x="800100" y="527050"/>
                              </a:cubicBezTo>
                              <a:cubicBezTo>
                                <a:pt x="804333" y="533400"/>
                                <a:pt x="809387" y="539274"/>
                                <a:pt x="812800" y="546100"/>
                              </a:cubicBezTo>
                              <a:cubicBezTo>
                                <a:pt x="815793" y="552087"/>
                                <a:pt x="815899" y="559299"/>
                                <a:pt x="819150" y="565150"/>
                              </a:cubicBezTo>
                              <a:cubicBezTo>
                                <a:pt x="826563" y="578493"/>
                                <a:pt x="836083" y="590550"/>
                                <a:pt x="844550" y="603250"/>
                              </a:cubicBezTo>
                              <a:lnTo>
                                <a:pt x="882650" y="660400"/>
                              </a:lnTo>
                              <a:cubicBezTo>
                                <a:pt x="891117" y="673100"/>
                                <a:pt x="909957" y="675007"/>
                                <a:pt x="920750" y="685800"/>
                              </a:cubicBezTo>
                              <a:lnTo>
                                <a:pt x="939800" y="704850"/>
                              </a:lnTo>
                              <a:cubicBezTo>
                                <a:pt x="941917" y="711200"/>
                                <a:pt x="941417" y="719167"/>
                                <a:pt x="946150" y="723900"/>
                              </a:cubicBezTo>
                              <a:cubicBezTo>
                                <a:pt x="956943" y="734693"/>
                                <a:pt x="984250" y="749300"/>
                                <a:pt x="984250" y="749300"/>
                              </a:cubicBezTo>
                              <a:cubicBezTo>
                                <a:pt x="988483" y="755650"/>
                                <a:pt x="991554" y="762954"/>
                                <a:pt x="996950" y="768350"/>
                              </a:cubicBezTo>
                              <a:cubicBezTo>
                                <a:pt x="1002346" y="773746"/>
                                <a:pt x="1011232" y="775091"/>
                                <a:pt x="1016000" y="781050"/>
                              </a:cubicBezTo>
                              <a:cubicBezTo>
                                <a:pt x="1040630" y="811838"/>
                                <a:pt x="999836" y="792595"/>
                                <a:pt x="1041400" y="806450"/>
                              </a:cubicBezTo>
                              <a:cubicBezTo>
                                <a:pt x="1055444" y="820494"/>
                                <a:pt x="1061819" y="829359"/>
                                <a:pt x="1079500" y="838200"/>
                              </a:cubicBezTo>
                              <a:cubicBezTo>
                                <a:pt x="1085487" y="841193"/>
                                <a:pt x="1092200" y="842433"/>
                                <a:pt x="1098550" y="844550"/>
                              </a:cubicBezTo>
                              <a:cubicBezTo>
                                <a:pt x="1104900" y="850900"/>
                                <a:pt x="1110701" y="857851"/>
                                <a:pt x="1117600" y="863600"/>
                              </a:cubicBezTo>
                              <a:cubicBezTo>
                                <a:pt x="1123463" y="868486"/>
                                <a:pt x="1131882" y="870341"/>
                                <a:pt x="1136650" y="876300"/>
                              </a:cubicBezTo>
                              <a:cubicBezTo>
                                <a:pt x="1140831" y="881527"/>
                                <a:pt x="1139749" y="889499"/>
                                <a:pt x="1143000" y="895350"/>
                              </a:cubicBezTo>
                              <a:cubicBezTo>
                                <a:pt x="1150413" y="908693"/>
                                <a:pt x="1159933" y="920750"/>
                                <a:pt x="1168400" y="933450"/>
                              </a:cubicBezTo>
                              <a:cubicBezTo>
                                <a:pt x="1172633" y="939800"/>
                                <a:pt x="1178687" y="945260"/>
                                <a:pt x="1181100" y="952500"/>
                              </a:cubicBezTo>
                              <a:lnTo>
                                <a:pt x="1193800" y="990600"/>
                              </a:lnTo>
                              <a:cubicBezTo>
                                <a:pt x="1195917" y="996950"/>
                                <a:pt x="1196437" y="1004081"/>
                                <a:pt x="1200150" y="1009650"/>
                              </a:cubicBezTo>
                              <a:cubicBezTo>
                                <a:pt x="1204383" y="1016000"/>
                                <a:pt x="1209750" y="1021726"/>
                                <a:pt x="1212850" y="1028700"/>
                              </a:cubicBezTo>
                              <a:cubicBezTo>
                                <a:pt x="1243077" y="1096710"/>
                                <a:pt x="1209508" y="1042737"/>
                                <a:pt x="1238250" y="1085850"/>
                              </a:cubicBezTo>
                              <a:cubicBezTo>
                                <a:pt x="1240367" y="1094317"/>
                                <a:pt x="1243165" y="1102642"/>
                                <a:pt x="1244600" y="1111250"/>
                              </a:cubicBezTo>
                              <a:cubicBezTo>
                                <a:pt x="1247405" y="1128083"/>
                                <a:pt x="1247374" y="1145364"/>
                                <a:pt x="1250950" y="1162050"/>
                              </a:cubicBezTo>
                              <a:cubicBezTo>
                                <a:pt x="1253755" y="1175140"/>
                                <a:pt x="1263650" y="1200150"/>
                                <a:pt x="1263650" y="1200150"/>
                              </a:cubicBezTo>
                              <a:lnTo>
                                <a:pt x="1244600" y="1257300"/>
                              </a:lnTo>
                              <a:lnTo>
                                <a:pt x="1238250" y="1276350"/>
                              </a:lnTo>
                              <a:cubicBezTo>
                                <a:pt x="1240367" y="1297517"/>
                                <a:pt x="1241365" y="1318825"/>
                                <a:pt x="1244600" y="1339850"/>
                              </a:cubicBezTo>
                              <a:cubicBezTo>
                                <a:pt x="1245618" y="1346466"/>
                                <a:pt x="1249932" y="1352284"/>
                                <a:pt x="1250950" y="1358900"/>
                              </a:cubicBezTo>
                              <a:cubicBezTo>
                                <a:pt x="1255001" y="1385234"/>
                                <a:pt x="1253440" y="1420573"/>
                                <a:pt x="1263650" y="1447800"/>
                              </a:cubicBezTo>
                              <a:cubicBezTo>
                                <a:pt x="1266974" y="1456663"/>
                                <a:pt x="1272621" y="1464499"/>
                                <a:pt x="1276350" y="1473200"/>
                              </a:cubicBezTo>
                              <a:cubicBezTo>
                                <a:pt x="1278987" y="1479352"/>
                                <a:pt x="1280583" y="1485900"/>
                                <a:pt x="1282700" y="1492250"/>
                              </a:cubicBezTo>
                              <a:cubicBezTo>
                                <a:pt x="1284817" y="1521883"/>
                                <a:pt x="1285940" y="1551604"/>
                                <a:pt x="1289050" y="1581150"/>
                              </a:cubicBezTo>
                              <a:cubicBezTo>
                                <a:pt x="1290180" y="1591884"/>
                                <a:pt x="1293874" y="1602216"/>
                                <a:pt x="1295400" y="1612900"/>
                              </a:cubicBezTo>
                              <a:cubicBezTo>
                                <a:pt x="1298111" y="1631875"/>
                                <a:pt x="1299743" y="1650988"/>
                                <a:pt x="1301750" y="1670050"/>
                              </a:cubicBezTo>
                              <a:cubicBezTo>
                                <a:pt x="1306078" y="1711169"/>
                                <a:pt x="1305499" y="1729495"/>
                                <a:pt x="1314450" y="1765300"/>
                              </a:cubicBezTo>
                              <a:cubicBezTo>
                                <a:pt x="1321156" y="1792124"/>
                                <a:pt x="1327282" y="1794073"/>
                                <a:pt x="1346200" y="1822450"/>
                              </a:cubicBezTo>
                              <a:lnTo>
                                <a:pt x="1358900" y="1841500"/>
                              </a:lnTo>
                              <a:cubicBezTo>
                                <a:pt x="1366326" y="1852639"/>
                                <a:pt x="1371600" y="1879600"/>
                                <a:pt x="1371600" y="1879600"/>
                              </a:cubicBezTo>
                              <a:cubicBezTo>
                                <a:pt x="1367065" y="1961230"/>
                                <a:pt x="1359835" y="2004368"/>
                                <a:pt x="1371600" y="2082800"/>
                              </a:cubicBezTo>
                              <a:cubicBezTo>
                                <a:pt x="1373055" y="2092502"/>
                                <a:pt x="1384661" y="2130078"/>
                                <a:pt x="1397000" y="2139950"/>
                              </a:cubicBezTo>
                              <a:cubicBezTo>
                                <a:pt x="1402227" y="2144131"/>
                                <a:pt x="1409700" y="2144183"/>
                                <a:pt x="1416050" y="2146300"/>
                              </a:cubicBezTo>
                              <a:cubicBezTo>
                                <a:pt x="1430107" y="2155671"/>
                                <a:pt x="1444371" y="2163382"/>
                                <a:pt x="1454150" y="2178050"/>
                              </a:cubicBezTo>
                              <a:cubicBezTo>
                                <a:pt x="1457863" y="2183619"/>
                                <a:pt x="1458383" y="2190750"/>
                                <a:pt x="1460500" y="2197100"/>
                              </a:cubicBezTo>
                              <a:cubicBezTo>
                                <a:pt x="1445432" y="2272438"/>
                                <a:pt x="1449893" y="2237008"/>
                                <a:pt x="1460500" y="2374900"/>
                              </a:cubicBezTo>
                              <a:cubicBezTo>
                                <a:pt x="1462282" y="2398072"/>
                                <a:pt x="1467184" y="2394061"/>
                                <a:pt x="1485900" y="2400300"/>
                              </a:cubicBezTo>
                              <a:cubicBezTo>
                                <a:pt x="1492250" y="2404533"/>
                                <a:pt x="1499554" y="2407604"/>
                                <a:pt x="1504950" y="2413000"/>
                              </a:cubicBezTo>
                              <a:cubicBezTo>
                                <a:pt x="1517260" y="2425310"/>
                                <a:pt x="1518835" y="2435606"/>
                                <a:pt x="1524000" y="2451100"/>
                              </a:cubicBezTo>
                              <a:cubicBezTo>
                                <a:pt x="1521883" y="2465917"/>
                                <a:pt x="1520111" y="2480787"/>
                                <a:pt x="1517650" y="2495550"/>
                              </a:cubicBezTo>
                              <a:cubicBezTo>
                                <a:pt x="1515876" y="2506196"/>
                                <a:pt x="1511300" y="2516507"/>
                                <a:pt x="1511300" y="2527300"/>
                              </a:cubicBezTo>
                              <a:cubicBezTo>
                                <a:pt x="1511300" y="2565459"/>
                                <a:pt x="1512254" y="2603825"/>
                                <a:pt x="1517650" y="2641600"/>
                              </a:cubicBezTo>
                              <a:cubicBezTo>
                                <a:pt x="1518729" y="2649155"/>
                                <a:pt x="1526937" y="2653824"/>
                                <a:pt x="1530350" y="2660650"/>
                              </a:cubicBezTo>
                              <a:cubicBezTo>
                                <a:pt x="1533343" y="2666637"/>
                                <a:pt x="1534583" y="2673350"/>
                                <a:pt x="1536700" y="2679700"/>
                              </a:cubicBezTo>
                              <a:cubicBezTo>
                                <a:pt x="1534583" y="2702983"/>
                                <a:pt x="1537226" y="2727205"/>
                                <a:pt x="1530350" y="2749550"/>
                              </a:cubicBezTo>
                              <a:cubicBezTo>
                                <a:pt x="1528106" y="2756844"/>
                                <a:pt x="1515345" y="2755778"/>
                                <a:pt x="1511300" y="2762250"/>
                              </a:cubicBezTo>
                              <a:cubicBezTo>
                                <a:pt x="1504205" y="2773602"/>
                                <a:pt x="1498600" y="2800350"/>
                                <a:pt x="1498600" y="2800350"/>
                              </a:cubicBezTo>
                              <a:cubicBezTo>
                                <a:pt x="1500717" y="2819400"/>
                                <a:pt x="1501799" y="2838594"/>
                                <a:pt x="1504950" y="2857500"/>
                              </a:cubicBezTo>
                              <a:cubicBezTo>
                                <a:pt x="1506050" y="2864102"/>
                                <a:pt x="1510744" y="2869880"/>
                                <a:pt x="1511300" y="2876550"/>
                              </a:cubicBezTo>
                              <a:cubicBezTo>
                                <a:pt x="1514996" y="2920897"/>
                                <a:pt x="1515533" y="2965450"/>
                                <a:pt x="1517650" y="3009900"/>
                              </a:cubicBezTo>
                              <a:cubicBezTo>
                                <a:pt x="1515533" y="3037417"/>
                                <a:pt x="1513799" y="3064965"/>
                                <a:pt x="1511300" y="3092450"/>
                              </a:cubicBezTo>
                              <a:cubicBezTo>
                                <a:pt x="1509565" y="3111539"/>
                                <a:pt x="1504950" y="3130433"/>
                                <a:pt x="1504950" y="3149600"/>
                              </a:cubicBezTo>
                              <a:cubicBezTo>
                                <a:pt x="1504950" y="3172979"/>
                                <a:pt x="1506401" y="3196590"/>
                                <a:pt x="1511300" y="3219450"/>
                              </a:cubicBezTo>
                              <a:cubicBezTo>
                                <a:pt x="1512899" y="3226912"/>
                                <a:pt x="1520900" y="3231526"/>
                                <a:pt x="1524000" y="3238500"/>
                              </a:cubicBezTo>
                              <a:cubicBezTo>
                                <a:pt x="1529437" y="3250733"/>
                                <a:pt x="1532467" y="3263900"/>
                                <a:pt x="1536700" y="3276600"/>
                              </a:cubicBezTo>
                              <a:cubicBezTo>
                                <a:pt x="1543717" y="3297652"/>
                                <a:pt x="1551385" y="3318273"/>
                                <a:pt x="1555750" y="3340100"/>
                              </a:cubicBezTo>
                              <a:cubicBezTo>
                                <a:pt x="1558275" y="3352725"/>
                                <a:pt x="1560142" y="3365475"/>
                                <a:pt x="1562100" y="3378200"/>
                              </a:cubicBezTo>
                              <a:cubicBezTo>
                                <a:pt x="1564700" y="3395101"/>
                                <a:pt x="1565817" y="3423735"/>
                                <a:pt x="1574800" y="3441700"/>
                              </a:cubicBezTo>
                              <a:cubicBezTo>
                                <a:pt x="1578213" y="3448526"/>
                                <a:pt x="1584087" y="3453924"/>
                                <a:pt x="1587500" y="3460750"/>
                              </a:cubicBezTo>
                              <a:cubicBezTo>
                                <a:pt x="1590493" y="3466737"/>
                                <a:pt x="1590137" y="3474231"/>
                                <a:pt x="1593850" y="3479800"/>
                              </a:cubicBezTo>
                              <a:cubicBezTo>
                                <a:pt x="1607440" y="3500185"/>
                                <a:pt x="1611978" y="3498543"/>
                                <a:pt x="1631950" y="3505200"/>
                              </a:cubicBezTo>
                              <a:cubicBezTo>
                                <a:pt x="1636183" y="3511550"/>
                                <a:pt x="1639254" y="3518854"/>
                                <a:pt x="1644650" y="3524250"/>
                              </a:cubicBezTo>
                              <a:cubicBezTo>
                                <a:pt x="1652526" y="3532126"/>
                                <a:pt x="1678283" y="3548789"/>
                                <a:pt x="1689100" y="3556000"/>
                              </a:cubicBezTo>
                              <a:cubicBezTo>
                                <a:pt x="1665634" y="3591199"/>
                                <a:pt x="1689826" y="3563358"/>
                                <a:pt x="1657350" y="3581400"/>
                              </a:cubicBezTo>
                              <a:cubicBezTo>
                                <a:pt x="1644007" y="3588813"/>
                                <a:pt x="1631950" y="3598333"/>
                                <a:pt x="1619250" y="3606800"/>
                              </a:cubicBezTo>
                              <a:cubicBezTo>
                                <a:pt x="1612900" y="3611033"/>
                                <a:pt x="1607440" y="3617087"/>
                                <a:pt x="1600200" y="3619500"/>
                              </a:cubicBezTo>
                              <a:lnTo>
                                <a:pt x="1562100" y="3632200"/>
                              </a:lnTo>
                              <a:lnTo>
                                <a:pt x="1543050" y="3644900"/>
                              </a:lnTo>
                            </a:path>
                          </a:pathLst>
                        </a:custGeom>
                        <a:noFill/>
                        <a:ln w="28575">
                          <a:solidFill>
                            <a:srgbClr val="0070C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/>
                        </a:p>
                      </p:txBody>
                    </p:sp>
                    <p:sp>
                      <p:nvSpPr>
                        <p:cNvPr id="81" name="Freeform 80"/>
                        <p:cNvSpPr/>
                        <p:nvPr/>
                      </p:nvSpPr>
                      <p:spPr>
                        <a:xfrm>
                          <a:off x="6343650" y="4579144"/>
                          <a:ext cx="250724" cy="400069"/>
                        </a:xfrm>
                        <a:custGeom>
                          <a:avLst/>
                          <a:gdLst>
                            <a:gd name="connsiteX0" fmla="*/ 176213 w 250724"/>
                            <a:gd name="connsiteY0" fmla="*/ 0 h 400069"/>
                            <a:gd name="connsiteX1" fmla="*/ 164306 w 250724"/>
                            <a:gd name="connsiteY1" fmla="*/ 2381 h 400069"/>
                            <a:gd name="connsiteX2" fmla="*/ 157163 w 250724"/>
                            <a:gd name="connsiteY2" fmla="*/ 7144 h 400069"/>
                            <a:gd name="connsiteX3" fmla="*/ 142875 w 250724"/>
                            <a:gd name="connsiteY3" fmla="*/ 35719 h 400069"/>
                            <a:gd name="connsiteX4" fmla="*/ 138113 w 250724"/>
                            <a:gd name="connsiteY4" fmla="*/ 50006 h 400069"/>
                            <a:gd name="connsiteX5" fmla="*/ 135731 w 250724"/>
                            <a:gd name="connsiteY5" fmla="*/ 57150 h 400069"/>
                            <a:gd name="connsiteX6" fmla="*/ 138113 w 250724"/>
                            <a:gd name="connsiteY6" fmla="*/ 69056 h 400069"/>
                            <a:gd name="connsiteX7" fmla="*/ 140494 w 250724"/>
                            <a:gd name="connsiteY7" fmla="*/ 78581 h 400069"/>
                            <a:gd name="connsiteX8" fmla="*/ 166688 w 250724"/>
                            <a:gd name="connsiteY8" fmla="*/ 85725 h 400069"/>
                            <a:gd name="connsiteX9" fmla="*/ 183356 w 250724"/>
                            <a:gd name="connsiteY9" fmla="*/ 95250 h 400069"/>
                            <a:gd name="connsiteX10" fmla="*/ 204788 w 250724"/>
                            <a:gd name="connsiteY10" fmla="*/ 109537 h 400069"/>
                            <a:gd name="connsiteX11" fmla="*/ 221456 w 250724"/>
                            <a:gd name="connsiteY11" fmla="*/ 119062 h 400069"/>
                            <a:gd name="connsiteX12" fmla="*/ 233363 w 250724"/>
                            <a:gd name="connsiteY12" fmla="*/ 121444 h 400069"/>
                            <a:gd name="connsiteX13" fmla="*/ 240506 w 250724"/>
                            <a:gd name="connsiteY13" fmla="*/ 126206 h 400069"/>
                            <a:gd name="connsiteX14" fmla="*/ 250031 w 250724"/>
                            <a:gd name="connsiteY14" fmla="*/ 128587 h 400069"/>
                            <a:gd name="connsiteX15" fmla="*/ 247650 w 250724"/>
                            <a:gd name="connsiteY15" fmla="*/ 159544 h 400069"/>
                            <a:gd name="connsiteX16" fmla="*/ 242888 w 250724"/>
                            <a:gd name="connsiteY16" fmla="*/ 183356 h 400069"/>
                            <a:gd name="connsiteX17" fmla="*/ 240506 w 250724"/>
                            <a:gd name="connsiteY17" fmla="*/ 197644 h 400069"/>
                            <a:gd name="connsiteX18" fmla="*/ 235744 w 250724"/>
                            <a:gd name="connsiteY18" fmla="*/ 211931 h 400069"/>
                            <a:gd name="connsiteX19" fmla="*/ 233363 w 250724"/>
                            <a:gd name="connsiteY19" fmla="*/ 219075 h 400069"/>
                            <a:gd name="connsiteX20" fmla="*/ 230981 w 250724"/>
                            <a:gd name="connsiteY20" fmla="*/ 226219 h 400069"/>
                            <a:gd name="connsiteX21" fmla="*/ 228600 w 250724"/>
                            <a:gd name="connsiteY21" fmla="*/ 235744 h 400069"/>
                            <a:gd name="connsiteX22" fmla="*/ 226219 w 250724"/>
                            <a:gd name="connsiteY22" fmla="*/ 247650 h 400069"/>
                            <a:gd name="connsiteX23" fmla="*/ 223838 w 250724"/>
                            <a:gd name="connsiteY23" fmla="*/ 254794 h 400069"/>
                            <a:gd name="connsiteX24" fmla="*/ 209550 w 250724"/>
                            <a:gd name="connsiteY24" fmla="*/ 259556 h 400069"/>
                            <a:gd name="connsiteX25" fmla="*/ 202406 w 250724"/>
                            <a:gd name="connsiteY25" fmla="*/ 264319 h 400069"/>
                            <a:gd name="connsiteX26" fmla="*/ 192881 w 250724"/>
                            <a:gd name="connsiteY26" fmla="*/ 266700 h 400069"/>
                            <a:gd name="connsiteX27" fmla="*/ 178594 w 250724"/>
                            <a:gd name="connsiteY27" fmla="*/ 271462 h 400069"/>
                            <a:gd name="connsiteX28" fmla="*/ 171450 w 250724"/>
                            <a:gd name="connsiteY28" fmla="*/ 273844 h 400069"/>
                            <a:gd name="connsiteX29" fmla="*/ 169069 w 250724"/>
                            <a:gd name="connsiteY29" fmla="*/ 280987 h 400069"/>
                            <a:gd name="connsiteX30" fmla="*/ 164306 w 250724"/>
                            <a:gd name="connsiteY30" fmla="*/ 288131 h 400069"/>
                            <a:gd name="connsiteX31" fmla="*/ 171450 w 250724"/>
                            <a:gd name="connsiteY31" fmla="*/ 295275 h 400069"/>
                            <a:gd name="connsiteX32" fmla="*/ 185738 w 250724"/>
                            <a:gd name="connsiteY32" fmla="*/ 304800 h 400069"/>
                            <a:gd name="connsiteX33" fmla="*/ 171450 w 250724"/>
                            <a:gd name="connsiteY33" fmla="*/ 307181 h 400069"/>
                            <a:gd name="connsiteX34" fmla="*/ 85725 w 250724"/>
                            <a:gd name="connsiteY34" fmla="*/ 309562 h 400069"/>
                            <a:gd name="connsiteX35" fmla="*/ 73819 w 250724"/>
                            <a:gd name="connsiteY35" fmla="*/ 311944 h 400069"/>
                            <a:gd name="connsiteX36" fmla="*/ 66675 w 250724"/>
                            <a:gd name="connsiteY36" fmla="*/ 314325 h 400069"/>
                            <a:gd name="connsiteX37" fmla="*/ 50006 w 250724"/>
                            <a:gd name="connsiteY37" fmla="*/ 316706 h 400069"/>
                            <a:gd name="connsiteX38" fmla="*/ 38100 w 250724"/>
                            <a:gd name="connsiteY38" fmla="*/ 319087 h 400069"/>
                            <a:gd name="connsiteX39" fmla="*/ 28575 w 250724"/>
                            <a:gd name="connsiteY39" fmla="*/ 321469 h 400069"/>
                            <a:gd name="connsiteX40" fmla="*/ 14288 w 250724"/>
                            <a:gd name="connsiteY40" fmla="*/ 326231 h 400069"/>
                            <a:gd name="connsiteX41" fmla="*/ 4763 w 250724"/>
                            <a:gd name="connsiteY41" fmla="*/ 340519 h 400069"/>
                            <a:gd name="connsiteX42" fmla="*/ 0 w 250724"/>
                            <a:gd name="connsiteY42" fmla="*/ 354806 h 400069"/>
                            <a:gd name="connsiteX43" fmla="*/ 2381 w 250724"/>
                            <a:gd name="connsiteY43" fmla="*/ 376237 h 400069"/>
                            <a:gd name="connsiteX44" fmla="*/ 4763 w 250724"/>
                            <a:gd name="connsiteY44" fmla="*/ 383381 h 400069"/>
                            <a:gd name="connsiteX45" fmla="*/ 7144 w 250724"/>
                            <a:gd name="connsiteY45" fmla="*/ 392906 h 400069"/>
                            <a:gd name="connsiteX46" fmla="*/ 11906 w 250724"/>
                            <a:gd name="connsiteY46" fmla="*/ 400050 h 40006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</a:cxnLst>
                          <a:rect l="l" t="t" r="r" b="b"/>
                          <a:pathLst>
                            <a:path w="250724" h="400069">
                              <a:moveTo>
                                <a:pt x="176213" y="0"/>
                              </a:moveTo>
                              <a:cubicBezTo>
                                <a:pt x="172244" y="794"/>
                                <a:pt x="168096" y="960"/>
                                <a:pt x="164306" y="2381"/>
                              </a:cubicBezTo>
                              <a:cubicBezTo>
                                <a:pt x="161626" y="3386"/>
                                <a:pt x="159047" y="4990"/>
                                <a:pt x="157163" y="7144"/>
                              </a:cubicBezTo>
                              <a:cubicBezTo>
                                <a:pt x="147220" y="18508"/>
                                <a:pt x="147372" y="22229"/>
                                <a:pt x="142875" y="35719"/>
                              </a:cubicBezTo>
                              <a:lnTo>
                                <a:pt x="138113" y="50006"/>
                              </a:lnTo>
                              <a:lnTo>
                                <a:pt x="135731" y="57150"/>
                              </a:lnTo>
                              <a:cubicBezTo>
                                <a:pt x="136525" y="61119"/>
                                <a:pt x="137235" y="65105"/>
                                <a:pt x="138113" y="69056"/>
                              </a:cubicBezTo>
                              <a:cubicBezTo>
                                <a:pt x="138823" y="72251"/>
                                <a:pt x="138009" y="76451"/>
                                <a:pt x="140494" y="78581"/>
                              </a:cubicBezTo>
                              <a:cubicBezTo>
                                <a:pt x="144174" y="81735"/>
                                <a:pt x="161507" y="84689"/>
                                <a:pt x="166688" y="85725"/>
                              </a:cubicBezTo>
                              <a:cubicBezTo>
                                <a:pt x="191392" y="102195"/>
                                <a:pt x="153151" y="77127"/>
                                <a:pt x="183356" y="95250"/>
                              </a:cubicBezTo>
                              <a:cubicBezTo>
                                <a:pt x="190718" y="99667"/>
                                <a:pt x="197644" y="104774"/>
                                <a:pt x="204788" y="109537"/>
                              </a:cubicBezTo>
                              <a:cubicBezTo>
                                <a:pt x="210018" y="113024"/>
                                <a:pt x="215407" y="117046"/>
                                <a:pt x="221456" y="119062"/>
                              </a:cubicBezTo>
                              <a:cubicBezTo>
                                <a:pt x="225296" y="120342"/>
                                <a:pt x="229394" y="120650"/>
                                <a:pt x="233363" y="121444"/>
                              </a:cubicBezTo>
                              <a:cubicBezTo>
                                <a:pt x="235744" y="123031"/>
                                <a:pt x="237876" y="125079"/>
                                <a:pt x="240506" y="126206"/>
                              </a:cubicBezTo>
                              <a:cubicBezTo>
                                <a:pt x="243514" y="127495"/>
                                <a:pt x="249345" y="125387"/>
                                <a:pt x="250031" y="128587"/>
                              </a:cubicBezTo>
                              <a:cubicBezTo>
                                <a:pt x="252200" y="138707"/>
                                <a:pt x="248680" y="149246"/>
                                <a:pt x="247650" y="159544"/>
                              </a:cubicBezTo>
                              <a:cubicBezTo>
                                <a:pt x="243874" y="197307"/>
                                <a:pt x="247509" y="162564"/>
                                <a:pt x="242888" y="183356"/>
                              </a:cubicBezTo>
                              <a:cubicBezTo>
                                <a:pt x="241841" y="188069"/>
                                <a:pt x="241677" y="192960"/>
                                <a:pt x="240506" y="197644"/>
                              </a:cubicBezTo>
                              <a:cubicBezTo>
                                <a:pt x="239288" y="202514"/>
                                <a:pt x="237331" y="207169"/>
                                <a:pt x="235744" y="211931"/>
                              </a:cubicBezTo>
                              <a:lnTo>
                                <a:pt x="233363" y="219075"/>
                              </a:lnTo>
                              <a:cubicBezTo>
                                <a:pt x="232569" y="221456"/>
                                <a:pt x="231590" y="223784"/>
                                <a:pt x="230981" y="226219"/>
                              </a:cubicBezTo>
                              <a:cubicBezTo>
                                <a:pt x="230187" y="229394"/>
                                <a:pt x="229310" y="232549"/>
                                <a:pt x="228600" y="235744"/>
                              </a:cubicBezTo>
                              <a:cubicBezTo>
                                <a:pt x="227722" y="239695"/>
                                <a:pt x="227201" y="243724"/>
                                <a:pt x="226219" y="247650"/>
                              </a:cubicBezTo>
                              <a:cubicBezTo>
                                <a:pt x="225610" y="250085"/>
                                <a:pt x="225881" y="253335"/>
                                <a:pt x="223838" y="254794"/>
                              </a:cubicBezTo>
                              <a:cubicBezTo>
                                <a:pt x="219753" y="257712"/>
                                <a:pt x="209550" y="259556"/>
                                <a:pt x="209550" y="259556"/>
                              </a:cubicBezTo>
                              <a:cubicBezTo>
                                <a:pt x="207169" y="261144"/>
                                <a:pt x="205037" y="263192"/>
                                <a:pt x="202406" y="264319"/>
                              </a:cubicBezTo>
                              <a:cubicBezTo>
                                <a:pt x="199398" y="265608"/>
                                <a:pt x="196016" y="265760"/>
                                <a:pt x="192881" y="266700"/>
                              </a:cubicBezTo>
                              <a:cubicBezTo>
                                <a:pt x="188073" y="268142"/>
                                <a:pt x="183356" y="269875"/>
                                <a:pt x="178594" y="271462"/>
                              </a:cubicBezTo>
                              <a:lnTo>
                                <a:pt x="171450" y="273844"/>
                              </a:lnTo>
                              <a:cubicBezTo>
                                <a:pt x="170656" y="276225"/>
                                <a:pt x="170191" y="278742"/>
                                <a:pt x="169069" y="280987"/>
                              </a:cubicBezTo>
                              <a:cubicBezTo>
                                <a:pt x="167789" y="283547"/>
                                <a:pt x="163836" y="285308"/>
                                <a:pt x="164306" y="288131"/>
                              </a:cubicBezTo>
                              <a:cubicBezTo>
                                <a:pt x="164860" y="291453"/>
                                <a:pt x="169294" y="292688"/>
                                <a:pt x="171450" y="295275"/>
                              </a:cubicBezTo>
                              <a:cubicBezTo>
                                <a:pt x="180105" y="305661"/>
                                <a:pt x="171061" y="301131"/>
                                <a:pt x="185738" y="304800"/>
                              </a:cubicBezTo>
                              <a:cubicBezTo>
                                <a:pt x="170885" y="314701"/>
                                <a:pt x="186239" y="307181"/>
                                <a:pt x="171450" y="307181"/>
                              </a:cubicBezTo>
                              <a:cubicBezTo>
                                <a:pt x="142864" y="307181"/>
                                <a:pt x="114300" y="308768"/>
                                <a:pt x="85725" y="309562"/>
                              </a:cubicBezTo>
                              <a:cubicBezTo>
                                <a:pt x="81756" y="310356"/>
                                <a:pt x="77745" y="310962"/>
                                <a:pt x="73819" y="311944"/>
                              </a:cubicBezTo>
                              <a:cubicBezTo>
                                <a:pt x="71384" y="312553"/>
                                <a:pt x="69136" y="313833"/>
                                <a:pt x="66675" y="314325"/>
                              </a:cubicBezTo>
                              <a:cubicBezTo>
                                <a:pt x="61171" y="315426"/>
                                <a:pt x="55542" y="315783"/>
                                <a:pt x="50006" y="316706"/>
                              </a:cubicBezTo>
                              <a:cubicBezTo>
                                <a:pt x="46014" y="317371"/>
                                <a:pt x="42051" y="318209"/>
                                <a:pt x="38100" y="319087"/>
                              </a:cubicBezTo>
                              <a:cubicBezTo>
                                <a:pt x="34905" y="319797"/>
                                <a:pt x="31710" y="320529"/>
                                <a:pt x="28575" y="321469"/>
                              </a:cubicBezTo>
                              <a:cubicBezTo>
                                <a:pt x="23767" y="322912"/>
                                <a:pt x="14288" y="326231"/>
                                <a:pt x="14288" y="326231"/>
                              </a:cubicBezTo>
                              <a:lnTo>
                                <a:pt x="4763" y="340519"/>
                              </a:lnTo>
                              <a:cubicBezTo>
                                <a:pt x="1978" y="344696"/>
                                <a:pt x="0" y="354806"/>
                                <a:pt x="0" y="354806"/>
                              </a:cubicBezTo>
                              <a:cubicBezTo>
                                <a:pt x="794" y="361950"/>
                                <a:pt x="1199" y="369147"/>
                                <a:pt x="2381" y="376237"/>
                              </a:cubicBezTo>
                              <a:cubicBezTo>
                                <a:pt x="2794" y="378713"/>
                                <a:pt x="4073" y="380967"/>
                                <a:pt x="4763" y="383381"/>
                              </a:cubicBezTo>
                              <a:cubicBezTo>
                                <a:pt x="5662" y="386528"/>
                                <a:pt x="6245" y="389759"/>
                                <a:pt x="7144" y="392906"/>
                              </a:cubicBezTo>
                              <a:cubicBezTo>
                                <a:pt x="9400" y="400803"/>
                                <a:pt x="7134" y="400050"/>
                                <a:pt x="11906" y="400050"/>
                              </a:cubicBezTo>
                            </a:path>
                          </a:pathLst>
                        </a:custGeom>
                        <a:noFill/>
                        <a:ln w="28575">
                          <a:solidFill>
                            <a:srgbClr val="0070C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/>
                        </a:p>
                      </p:txBody>
                    </p:sp>
                    <p:sp>
                      <p:nvSpPr>
                        <p:cNvPr id="82" name="Freeform 81"/>
                        <p:cNvSpPr/>
                        <p:nvPr/>
                      </p:nvSpPr>
                      <p:spPr>
                        <a:xfrm>
                          <a:off x="2743200" y="6350"/>
                          <a:ext cx="3746583" cy="4641850"/>
                        </a:xfrm>
                        <a:custGeom>
                          <a:avLst/>
                          <a:gdLst>
                            <a:gd name="connsiteX0" fmla="*/ 25400 w 2755900"/>
                            <a:gd name="connsiteY0" fmla="*/ 0 h 4641850"/>
                            <a:gd name="connsiteX1" fmla="*/ 19050 w 2755900"/>
                            <a:gd name="connsiteY1" fmla="*/ 69850 h 4641850"/>
                            <a:gd name="connsiteX2" fmla="*/ 31750 w 2755900"/>
                            <a:gd name="connsiteY2" fmla="*/ 107950 h 4641850"/>
                            <a:gd name="connsiteX3" fmla="*/ 25400 w 2755900"/>
                            <a:gd name="connsiteY3" fmla="*/ 127000 h 4641850"/>
                            <a:gd name="connsiteX4" fmla="*/ 0 w 2755900"/>
                            <a:gd name="connsiteY4" fmla="*/ 165100 h 4641850"/>
                            <a:gd name="connsiteX5" fmla="*/ 12700 w 2755900"/>
                            <a:gd name="connsiteY5" fmla="*/ 209550 h 4641850"/>
                            <a:gd name="connsiteX6" fmla="*/ 25400 w 2755900"/>
                            <a:gd name="connsiteY6" fmla="*/ 228600 h 4641850"/>
                            <a:gd name="connsiteX7" fmla="*/ 44450 w 2755900"/>
                            <a:gd name="connsiteY7" fmla="*/ 234950 h 4641850"/>
                            <a:gd name="connsiteX8" fmla="*/ 82550 w 2755900"/>
                            <a:gd name="connsiteY8" fmla="*/ 273050 h 4641850"/>
                            <a:gd name="connsiteX9" fmla="*/ 95250 w 2755900"/>
                            <a:gd name="connsiteY9" fmla="*/ 292100 h 4641850"/>
                            <a:gd name="connsiteX10" fmla="*/ 133350 w 2755900"/>
                            <a:gd name="connsiteY10" fmla="*/ 317500 h 4641850"/>
                            <a:gd name="connsiteX11" fmla="*/ 152400 w 2755900"/>
                            <a:gd name="connsiteY11" fmla="*/ 330200 h 4641850"/>
                            <a:gd name="connsiteX12" fmla="*/ 190500 w 2755900"/>
                            <a:gd name="connsiteY12" fmla="*/ 342900 h 4641850"/>
                            <a:gd name="connsiteX13" fmla="*/ 196850 w 2755900"/>
                            <a:gd name="connsiteY13" fmla="*/ 374650 h 4641850"/>
                            <a:gd name="connsiteX14" fmla="*/ 177800 w 2755900"/>
                            <a:gd name="connsiteY14" fmla="*/ 412750 h 4641850"/>
                            <a:gd name="connsiteX15" fmla="*/ 158750 w 2755900"/>
                            <a:gd name="connsiteY15" fmla="*/ 425450 h 4641850"/>
                            <a:gd name="connsiteX16" fmla="*/ 146050 w 2755900"/>
                            <a:gd name="connsiteY16" fmla="*/ 444500 h 4641850"/>
                            <a:gd name="connsiteX17" fmla="*/ 133350 w 2755900"/>
                            <a:gd name="connsiteY17" fmla="*/ 482600 h 4641850"/>
                            <a:gd name="connsiteX18" fmla="*/ 158750 w 2755900"/>
                            <a:gd name="connsiteY18" fmla="*/ 520700 h 4641850"/>
                            <a:gd name="connsiteX19" fmla="*/ 165100 w 2755900"/>
                            <a:gd name="connsiteY19" fmla="*/ 539750 h 4641850"/>
                            <a:gd name="connsiteX20" fmla="*/ 184150 w 2755900"/>
                            <a:gd name="connsiteY20" fmla="*/ 552450 h 4641850"/>
                            <a:gd name="connsiteX21" fmla="*/ 215900 w 2755900"/>
                            <a:gd name="connsiteY21" fmla="*/ 584200 h 4641850"/>
                            <a:gd name="connsiteX22" fmla="*/ 228600 w 2755900"/>
                            <a:gd name="connsiteY22" fmla="*/ 603250 h 4641850"/>
                            <a:gd name="connsiteX23" fmla="*/ 234950 w 2755900"/>
                            <a:gd name="connsiteY23" fmla="*/ 666750 h 4641850"/>
                            <a:gd name="connsiteX24" fmla="*/ 254000 w 2755900"/>
                            <a:gd name="connsiteY24" fmla="*/ 679450 h 4641850"/>
                            <a:gd name="connsiteX25" fmla="*/ 292100 w 2755900"/>
                            <a:gd name="connsiteY25" fmla="*/ 692150 h 4641850"/>
                            <a:gd name="connsiteX26" fmla="*/ 330200 w 2755900"/>
                            <a:gd name="connsiteY26" fmla="*/ 717550 h 4641850"/>
                            <a:gd name="connsiteX27" fmla="*/ 381000 w 2755900"/>
                            <a:gd name="connsiteY27" fmla="*/ 730250 h 4641850"/>
                            <a:gd name="connsiteX28" fmla="*/ 393700 w 2755900"/>
                            <a:gd name="connsiteY28" fmla="*/ 749300 h 4641850"/>
                            <a:gd name="connsiteX29" fmla="*/ 419100 w 2755900"/>
                            <a:gd name="connsiteY29" fmla="*/ 774700 h 4641850"/>
                            <a:gd name="connsiteX30" fmla="*/ 400050 w 2755900"/>
                            <a:gd name="connsiteY30" fmla="*/ 819150 h 4641850"/>
                            <a:gd name="connsiteX31" fmla="*/ 381000 w 2755900"/>
                            <a:gd name="connsiteY31" fmla="*/ 825500 h 4641850"/>
                            <a:gd name="connsiteX32" fmla="*/ 361950 w 2755900"/>
                            <a:gd name="connsiteY32" fmla="*/ 838200 h 4641850"/>
                            <a:gd name="connsiteX33" fmla="*/ 336550 w 2755900"/>
                            <a:gd name="connsiteY33" fmla="*/ 876300 h 4641850"/>
                            <a:gd name="connsiteX34" fmla="*/ 342900 w 2755900"/>
                            <a:gd name="connsiteY34" fmla="*/ 914400 h 4641850"/>
                            <a:gd name="connsiteX35" fmla="*/ 368300 w 2755900"/>
                            <a:gd name="connsiteY35" fmla="*/ 952500 h 4641850"/>
                            <a:gd name="connsiteX36" fmla="*/ 374650 w 2755900"/>
                            <a:gd name="connsiteY36" fmla="*/ 971550 h 4641850"/>
                            <a:gd name="connsiteX37" fmla="*/ 393700 w 2755900"/>
                            <a:gd name="connsiteY37" fmla="*/ 984250 h 4641850"/>
                            <a:gd name="connsiteX38" fmla="*/ 406400 w 2755900"/>
                            <a:gd name="connsiteY38" fmla="*/ 1003300 h 4641850"/>
                            <a:gd name="connsiteX39" fmla="*/ 425450 w 2755900"/>
                            <a:gd name="connsiteY39" fmla="*/ 1016000 h 4641850"/>
                            <a:gd name="connsiteX40" fmla="*/ 438150 w 2755900"/>
                            <a:gd name="connsiteY40" fmla="*/ 1149350 h 4641850"/>
                            <a:gd name="connsiteX41" fmla="*/ 450850 w 2755900"/>
                            <a:gd name="connsiteY41" fmla="*/ 1168400 h 4641850"/>
                            <a:gd name="connsiteX42" fmla="*/ 488950 w 2755900"/>
                            <a:gd name="connsiteY42" fmla="*/ 1181100 h 4641850"/>
                            <a:gd name="connsiteX43" fmla="*/ 584200 w 2755900"/>
                            <a:gd name="connsiteY43" fmla="*/ 1193800 h 4641850"/>
                            <a:gd name="connsiteX44" fmla="*/ 641350 w 2755900"/>
                            <a:gd name="connsiteY44" fmla="*/ 1250950 h 4641850"/>
                            <a:gd name="connsiteX45" fmla="*/ 654050 w 2755900"/>
                            <a:gd name="connsiteY45" fmla="*/ 1289050 h 4641850"/>
                            <a:gd name="connsiteX46" fmla="*/ 660400 w 2755900"/>
                            <a:gd name="connsiteY46" fmla="*/ 1435100 h 4641850"/>
                            <a:gd name="connsiteX47" fmla="*/ 673100 w 2755900"/>
                            <a:gd name="connsiteY47" fmla="*/ 1454150 h 4641850"/>
                            <a:gd name="connsiteX48" fmla="*/ 692150 w 2755900"/>
                            <a:gd name="connsiteY48" fmla="*/ 1460500 h 4641850"/>
                            <a:gd name="connsiteX49" fmla="*/ 755650 w 2755900"/>
                            <a:gd name="connsiteY49" fmla="*/ 1466850 h 4641850"/>
                            <a:gd name="connsiteX50" fmla="*/ 774700 w 2755900"/>
                            <a:gd name="connsiteY50" fmla="*/ 1473200 h 4641850"/>
                            <a:gd name="connsiteX51" fmla="*/ 831850 w 2755900"/>
                            <a:gd name="connsiteY51" fmla="*/ 1504950 h 4641850"/>
                            <a:gd name="connsiteX52" fmla="*/ 857250 w 2755900"/>
                            <a:gd name="connsiteY52" fmla="*/ 1524000 h 4641850"/>
                            <a:gd name="connsiteX53" fmla="*/ 863600 w 2755900"/>
                            <a:gd name="connsiteY53" fmla="*/ 1543050 h 4641850"/>
                            <a:gd name="connsiteX54" fmla="*/ 869950 w 2755900"/>
                            <a:gd name="connsiteY54" fmla="*/ 1682750 h 4641850"/>
                            <a:gd name="connsiteX55" fmla="*/ 895350 w 2755900"/>
                            <a:gd name="connsiteY55" fmla="*/ 1739900 h 4641850"/>
                            <a:gd name="connsiteX56" fmla="*/ 914400 w 2755900"/>
                            <a:gd name="connsiteY56" fmla="*/ 1752600 h 4641850"/>
                            <a:gd name="connsiteX57" fmla="*/ 933450 w 2755900"/>
                            <a:gd name="connsiteY57" fmla="*/ 1790700 h 4641850"/>
                            <a:gd name="connsiteX58" fmla="*/ 939800 w 2755900"/>
                            <a:gd name="connsiteY58" fmla="*/ 1809750 h 4641850"/>
                            <a:gd name="connsiteX59" fmla="*/ 958850 w 2755900"/>
                            <a:gd name="connsiteY59" fmla="*/ 1816100 h 4641850"/>
                            <a:gd name="connsiteX60" fmla="*/ 977900 w 2755900"/>
                            <a:gd name="connsiteY60" fmla="*/ 1854200 h 4641850"/>
                            <a:gd name="connsiteX61" fmla="*/ 1016000 w 2755900"/>
                            <a:gd name="connsiteY61" fmla="*/ 1892300 h 4641850"/>
                            <a:gd name="connsiteX62" fmla="*/ 1060450 w 2755900"/>
                            <a:gd name="connsiteY62" fmla="*/ 2025650 h 4641850"/>
                            <a:gd name="connsiteX63" fmla="*/ 1066800 w 2755900"/>
                            <a:gd name="connsiteY63" fmla="*/ 2051050 h 4641850"/>
                            <a:gd name="connsiteX64" fmla="*/ 1073150 w 2755900"/>
                            <a:gd name="connsiteY64" fmla="*/ 2070100 h 4641850"/>
                            <a:gd name="connsiteX65" fmla="*/ 1085850 w 2755900"/>
                            <a:gd name="connsiteY65" fmla="*/ 2127250 h 4641850"/>
                            <a:gd name="connsiteX66" fmla="*/ 1092200 w 2755900"/>
                            <a:gd name="connsiteY66" fmla="*/ 2146300 h 4641850"/>
                            <a:gd name="connsiteX67" fmla="*/ 1111250 w 2755900"/>
                            <a:gd name="connsiteY67" fmla="*/ 2159000 h 4641850"/>
                            <a:gd name="connsiteX68" fmla="*/ 1123950 w 2755900"/>
                            <a:gd name="connsiteY68" fmla="*/ 2178050 h 4641850"/>
                            <a:gd name="connsiteX69" fmla="*/ 1104900 w 2755900"/>
                            <a:gd name="connsiteY69" fmla="*/ 2235200 h 4641850"/>
                            <a:gd name="connsiteX70" fmla="*/ 1085850 w 2755900"/>
                            <a:gd name="connsiteY70" fmla="*/ 2273300 h 4641850"/>
                            <a:gd name="connsiteX71" fmla="*/ 1098550 w 2755900"/>
                            <a:gd name="connsiteY71" fmla="*/ 2317750 h 4641850"/>
                            <a:gd name="connsiteX72" fmla="*/ 1104900 w 2755900"/>
                            <a:gd name="connsiteY72" fmla="*/ 2336800 h 4641850"/>
                            <a:gd name="connsiteX73" fmla="*/ 1123950 w 2755900"/>
                            <a:gd name="connsiteY73" fmla="*/ 2355850 h 4641850"/>
                            <a:gd name="connsiteX74" fmla="*/ 1149350 w 2755900"/>
                            <a:gd name="connsiteY74" fmla="*/ 2393950 h 4641850"/>
                            <a:gd name="connsiteX75" fmla="*/ 1206500 w 2755900"/>
                            <a:gd name="connsiteY75" fmla="*/ 2425700 h 4641850"/>
                            <a:gd name="connsiteX76" fmla="*/ 1212850 w 2755900"/>
                            <a:gd name="connsiteY76" fmla="*/ 2444750 h 4641850"/>
                            <a:gd name="connsiteX77" fmla="*/ 1231900 w 2755900"/>
                            <a:gd name="connsiteY77" fmla="*/ 2457450 h 4641850"/>
                            <a:gd name="connsiteX78" fmla="*/ 1244600 w 2755900"/>
                            <a:gd name="connsiteY78" fmla="*/ 2578100 h 4641850"/>
                            <a:gd name="connsiteX79" fmla="*/ 1257300 w 2755900"/>
                            <a:gd name="connsiteY79" fmla="*/ 2597150 h 4641850"/>
                            <a:gd name="connsiteX80" fmla="*/ 1295400 w 2755900"/>
                            <a:gd name="connsiteY80" fmla="*/ 2622550 h 4641850"/>
                            <a:gd name="connsiteX81" fmla="*/ 1320800 w 2755900"/>
                            <a:gd name="connsiteY81" fmla="*/ 2660650 h 4641850"/>
                            <a:gd name="connsiteX82" fmla="*/ 1327150 w 2755900"/>
                            <a:gd name="connsiteY82" fmla="*/ 2679700 h 4641850"/>
                            <a:gd name="connsiteX83" fmla="*/ 1371600 w 2755900"/>
                            <a:gd name="connsiteY83" fmla="*/ 2711450 h 4641850"/>
                            <a:gd name="connsiteX84" fmla="*/ 1397000 w 2755900"/>
                            <a:gd name="connsiteY84" fmla="*/ 2749550 h 4641850"/>
                            <a:gd name="connsiteX85" fmla="*/ 1403350 w 2755900"/>
                            <a:gd name="connsiteY85" fmla="*/ 2825750 h 4641850"/>
                            <a:gd name="connsiteX86" fmla="*/ 1416050 w 2755900"/>
                            <a:gd name="connsiteY86" fmla="*/ 2889250 h 4641850"/>
                            <a:gd name="connsiteX87" fmla="*/ 1460500 w 2755900"/>
                            <a:gd name="connsiteY87" fmla="*/ 2921000 h 4641850"/>
                            <a:gd name="connsiteX88" fmla="*/ 1479550 w 2755900"/>
                            <a:gd name="connsiteY88" fmla="*/ 2927350 h 4641850"/>
                            <a:gd name="connsiteX89" fmla="*/ 1498600 w 2755900"/>
                            <a:gd name="connsiteY89" fmla="*/ 3009900 h 4641850"/>
                            <a:gd name="connsiteX90" fmla="*/ 1504950 w 2755900"/>
                            <a:gd name="connsiteY90" fmla="*/ 3028950 h 4641850"/>
                            <a:gd name="connsiteX91" fmla="*/ 1511300 w 2755900"/>
                            <a:gd name="connsiteY91" fmla="*/ 3060700 h 4641850"/>
                            <a:gd name="connsiteX92" fmla="*/ 1517650 w 2755900"/>
                            <a:gd name="connsiteY92" fmla="*/ 3098800 h 4641850"/>
                            <a:gd name="connsiteX93" fmla="*/ 1524000 w 2755900"/>
                            <a:gd name="connsiteY93" fmla="*/ 3143250 h 4641850"/>
                            <a:gd name="connsiteX94" fmla="*/ 1543050 w 2755900"/>
                            <a:gd name="connsiteY94" fmla="*/ 3206750 h 4641850"/>
                            <a:gd name="connsiteX95" fmla="*/ 1555750 w 2755900"/>
                            <a:gd name="connsiteY95" fmla="*/ 3225800 h 4641850"/>
                            <a:gd name="connsiteX96" fmla="*/ 1612900 w 2755900"/>
                            <a:gd name="connsiteY96" fmla="*/ 3270250 h 4641850"/>
                            <a:gd name="connsiteX97" fmla="*/ 1631950 w 2755900"/>
                            <a:gd name="connsiteY97" fmla="*/ 3282950 h 4641850"/>
                            <a:gd name="connsiteX98" fmla="*/ 1651000 w 2755900"/>
                            <a:gd name="connsiteY98" fmla="*/ 3295650 h 4641850"/>
                            <a:gd name="connsiteX99" fmla="*/ 1676400 w 2755900"/>
                            <a:gd name="connsiteY99" fmla="*/ 3352800 h 4641850"/>
                            <a:gd name="connsiteX100" fmla="*/ 1689100 w 2755900"/>
                            <a:gd name="connsiteY100" fmla="*/ 3416300 h 4641850"/>
                            <a:gd name="connsiteX101" fmla="*/ 1733550 w 2755900"/>
                            <a:gd name="connsiteY101" fmla="*/ 3467100 h 4641850"/>
                            <a:gd name="connsiteX102" fmla="*/ 1746250 w 2755900"/>
                            <a:gd name="connsiteY102" fmla="*/ 3486150 h 4641850"/>
                            <a:gd name="connsiteX103" fmla="*/ 1758950 w 2755900"/>
                            <a:gd name="connsiteY103" fmla="*/ 3536950 h 4641850"/>
                            <a:gd name="connsiteX104" fmla="*/ 1765300 w 2755900"/>
                            <a:gd name="connsiteY104" fmla="*/ 3575050 h 4641850"/>
                            <a:gd name="connsiteX105" fmla="*/ 1771650 w 2755900"/>
                            <a:gd name="connsiteY105" fmla="*/ 3625850 h 4641850"/>
                            <a:gd name="connsiteX106" fmla="*/ 1784350 w 2755900"/>
                            <a:gd name="connsiteY106" fmla="*/ 3644900 h 4641850"/>
                            <a:gd name="connsiteX107" fmla="*/ 1822450 w 2755900"/>
                            <a:gd name="connsiteY107" fmla="*/ 3676650 h 4641850"/>
                            <a:gd name="connsiteX108" fmla="*/ 1841500 w 2755900"/>
                            <a:gd name="connsiteY108" fmla="*/ 3714750 h 4641850"/>
                            <a:gd name="connsiteX109" fmla="*/ 1854200 w 2755900"/>
                            <a:gd name="connsiteY109" fmla="*/ 3848100 h 4641850"/>
                            <a:gd name="connsiteX110" fmla="*/ 1905000 w 2755900"/>
                            <a:gd name="connsiteY110" fmla="*/ 3879850 h 4641850"/>
                            <a:gd name="connsiteX111" fmla="*/ 1924050 w 2755900"/>
                            <a:gd name="connsiteY111" fmla="*/ 3886200 h 4641850"/>
                            <a:gd name="connsiteX112" fmla="*/ 1943100 w 2755900"/>
                            <a:gd name="connsiteY112" fmla="*/ 3892550 h 4641850"/>
                            <a:gd name="connsiteX113" fmla="*/ 1981200 w 2755900"/>
                            <a:gd name="connsiteY113" fmla="*/ 3911600 h 4641850"/>
                            <a:gd name="connsiteX114" fmla="*/ 2000250 w 2755900"/>
                            <a:gd name="connsiteY114" fmla="*/ 3924300 h 4641850"/>
                            <a:gd name="connsiteX115" fmla="*/ 2025650 w 2755900"/>
                            <a:gd name="connsiteY115" fmla="*/ 3930650 h 4641850"/>
                            <a:gd name="connsiteX116" fmla="*/ 2044700 w 2755900"/>
                            <a:gd name="connsiteY116" fmla="*/ 3937000 h 4641850"/>
                            <a:gd name="connsiteX117" fmla="*/ 2070100 w 2755900"/>
                            <a:gd name="connsiteY117" fmla="*/ 3956050 h 4641850"/>
                            <a:gd name="connsiteX118" fmla="*/ 2089150 w 2755900"/>
                            <a:gd name="connsiteY118" fmla="*/ 3962400 h 4641850"/>
                            <a:gd name="connsiteX119" fmla="*/ 2108200 w 2755900"/>
                            <a:gd name="connsiteY119" fmla="*/ 3981450 h 4641850"/>
                            <a:gd name="connsiteX120" fmla="*/ 2159000 w 2755900"/>
                            <a:gd name="connsiteY120" fmla="*/ 4038600 h 4641850"/>
                            <a:gd name="connsiteX121" fmla="*/ 2165350 w 2755900"/>
                            <a:gd name="connsiteY121" fmla="*/ 4057650 h 4641850"/>
                            <a:gd name="connsiteX122" fmla="*/ 2184400 w 2755900"/>
                            <a:gd name="connsiteY122" fmla="*/ 4070350 h 4641850"/>
                            <a:gd name="connsiteX123" fmla="*/ 2203450 w 2755900"/>
                            <a:gd name="connsiteY123" fmla="*/ 4089400 h 4641850"/>
                            <a:gd name="connsiteX124" fmla="*/ 2228850 w 2755900"/>
                            <a:gd name="connsiteY124" fmla="*/ 4127500 h 4641850"/>
                            <a:gd name="connsiteX125" fmla="*/ 2241550 w 2755900"/>
                            <a:gd name="connsiteY125" fmla="*/ 4146550 h 4641850"/>
                            <a:gd name="connsiteX126" fmla="*/ 2279650 w 2755900"/>
                            <a:gd name="connsiteY126" fmla="*/ 4159250 h 4641850"/>
                            <a:gd name="connsiteX127" fmla="*/ 2298700 w 2755900"/>
                            <a:gd name="connsiteY127" fmla="*/ 4165600 h 4641850"/>
                            <a:gd name="connsiteX128" fmla="*/ 2330450 w 2755900"/>
                            <a:gd name="connsiteY128" fmla="*/ 4191000 h 4641850"/>
                            <a:gd name="connsiteX129" fmla="*/ 2343150 w 2755900"/>
                            <a:gd name="connsiteY129" fmla="*/ 4229100 h 4641850"/>
                            <a:gd name="connsiteX130" fmla="*/ 2349500 w 2755900"/>
                            <a:gd name="connsiteY130" fmla="*/ 4248150 h 4641850"/>
                            <a:gd name="connsiteX131" fmla="*/ 2355850 w 2755900"/>
                            <a:gd name="connsiteY131" fmla="*/ 4267200 h 4641850"/>
                            <a:gd name="connsiteX132" fmla="*/ 2368550 w 2755900"/>
                            <a:gd name="connsiteY132" fmla="*/ 4298950 h 4641850"/>
                            <a:gd name="connsiteX133" fmla="*/ 2413000 w 2755900"/>
                            <a:gd name="connsiteY133" fmla="*/ 4318000 h 4641850"/>
                            <a:gd name="connsiteX134" fmla="*/ 2451100 w 2755900"/>
                            <a:gd name="connsiteY134" fmla="*/ 4394200 h 4641850"/>
                            <a:gd name="connsiteX135" fmla="*/ 2457450 w 2755900"/>
                            <a:gd name="connsiteY135" fmla="*/ 4413250 h 4641850"/>
                            <a:gd name="connsiteX136" fmla="*/ 2463800 w 2755900"/>
                            <a:gd name="connsiteY136" fmla="*/ 4502150 h 4641850"/>
                            <a:gd name="connsiteX137" fmla="*/ 2508250 w 2755900"/>
                            <a:gd name="connsiteY137" fmla="*/ 4508500 h 4641850"/>
                            <a:gd name="connsiteX138" fmla="*/ 2590800 w 2755900"/>
                            <a:gd name="connsiteY138" fmla="*/ 4495800 h 4641850"/>
                            <a:gd name="connsiteX139" fmla="*/ 2686050 w 2755900"/>
                            <a:gd name="connsiteY139" fmla="*/ 4502150 h 4641850"/>
                            <a:gd name="connsiteX140" fmla="*/ 2698750 w 2755900"/>
                            <a:gd name="connsiteY140" fmla="*/ 4521200 h 4641850"/>
                            <a:gd name="connsiteX141" fmla="*/ 2711450 w 2755900"/>
                            <a:gd name="connsiteY141" fmla="*/ 4559300 h 4641850"/>
                            <a:gd name="connsiteX142" fmla="*/ 2730500 w 2755900"/>
                            <a:gd name="connsiteY142" fmla="*/ 4597400 h 4641850"/>
                            <a:gd name="connsiteX143" fmla="*/ 2736850 w 2755900"/>
                            <a:gd name="connsiteY143" fmla="*/ 4616450 h 4641850"/>
                            <a:gd name="connsiteX144" fmla="*/ 2755900 w 2755900"/>
                            <a:gd name="connsiteY144" fmla="*/ 4641850 h 46418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</a:cxnLst>
                          <a:rect l="l" t="t" r="r" b="b"/>
                          <a:pathLst>
                            <a:path w="2755900" h="4641850">
                              <a:moveTo>
                                <a:pt x="25400" y="0"/>
                              </a:moveTo>
                              <a:cubicBezTo>
                                <a:pt x="10159" y="38104"/>
                                <a:pt x="8296" y="26833"/>
                                <a:pt x="19050" y="69850"/>
                              </a:cubicBezTo>
                              <a:cubicBezTo>
                                <a:pt x="22297" y="82837"/>
                                <a:pt x="31750" y="107950"/>
                                <a:pt x="31750" y="107950"/>
                              </a:cubicBezTo>
                              <a:cubicBezTo>
                                <a:pt x="29633" y="114300"/>
                                <a:pt x="28651" y="121149"/>
                                <a:pt x="25400" y="127000"/>
                              </a:cubicBezTo>
                              <a:cubicBezTo>
                                <a:pt x="17987" y="140343"/>
                                <a:pt x="0" y="165100"/>
                                <a:pt x="0" y="165100"/>
                              </a:cubicBezTo>
                              <a:cubicBezTo>
                                <a:pt x="2035" y="173238"/>
                                <a:pt x="8145" y="200440"/>
                                <a:pt x="12700" y="209550"/>
                              </a:cubicBezTo>
                              <a:cubicBezTo>
                                <a:pt x="16113" y="216376"/>
                                <a:pt x="19441" y="223832"/>
                                <a:pt x="25400" y="228600"/>
                              </a:cubicBezTo>
                              <a:cubicBezTo>
                                <a:pt x="30627" y="232781"/>
                                <a:pt x="38100" y="232833"/>
                                <a:pt x="44450" y="234950"/>
                              </a:cubicBezTo>
                              <a:cubicBezTo>
                                <a:pt x="57150" y="247650"/>
                                <a:pt x="72587" y="258106"/>
                                <a:pt x="82550" y="273050"/>
                              </a:cubicBezTo>
                              <a:cubicBezTo>
                                <a:pt x="86783" y="279400"/>
                                <a:pt x="89507" y="287074"/>
                                <a:pt x="95250" y="292100"/>
                              </a:cubicBezTo>
                              <a:cubicBezTo>
                                <a:pt x="106737" y="302151"/>
                                <a:pt x="120650" y="309033"/>
                                <a:pt x="133350" y="317500"/>
                              </a:cubicBezTo>
                              <a:cubicBezTo>
                                <a:pt x="139700" y="321733"/>
                                <a:pt x="145160" y="327787"/>
                                <a:pt x="152400" y="330200"/>
                              </a:cubicBezTo>
                              <a:lnTo>
                                <a:pt x="190500" y="342900"/>
                              </a:lnTo>
                              <a:cubicBezTo>
                                <a:pt x="192617" y="353483"/>
                                <a:pt x="196850" y="363857"/>
                                <a:pt x="196850" y="374650"/>
                              </a:cubicBezTo>
                              <a:cubicBezTo>
                                <a:pt x="196850" y="384979"/>
                                <a:pt x="184221" y="406329"/>
                                <a:pt x="177800" y="412750"/>
                              </a:cubicBezTo>
                              <a:cubicBezTo>
                                <a:pt x="172404" y="418146"/>
                                <a:pt x="165100" y="421217"/>
                                <a:pt x="158750" y="425450"/>
                              </a:cubicBezTo>
                              <a:cubicBezTo>
                                <a:pt x="154517" y="431800"/>
                                <a:pt x="149150" y="437526"/>
                                <a:pt x="146050" y="444500"/>
                              </a:cubicBezTo>
                              <a:cubicBezTo>
                                <a:pt x="140613" y="456733"/>
                                <a:pt x="133350" y="482600"/>
                                <a:pt x="133350" y="482600"/>
                              </a:cubicBezTo>
                              <a:lnTo>
                                <a:pt x="158750" y="520700"/>
                              </a:lnTo>
                              <a:cubicBezTo>
                                <a:pt x="162463" y="526269"/>
                                <a:pt x="160919" y="534523"/>
                                <a:pt x="165100" y="539750"/>
                              </a:cubicBezTo>
                              <a:cubicBezTo>
                                <a:pt x="169868" y="545709"/>
                                <a:pt x="177800" y="548217"/>
                                <a:pt x="184150" y="552450"/>
                              </a:cubicBezTo>
                              <a:cubicBezTo>
                                <a:pt x="218017" y="603250"/>
                                <a:pt x="173567" y="541867"/>
                                <a:pt x="215900" y="584200"/>
                              </a:cubicBezTo>
                              <a:cubicBezTo>
                                <a:pt x="221296" y="589596"/>
                                <a:pt x="224367" y="596900"/>
                                <a:pt x="228600" y="603250"/>
                              </a:cubicBezTo>
                              <a:cubicBezTo>
                                <a:pt x="230717" y="624417"/>
                                <a:pt x="228223" y="646569"/>
                                <a:pt x="234950" y="666750"/>
                              </a:cubicBezTo>
                              <a:cubicBezTo>
                                <a:pt x="237363" y="673990"/>
                                <a:pt x="247026" y="676350"/>
                                <a:pt x="254000" y="679450"/>
                              </a:cubicBezTo>
                              <a:cubicBezTo>
                                <a:pt x="266233" y="684887"/>
                                <a:pt x="292100" y="692150"/>
                                <a:pt x="292100" y="692150"/>
                              </a:cubicBezTo>
                              <a:cubicBezTo>
                                <a:pt x="304800" y="700617"/>
                                <a:pt x="315392" y="713848"/>
                                <a:pt x="330200" y="717550"/>
                              </a:cubicBezTo>
                              <a:lnTo>
                                <a:pt x="381000" y="730250"/>
                              </a:lnTo>
                              <a:cubicBezTo>
                                <a:pt x="385233" y="736600"/>
                                <a:pt x="387741" y="744532"/>
                                <a:pt x="393700" y="749300"/>
                              </a:cubicBezTo>
                              <a:cubicBezTo>
                                <a:pt x="424488" y="773930"/>
                                <a:pt x="405245" y="733136"/>
                                <a:pt x="419100" y="774700"/>
                              </a:cubicBezTo>
                              <a:cubicBezTo>
                                <a:pt x="415287" y="789952"/>
                                <a:pt x="413754" y="808187"/>
                                <a:pt x="400050" y="819150"/>
                              </a:cubicBezTo>
                              <a:cubicBezTo>
                                <a:pt x="394823" y="823331"/>
                                <a:pt x="387350" y="823383"/>
                                <a:pt x="381000" y="825500"/>
                              </a:cubicBezTo>
                              <a:cubicBezTo>
                                <a:pt x="374650" y="829733"/>
                                <a:pt x="366976" y="832457"/>
                                <a:pt x="361950" y="838200"/>
                              </a:cubicBezTo>
                              <a:cubicBezTo>
                                <a:pt x="351899" y="849687"/>
                                <a:pt x="336550" y="876300"/>
                                <a:pt x="336550" y="876300"/>
                              </a:cubicBezTo>
                              <a:cubicBezTo>
                                <a:pt x="338667" y="889000"/>
                                <a:pt x="337948" y="902515"/>
                                <a:pt x="342900" y="914400"/>
                              </a:cubicBezTo>
                              <a:cubicBezTo>
                                <a:pt x="348771" y="928489"/>
                                <a:pt x="363473" y="938020"/>
                                <a:pt x="368300" y="952500"/>
                              </a:cubicBezTo>
                              <a:cubicBezTo>
                                <a:pt x="370417" y="958850"/>
                                <a:pt x="370469" y="966323"/>
                                <a:pt x="374650" y="971550"/>
                              </a:cubicBezTo>
                              <a:cubicBezTo>
                                <a:pt x="379418" y="977509"/>
                                <a:pt x="387350" y="980017"/>
                                <a:pt x="393700" y="984250"/>
                              </a:cubicBezTo>
                              <a:cubicBezTo>
                                <a:pt x="397933" y="990600"/>
                                <a:pt x="401004" y="997904"/>
                                <a:pt x="406400" y="1003300"/>
                              </a:cubicBezTo>
                              <a:cubicBezTo>
                                <a:pt x="411796" y="1008696"/>
                                <a:pt x="423702" y="1008571"/>
                                <a:pt x="425450" y="1016000"/>
                              </a:cubicBezTo>
                              <a:cubicBezTo>
                                <a:pt x="425938" y="1018072"/>
                                <a:pt x="429287" y="1122762"/>
                                <a:pt x="438150" y="1149350"/>
                              </a:cubicBezTo>
                              <a:cubicBezTo>
                                <a:pt x="440563" y="1156590"/>
                                <a:pt x="444378" y="1164355"/>
                                <a:pt x="450850" y="1168400"/>
                              </a:cubicBezTo>
                              <a:cubicBezTo>
                                <a:pt x="462202" y="1175495"/>
                                <a:pt x="476250" y="1176867"/>
                                <a:pt x="488950" y="1181100"/>
                              </a:cubicBezTo>
                              <a:cubicBezTo>
                                <a:pt x="532180" y="1195510"/>
                                <a:pt x="501330" y="1186894"/>
                                <a:pt x="584200" y="1193800"/>
                              </a:cubicBezTo>
                              <a:cubicBezTo>
                                <a:pt x="629038" y="1220703"/>
                                <a:pt x="609104" y="1202581"/>
                                <a:pt x="641350" y="1250950"/>
                              </a:cubicBezTo>
                              <a:cubicBezTo>
                                <a:pt x="648776" y="1262089"/>
                                <a:pt x="654050" y="1289050"/>
                                <a:pt x="654050" y="1289050"/>
                              </a:cubicBezTo>
                              <a:cubicBezTo>
                                <a:pt x="656167" y="1337733"/>
                                <a:pt x="654814" y="1386692"/>
                                <a:pt x="660400" y="1435100"/>
                              </a:cubicBezTo>
                              <a:cubicBezTo>
                                <a:pt x="661275" y="1442681"/>
                                <a:pt x="667141" y="1449382"/>
                                <a:pt x="673100" y="1454150"/>
                              </a:cubicBezTo>
                              <a:cubicBezTo>
                                <a:pt x="678327" y="1458331"/>
                                <a:pt x="685534" y="1459482"/>
                                <a:pt x="692150" y="1460500"/>
                              </a:cubicBezTo>
                              <a:cubicBezTo>
                                <a:pt x="713175" y="1463735"/>
                                <a:pt x="734483" y="1464733"/>
                                <a:pt x="755650" y="1466850"/>
                              </a:cubicBezTo>
                              <a:cubicBezTo>
                                <a:pt x="762000" y="1468967"/>
                                <a:pt x="768849" y="1469949"/>
                                <a:pt x="774700" y="1473200"/>
                              </a:cubicBezTo>
                              <a:cubicBezTo>
                                <a:pt x="840204" y="1509591"/>
                                <a:pt x="788745" y="1490582"/>
                                <a:pt x="831850" y="1504950"/>
                              </a:cubicBezTo>
                              <a:cubicBezTo>
                                <a:pt x="840317" y="1511300"/>
                                <a:pt x="850475" y="1515870"/>
                                <a:pt x="857250" y="1524000"/>
                              </a:cubicBezTo>
                              <a:cubicBezTo>
                                <a:pt x="861535" y="1529142"/>
                                <a:pt x="863066" y="1536378"/>
                                <a:pt x="863600" y="1543050"/>
                              </a:cubicBezTo>
                              <a:cubicBezTo>
                                <a:pt x="867317" y="1589516"/>
                                <a:pt x="864984" y="1636401"/>
                                <a:pt x="869950" y="1682750"/>
                              </a:cubicBezTo>
                              <a:cubicBezTo>
                                <a:pt x="871459" y="1696834"/>
                                <a:pt x="882980" y="1727530"/>
                                <a:pt x="895350" y="1739900"/>
                              </a:cubicBezTo>
                              <a:cubicBezTo>
                                <a:pt x="900746" y="1745296"/>
                                <a:pt x="908050" y="1748367"/>
                                <a:pt x="914400" y="1752600"/>
                              </a:cubicBezTo>
                              <a:cubicBezTo>
                                <a:pt x="930361" y="1800483"/>
                                <a:pt x="908831" y="1741461"/>
                                <a:pt x="933450" y="1790700"/>
                              </a:cubicBezTo>
                              <a:cubicBezTo>
                                <a:pt x="936443" y="1796687"/>
                                <a:pt x="935067" y="1805017"/>
                                <a:pt x="939800" y="1809750"/>
                              </a:cubicBezTo>
                              <a:cubicBezTo>
                                <a:pt x="944533" y="1814483"/>
                                <a:pt x="952500" y="1813983"/>
                                <a:pt x="958850" y="1816100"/>
                              </a:cubicBezTo>
                              <a:cubicBezTo>
                                <a:pt x="964734" y="1833753"/>
                                <a:pt x="964770" y="1839428"/>
                                <a:pt x="977900" y="1854200"/>
                              </a:cubicBezTo>
                              <a:cubicBezTo>
                                <a:pt x="989832" y="1867624"/>
                                <a:pt x="1016000" y="1892300"/>
                                <a:pt x="1016000" y="1892300"/>
                              </a:cubicBezTo>
                              <a:lnTo>
                                <a:pt x="1060450" y="2025650"/>
                              </a:lnTo>
                              <a:cubicBezTo>
                                <a:pt x="1063210" y="2033929"/>
                                <a:pt x="1064402" y="2042659"/>
                                <a:pt x="1066800" y="2051050"/>
                              </a:cubicBezTo>
                              <a:cubicBezTo>
                                <a:pt x="1068639" y="2057486"/>
                                <a:pt x="1071311" y="2063664"/>
                                <a:pt x="1073150" y="2070100"/>
                              </a:cubicBezTo>
                              <a:cubicBezTo>
                                <a:pt x="1086187" y="2115730"/>
                                <a:pt x="1072756" y="2074872"/>
                                <a:pt x="1085850" y="2127250"/>
                              </a:cubicBezTo>
                              <a:cubicBezTo>
                                <a:pt x="1087473" y="2133744"/>
                                <a:pt x="1088019" y="2141073"/>
                                <a:pt x="1092200" y="2146300"/>
                              </a:cubicBezTo>
                              <a:cubicBezTo>
                                <a:pt x="1096968" y="2152259"/>
                                <a:pt x="1104900" y="2154767"/>
                                <a:pt x="1111250" y="2159000"/>
                              </a:cubicBezTo>
                              <a:cubicBezTo>
                                <a:pt x="1115483" y="2165350"/>
                                <a:pt x="1123107" y="2170465"/>
                                <a:pt x="1123950" y="2178050"/>
                              </a:cubicBezTo>
                              <a:cubicBezTo>
                                <a:pt x="1128237" y="2216632"/>
                                <a:pt x="1117693" y="2209614"/>
                                <a:pt x="1104900" y="2235200"/>
                              </a:cubicBezTo>
                              <a:cubicBezTo>
                                <a:pt x="1078610" y="2287780"/>
                                <a:pt x="1122246" y="2218705"/>
                                <a:pt x="1085850" y="2273300"/>
                              </a:cubicBezTo>
                              <a:cubicBezTo>
                                <a:pt x="1101075" y="2318975"/>
                                <a:pt x="1082603" y="2261936"/>
                                <a:pt x="1098550" y="2317750"/>
                              </a:cubicBezTo>
                              <a:cubicBezTo>
                                <a:pt x="1100389" y="2324186"/>
                                <a:pt x="1101187" y="2331231"/>
                                <a:pt x="1104900" y="2336800"/>
                              </a:cubicBezTo>
                              <a:cubicBezTo>
                                <a:pt x="1109881" y="2344272"/>
                                <a:pt x="1118437" y="2348761"/>
                                <a:pt x="1123950" y="2355850"/>
                              </a:cubicBezTo>
                              <a:cubicBezTo>
                                <a:pt x="1133321" y="2367898"/>
                                <a:pt x="1136650" y="2385483"/>
                                <a:pt x="1149350" y="2393950"/>
                              </a:cubicBezTo>
                              <a:cubicBezTo>
                                <a:pt x="1193019" y="2423063"/>
                                <a:pt x="1172970" y="2414523"/>
                                <a:pt x="1206500" y="2425700"/>
                              </a:cubicBezTo>
                              <a:cubicBezTo>
                                <a:pt x="1208617" y="2432050"/>
                                <a:pt x="1208669" y="2439523"/>
                                <a:pt x="1212850" y="2444750"/>
                              </a:cubicBezTo>
                              <a:cubicBezTo>
                                <a:pt x="1217618" y="2450709"/>
                                <a:pt x="1229934" y="2450076"/>
                                <a:pt x="1231900" y="2457450"/>
                              </a:cubicBezTo>
                              <a:cubicBezTo>
                                <a:pt x="1236387" y="2474277"/>
                                <a:pt x="1235043" y="2549428"/>
                                <a:pt x="1244600" y="2578100"/>
                              </a:cubicBezTo>
                              <a:cubicBezTo>
                                <a:pt x="1247013" y="2585340"/>
                                <a:pt x="1251557" y="2592124"/>
                                <a:pt x="1257300" y="2597150"/>
                              </a:cubicBezTo>
                              <a:cubicBezTo>
                                <a:pt x="1268787" y="2607201"/>
                                <a:pt x="1295400" y="2622550"/>
                                <a:pt x="1295400" y="2622550"/>
                              </a:cubicBezTo>
                              <a:lnTo>
                                <a:pt x="1320800" y="2660650"/>
                              </a:lnTo>
                              <a:cubicBezTo>
                                <a:pt x="1324513" y="2666219"/>
                                <a:pt x="1322865" y="2674558"/>
                                <a:pt x="1327150" y="2679700"/>
                              </a:cubicBezTo>
                              <a:cubicBezTo>
                                <a:pt x="1332073" y="2685607"/>
                                <a:pt x="1362913" y="2705659"/>
                                <a:pt x="1371600" y="2711450"/>
                              </a:cubicBezTo>
                              <a:cubicBezTo>
                                <a:pt x="1380067" y="2724150"/>
                                <a:pt x="1395732" y="2734339"/>
                                <a:pt x="1397000" y="2749550"/>
                              </a:cubicBezTo>
                              <a:cubicBezTo>
                                <a:pt x="1399117" y="2774950"/>
                                <a:pt x="1400535" y="2800418"/>
                                <a:pt x="1403350" y="2825750"/>
                              </a:cubicBezTo>
                              <a:cubicBezTo>
                                <a:pt x="1405618" y="2846163"/>
                                <a:pt x="1410317" y="2869183"/>
                                <a:pt x="1416050" y="2889250"/>
                              </a:cubicBezTo>
                              <a:cubicBezTo>
                                <a:pt x="1424962" y="2920443"/>
                                <a:pt x="1419392" y="2907297"/>
                                <a:pt x="1460500" y="2921000"/>
                              </a:cubicBezTo>
                              <a:lnTo>
                                <a:pt x="1479550" y="2927350"/>
                              </a:lnTo>
                              <a:cubicBezTo>
                                <a:pt x="1505835" y="2966778"/>
                                <a:pt x="1486514" y="2931341"/>
                                <a:pt x="1498600" y="3009900"/>
                              </a:cubicBezTo>
                              <a:cubicBezTo>
                                <a:pt x="1499618" y="3016516"/>
                                <a:pt x="1503327" y="3022456"/>
                                <a:pt x="1504950" y="3028950"/>
                              </a:cubicBezTo>
                              <a:cubicBezTo>
                                <a:pt x="1507568" y="3039421"/>
                                <a:pt x="1509369" y="3050081"/>
                                <a:pt x="1511300" y="3060700"/>
                              </a:cubicBezTo>
                              <a:cubicBezTo>
                                <a:pt x="1513603" y="3073368"/>
                                <a:pt x="1515692" y="3086075"/>
                                <a:pt x="1517650" y="3098800"/>
                              </a:cubicBezTo>
                              <a:cubicBezTo>
                                <a:pt x="1519926" y="3113593"/>
                                <a:pt x="1521323" y="3128524"/>
                                <a:pt x="1524000" y="3143250"/>
                              </a:cubicBezTo>
                              <a:cubicBezTo>
                                <a:pt x="1527839" y="3164363"/>
                                <a:pt x="1536423" y="3186868"/>
                                <a:pt x="1543050" y="3206750"/>
                              </a:cubicBezTo>
                              <a:cubicBezTo>
                                <a:pt x="1545463" y="3213990"/>
                                <a:pt x="1550864" y="3219937"/>
                                <a:pt x="1555750" y="3225800"/>
                              </a:cubicBezTo>
                              <a:cubicBezTo>
                                <a:pt x="1574402" y="3248182"/>
                                <a:pt x="1586349" y="3252549"/>
                                <a:pt x="1612900" y="3270250"/>
                              </a:cubicBezTo>
                              <a:lnTo>
                                <a:pt x="1631950" y="3282950"/>
                              </a:lnTo>
                              <a:lnTo>
                                <a:pt x="1651000" y="3295650"/>
                              </a:lnTo>
                              <a:cubicBezTo>
                                <a:pt x="1665382" y="3317223"/>
                                <a:pt x="1671362" y="3322573"/>
                                <a:pt x="1676400" y="3352800"/>
                              </a:cubicBezTo>
                              <a:cubicBezTo>
                                <a:pt x="1677197" y="3357584"/>
                                <a:pt x="1684364" y="3406827"/>
                                <a:pt x="1689100" y="3416300"/>
                              </a:cubicBezTo>
                              <a:cubicBezTo>
                                <a:pt x="1707621" y="3453342"/>
                                <a:pt x="1707356" y="3449638"/>
                                <a:pt x="1733550" y="3467100"/>
                              </a:cubicBezTo>
                              <a:cubicBezTo>
                                <a:pt x="1737783" y="3473450"/>
                                <a:pt x="1742837" y="3479324"/>
                                <a:pt x="1746250" y="3486150"/>
                              </a:cubicBezTo>
                              <a:cubicBezTo>
                                <a:pt x="1752545" y="3498739"/>
                                <a:pt x="1756880" y="3525564"/>
                                <a:pt x="1758950" y="3536950"/>
                              </a:cubicBezTo>
                              <a:cubicBezTo>
                                <a:pt x="1761253" y="3549618"/>
                                <a:pt x="1763479" y="3562304"/>
                                <a:pt x="1765300" y="3575050"/>
                              </a:cubicBezTo>
                              <a:cubicBezTo>
                                <a:pt x="1767713" y="3591944"/>
                                <a:pt x="1767160" y="3609386"/>
                                <a:pt x="1771650" y="3625850"/>
                              </a:cubicBezTo>
                              <a:cubicBezTo>
                                <a:pt x="1773658" y="3633213"/>
                                <a:pt x="1779464" y="3639037"/>
                                <a:pt x="1784350" y="3644900"/>
                              </a:cubicBezTo>
                              <a:cubicBezTo>
                                <a:pt x="1799629" y="3663235"/>
                                <a:pt x="1803719" y="3664163"/>
                                <a:pt x="1822450" y="3676650"/>
                              </a:cubicBezTo>
                              <a:cubicBezTo>
                                <a:pt x="1831177" y="3689740"/>
                                <a:pt x="1839478" y="3698571"/>
                                <a:pt x="1841500" y="3714750"/>
                              </a:cubicBezTo>
                              <a:cubicBezTo>
                                <a:pt x="1847038" y="3759056"/>
                                <a:pt x="1829432" y="3810948"/>
                                <a:pt x="1854200" y="3848100"/>
                              </a:cubicBezTo>
                              <a:cubicBezTo>
                                <a:pt x="1874326" y="3878289"/>
                                <a:pt x="1859660" y="3864737"/>
                                <a:pt x="1905000" y="3879850"/>
                              </a:cubicBezTo>
                              <a:lnTo>
                                <a:pt x="1924050" y="3886200"/>
                              </a:lnTo>
                              <a:lnTo>
                                <a:pt x="1943100" y="3892550"/>
                              </a:lnTo>
                              <a:cubicBezTo>
                                <a:pt x="1997695" y="3928946"/>
                                <a:pt x="1928620" y="3885310"/>
                                <a:pt x="1981200" y="3911600"/>
                              </a:cubicBezTo>
                              <a:cubicBezTo>
                                <a:pt x="1988026" y="3915013"/>
                                <a:pt x="1993235" y="3921294"/>
                                <a:pt x="2000250" y="3924300"/>
                              </a:cubicBezTo>
                              <a:cubicBezTo>
                                <a:pt x="2008272" y="3927738"/>
                                <a:pt x="2017259" y="3928252"/>
                                <a:pt x="2025650" y="3930650"/>
                              </a:cubicBezTo>
                              <a:cubicBezTo>
                                <a:pt x="2032086" y="3932489"/>
                                <a:pt x="2038350" y="3934883"/>
                                <a:pt x="2044700" y="3937000"/>
                              </a:cubicBezTo>
                              <a:cubicBezTo>
                                <a:pt x="2053167" y="3943350"/>
                                <a:pt x="2060911" y="3950799"/>
                                <a:pt x="2070100" y="3956050"/>
                              </a:cubicBezTo>
                              <a:cubicBezTo>
                                <a:pt x="2075912" y="3959371"/>
                                <a:pt x="2083581" y="3958687"/>
                                <a:pt x="2089150" y="3962400"/>
                              </a:cubicBezTo>
                              <a:cubicBezTo>
                                <a:pt x="2096622" y="3967381"/>
                                <a:pt x="2102234" y="3974738"/>
                                <a:pt x="2108200" y="3981450"/>
                              </a:cubicBezTo>
                              <a:cubicBezTo>
                                <a:pt x="2168198" y="4048948"/>
                                <a:pt x="2116038" y="3995638"/>
                                <a:pt x="2159000" y="4038600"/>
                              </a:cubicBezTo>
                              <a:cubicBezTo>
                                <a:pt x="2161117" y="4044950"/>
                                <a:pt x="2161169" y="4052423"/>
                                <a:pt x="2165350" y="4057650"/>
                              </a:cubicBezTo>
                              <a:cubicBezTo>
                                <a:pt x="2170118" y="4063609"/>
                                <a:pt x="2178537" y="4065464"/>
                                <a:pt x="2184400" y="4070350"/>
                              </a:cubicBezTo>
                              <a:cubicBezTo>
                                <a:pt x="2191299" y="4076099"/>
                                <a:pt x="2197937" y="4082311"/>
                                <a:pt x="2203450" y="4089400"/>
                              </a:cubicBezTo>
                              <a:cubicBezTo>
                                <a:pt x="2212821" y="4101448"/>
                                <a:pt x="2220383" y="4114800"/>
                                <a:pt x="2228850" y="4127500"/>
                              </a:cubicBezTo>
                              <a:cubicBezTo>
                                <a:pt x="2233083" y="4133850"/>
                                <a:pt x="2234310" y="4144137"/>
                                <a:pt x="2241550" y="4146550"/>
                              </a:cubicBezTo>
                              <a:lnTo>
                                <a:pt x="2279650" y="4159250"/>
                              </a:lnTo>
                              <a:lnTo>
                                <a:pt x="2298700" y="4165600"/>
                              </a:lnTo>
                              <a:cubicBezTo>
                                <a:pt x="2309283" y="4174067"/>
                                <a:pt x="2322678" y="4179897"/>
                                <a:pt x="2330450" y="4191000"/>
                              </a:cubicBezTo>
                              <a:cubicBezTo>
                                <a:pt x="2338127" y="4201967"/>
                                <a:pt x="2338917" y="4216400"/>
                                <a:pt x="2343150" y="4229100"/>
                              </a:cubicBezTo>
                              <a:lnTo>
                                <a:pt x="2349500" y="4248150"/>
                              </a:lnTo>
                              <a:cubicBezTo>
                                <a:pt x="2351617" y="4254500"/>
                                <a:pt x="2353364" y="4260985"/>
                                <a:pt x="2355850" y="4267200"/>
                              </a:cubicBezTo>
                              <a:cubicBezTo>
                                <a:pt x="2360083" y="4277783"/>
                                <a:pt x="2361925" y="4289675"/>
                                <a:pt x="2368550" y="4298950"/>
                              </a:cubicBezTo>
                              <a:cubicBezTo>
                                <a:pt x="2378083" y="4312296"/>
                                <a:pt x="2399383" y="4314596"/>
                                <a:pt x="2413000" y="4318000"/>
                              </a:cubicBezTo>
                              <a:cubicBezTo>
                                <a:pt x="2445826" y="4367239"/>
                                <a:pt x="2433573" y="4341620"/>
                                <a:pt x="2451100" y="4394200"/>
                              </a:cubicBezTo>
                              <a:lnTo>
                                <a:pt x="2457450" y="4413250"/>
                              </a:lnTo>
                              <a:cubicBezTo>
                                <a:pt x="2459567" y="4442883"/>
                                <a:pt x="2449819" y="4475936"/>
                                <a:pt x="2463800" y="4502150"/>
                              </a:cubicBezTo>
                              <a:cubicBezTo>
                                <a:pt x="2470843" y="4515356"/>
                                <a:pt x="2493283" y="4508500"/>
                                <a:pt x="2508250" y="4508500"/>
                              </a:cubicBezTo>
                              <a:cubicBezTo>
                                <a:pt x="2516421" y="4508500"/>
                                <a:pt x="2580109" y="4497582"/>
                                <a:pt x="2590800" y="4495800"/>
                              </a:cubicBezTo>
                              <a:cubicBezTo>
                                <a:pt x="2622550" y="4497917"/>
                                <a:pt x="2655075" y="4494862"/>
                                <a:pt x="2686050" y="4502150"/>
                              </a:cubicBezTo>
                              <a:cubicBezTo>
                                <a:pt x="2693479" y="4503898"/>
                                <a:pt x="2695650" y="4514226"/>
                                <a:pt x="2698750" y="4521200"/>
                              </a:cubicBezTo>
                              <a:cubicBezTo>
                                <a:pt x="2704187" y="4533433"/>
                                <a:pt x="2707217" y="4546600"/>
                                <a:pt x="2711450" y="4559300"/>
                              </a:cubicBezTo>
                              <a:cubicBezTo>
                                <a:pt x="2727411" y="4607183"/>
                                <a:pt x="2705881" y="4548161"/>
                                <a:pt x="2730500" y="4597400"/>
                              </a:cubicBezTo>
                              <a:cubicBezTo>
                                <a:pt x="2733493" y="4603387"/>
                                <a:pt x="2733857" y="4610463"/>
                                <a:pt x="2736850" y="4616450"/>
                              </a:cubicBezTo>
                              <a:cubicBezTo>
                                <a:pt x="2744030" y="4630810"/>
                                <a:pt x="2746970" y="4632920"/>
                                <a:pt x="2755900" y="4641850"/>
                              </a:cubicBezTo>
                            </a:path>
                          </a:pathLst>
                        </a:custGeom>
                        <a:noFill/>
                        <a:ln w="28575">
                          <a:solidFill>
                            <a:srgbClr val="0070C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/>
                        </a:p>
                      </p:txBody>
                    </p:sp>
                  </p:grpSp>
                  <p:sp>
                    <p:nvSpPr>
                      <p:cNvPr id="72" name="Freeform 71"/>
                      <p:cNvSpPr/>
                      <p:nvPr/>
                    </p:nvSpPr>
                    <p:spPr>
                      <a:xfrm>
                        <a:off x="2109788" y="1312069"/>
                        <a:ext cx="1226734" cy="316706"/>
                      </a:xfrm>
                      <a:custGeom>
                        <a:avLst/>
                        <a:gdLst>
                          <a:gd name="connsiteX0" fmla="*/ 0 w 1226734"/>
                          <a:gd name="connsiteY0" fmla="*/ 0 h 316706"/>
                          <a:gd name="connsiteX1" fmla="*/ 26193 w 1226734"/>
                          <a:gd name="connsiteY1" fmla="*/ 14287 h 316706"/>
                          <a:gd name="connsiteX2" fmla="*/ 40481 w 1226734"/>
                          <a:gd name="connsiteY2" fmla="*/ 23812 h 316706"/>
                          <a:gd name="connsiteX3" fmla="*/ 47625 w 1226734"/>
                          <a:gd name="connsiteY3" fmla="*/ 26194 h 316706"/>
                          <a:gd name="connsiteX4" fmla="*/ 61912 w 1226734"/>
                          <a:gd name="connsiteY4" fmla="*/ 33337 h 316706"/>
                          <a:gd name="connsiteX5" fmla="*/ 69056 w 1226734"/>
                          <a:gd name="connsiteY5" fmla="*/ 38100 h 316706"/>
                          <a:gd name="connsiteX6" fmla="*/ 100012 w 1226734"/>
                          <a:gd name="connsiteY6" fmla="*/ 42862 h 316706"/>
                          <a:gd name="connsiteX7" fmla="*/ 171450 w 1226734"/>
                          <a:gd name="connsiteY7" fmla="*/ 50006 h 316706"/>
                          <a:gd name="connsiteX8" fmla="*/ 273843 w 1226734"/>
                          <a:gd name="connsiteY8" fmla="*/ 54769 h 316706"/>
                          <a:gd name="connsiteX9" fmla="*/ 385762 w 1226734"/>
                          <a:gd name="connsiteY9" fmla="*/ 52387 h 316706"/>
                          <a:gd name="connsiteX10" fmla="*/ 421481 w 1226734"/>
                          <a:gd name="connsiteY10" fmla="*/ 52387 h 316706"/>
                          <a:gd name="connsiteX11" fmla="*/ 435768 w 1226734"/>
                          <a:gd name="connsiteY11" fmla="*/ 57150 h 316706"/>
                          <a:gd name="connsiteX12" fmla="*/ 445293 w 1226734"/>
                          <a:gd name="connsiteY12" fmla="*/ 59531 h 316706"/>
                          <a:gd name="connsiteX13" fmla="*/ 469106 w 1226734"/>
                          <a:gd name="connsiteY13" fmla="*/ 78581 h 316706"/>
                          <a:gd name="connsiteX14" fmla="*/ 488156 w 1226734"/>
                          <a:gd name="connsiteY14" fmla="*/ 88106 h 316706"/>
                          <a:gd name="connsiteX15" fmla="*/ 497681 w 1226734"/>
                          <a:gd name="connsiteY15" fmla="*/ 95250 h 316706"/>
                          <a:gd name="connsiteX16" fmla="*/ 514350 w 1226734"/>
                          <a:gd name="connsiteY16" fmla="*/ 102394 h 316706"/>
                          <a:gd name="connsiteX17" fmla="*/ 521493 w 1226734"/>
                          <a:gd name="connsiteY17" fmla="*/ 104775 h 316706"/>
                          <a:gd name="connsiteX18" fmla="*/ 528637 w 1226734"/>
                          <a:gd name="connsiteY18" fmla="*/ 109537 h 316706"/>
                          <a:gd name="connsiteX19" fmla="*/ 554831 w 1226734"/>
                          <a:gd name="connsiteY19" fmla="*/ 111919 h 316706"/>
                          <a:gd name="connsiteX20" fmla="*/ 628650 w 1226734"/>
                          <a:gd name="connsiteY20" fmla="*/ 116681 h 316706"/>
                          <a:gd name="connsiteX21" fmla="*/ 650081 w 1226734"/>
                          <a:gd name="connsiteY21" fmla="*/ 128587 h 316706"/>
                          <a:gd name="connsiteX22" fmla="*/ 657225 w 1226734"/>
                          <a:gd name="connsiteY22" fmla="*/ 133350 h 316706"/>
                          <a:gd name="connsiteX23" fmla="*/ 671512 w 1226734"/>
                          <a:gd name="connsiteY23" fmla="*/ 140494 h 316706"/>
                          <a:gd name="connsiteX24" fmla="*/ 685800 w 1226734"/>
                          <a:gd name="connsiteY24" fmla="*/ 152400 h 316706"/>
                          <a:gd name="connsiteX25" fmla="*/ 692943 w 1226734"/>
                          <a:gd name="connsiteY25" fmla="*/ 157162 h 316706"/>
                          <a:gd name="connsiteX26" fmla="*/ 697706 w 1226734"/>
                          <a:gd name="connsiteY26" fmla="*/ 164306 h 316706"/>
                          <a:gd name="connsiteX27" fmla="*/ 704850 w 1226734"/>
                          <a:gd name="connsiteY27" fmla="*/ 178594 h 316706"/>
                          <a:gd name="connsiteX28" fmla="*/ 728662 w 1226734"/>
                          <a:gd name="connsiteY28" fmla="*/ 192881 h 316706"/>
                          <a:gd name="connsiteX29" fmla="*/ 738187 w 1226734"/>
                          <a:gd name="connsiteY29" fmla="*/ 200025 h 316706"/>
                          <a:gd name="connsiteX30" fmla="*/ 747712 w 1226734"/>
                          <a:gd name="connsiteY30" fmla="*/ 204787 h 316706"/>
                          <a:gd name="connsiteX31" fmla="*/ 757237 w 1226734"/>
                          <a:gd name="connsiteY31" fmla="*/ 211931 h 316706"/>
                          <a:gd name="connsiteX32" fmla="*/ 797718 w 1226734"/>
                          <a:gd name="connsiteY32" fmla="*/ 214312 h 316706"/>
                          <a:gd name="connsiteX33" fmla="*/ 814387 w 1226734"/>
                          <a:gd name="connsiteY33" fmla="*/ 216694 h 316706"/>
                          <a:gd name="connsiteX34" fmla="*/ 828675 w 1226734"/>
                          <a:gd name="connsiteY34" fmla="*/ 221456 h 316706"/>
                          <a:gd name="connsiteX35" fmla="*/ 845343 w 1226734"/>
                          <a:gd name="connsiteY35" fmla="*/ 230981 h 316706"/>
                          <a:gd name="connsiteX36" fmla="*/ 852487 w 1226734"/>
                          <a:gd name="connsiteY36" fmla="*/ 235744 h 316706"/>
                          <a:gd name="connsiteX37" fmla="*/ 859631 w 1226734"/>
                          <a:gd name="connsiteY37" fmla="*/ 238125 h 316706"/>
                          <a:gd name="connsiteX38" fmla="*/ 869156 w 1226734"/>
                          <a:gd name="connsiteY38" fmla="*/ 242887 h 316706"/>
                          <a:gd name="connsiteX39" fmla="*/ 876300 w 1226734"/>
                          <a:gd name="connsiteY39" fmla="*/ 247650 h 316706"/>
                          <a:gd name="connsiteX40" fmla="*/ 904875 w 1226734"/>
                          <a:gd name="connsiteY40" fmla="*/ 250031 h 316706"/>
                          <a:gd name="connsiteX41" fmla="*/ 914400 w 1226734"/>
                          <a:gd name="connsiteY41" fmla="*/ 252412 h 316706"/>
                          <a:gd name="connsiteX42" fmla="*/ 921543 w 1226734"/>
                          <a:gd name="connsiteY42" fmla="*/ 257175 h 316706"/>
                          <a:gd name="connsiteX43" fmla="*/ 933450 w 1226734"/>
                          <a:gd name="connsiteY43" fmla="*/ 259556 h 316706"/>
                          <a:gd name="connsiteX44" fmla="*/ 954881 w 1226734"/>
                          <a:gd name="connsiteY44" fmla="*/ 269081 h 316706"/>
                          <a:gd name="connsiteX45" fmla="*/ 969168 w 1226734"/>
                          <a:gd name="connsiteY45" fmla="*/ 273844 h 316706"/>
                          <a:gd name="connsiteX46" fmla="*/ 988218 w 1226734"/>
                          <a:gd name="connsiteY46" fmla="*/ 285750 h 316706"/>
                          <a:gd name="connsiteX47" fmla="*/ 1007268 w 1226734"/>
                          <a:gd name="connsiteY47" fmla="*/ 290512 h 316706"/>
                          <a:gd name="connsiteX48" fmla="*/ 1014412 w 1226734"/>
                          <a:gd name="connsiteY48" fmla="*/ 292894 h 316706"/>
                          <a:gd name="connsiteX49" fmla="*/ 1050131 w 1226734"/>
                          <a:gd name="connsiteY49" fmla="*/ 295275 h 316706"/>
                          <a:gd name="connsiteX50" fmla="*/ 1100137 w 1226734"/>
                          <a:gd name="connsiteY50" fmla="*/ 300037 h 316706"/>
                          <a:gd name="connsiteX51" fmla="*/ 1121568 w 1226734"/>
                          <a:gd name="connsiteY51" fmla="*/ 302419 h 316706"/>
                          <a:gd name="connsiteX52" fmla="*/ 1138237 w 1226734"/>
                          <a:gd name="connsiteY52" fmla="*/ 307181 h 316706"/>
                          <a:gd name="connsiteX53" fmla="*/ 1152525 w 1226734"/>
                          <a:gd name="connsiteY53" fmla="*/ 309562 h 316706"/>
                          <a:gd name="connsiteX54" fmla="*/ 1200150 w 1226734"/>
                          <a:gd name="connsiteY54" fmla="*/ 314325 h 316706"/>
                          <a:gd name="connsiteX55" fmla="*/ 1216818 w 1226734"/>
                          <a:gd name="connsiteY55" fmla="*/ 316706 h 316706"/>
                          <a:gd name="connsiteX56" fmla="*/ 1226343 w 1226734"/>
                          <a:gd name="connsiteY56" fmla="*/ 314325 h 316706"/>
                          <a:gd name="connsiteX57" fmla="*/ 1223962 w 1226734"/>
                          <a:gd name="connsiteY57" fmla="*/ 307181 h 316706"/>
                          <a:gd name="connsiteX58" fmla="*/ 1221581 w 1226734"/>
                          <a:gd name="connsiteY58" fmla="*/ 295275 h 3167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</a:cxnLst>
                        <a:rect l="l" t="t" r="r" b="b"/>
                        <a:pathLst>
                          <a:path w="1226734" h="316706">
                            <a:moveTo>
                              <a:pt x="0" y="0"/>
                            </a:moveTo>
                            <a:cubicBezTo>
                              <a:pt x="17220" y="6887"/>
                              <a:pt x="8350" y="2391"/>
                              <a:pt x="26193" y="14287"/>
                            </a:cubicBezTo>
                            <a:lnTo>
                              <a:pt x="40481" y="23812"/>
                            </a:lnTo>
                            <a:cubicBezTo>
                              <a:pt x="42862" y="24606"/>
                              <a:pt x="45380" y="25071"/>
                              <a:pt x="47625" y="26194"/>
                            </a:cubicBezTo>
                            <a:cubicBezTo>
                              <a:pt x="66082" y="35423"/>
                              <a:pt x="43961" y="27354"/>
                              <a:pt x="61912" y="33337"/>
                            </a:cubicBezTo>
                            <a:cubicBezTo>
                              <a:pt x="64293" y="34925"/>
                              <a:pt x="66341" y="37195"/>
                              <a:pt x="69056" y="38100"/>
                            </a:cubicBezTo>
                            <a:cubicBezTo>
                              <a:pt x="71534" y="38926"/>
                              <a:pt x="98728" y="42679"/>
                              <a:pt x="100012" y="42862"/>
                            </a:cubicBezTo>
                            <a:cubicBezTo>
                              <a:pt x="134584" y="52741"/>
                              <a:pt x="109855" y="47073"/>
                              <a:pt x="171450" y="50006"/>
                            </a:cubicBezTo>
                            <a:cubicBezTo>
                              <a:pt x="290031" y="55652"/>
                              <a:pt x="133052" y="48901"/>
                              <a:pt x="273843" y="54769"/>
                            </a:cubicBezTo>
                            <a:lnTo>
                              <a:pt x="385762" y="52387"/>
                            </a:lnTo>
                            <a:cubicBezTo>
                              <a:pt x="423787" y="50979"/>
                              <a:pt x="379735" y="47169"/>
                              <a:pt x="421481" y="52387"/>
                            </a:cubicBezTo>
                            <a:cubicBezTo>
                              <a:pt x="426243" y="53975"/>
                              <a:pt x="430960" y="55707"/>
                              <a:pt x="435768" y="57150"/>
                            </a:cubicBezTo>
                            <a:cubicBezTo>
                              <a:pt x="438903" y="58090"/>
                              <a:pt x="442366" y="58067"/>
                              <a:pt x="445293" y="59531"/>
                            </a:cubicBezTo>
                            <a:cubicBezTo>
                              <a:pt x="479895" y="76831"/>
                              <a:pt x="442529" y="60863"/>
                              <a:pt x="469106" y="78581"/>
                            </a:cubicBezTo>
                            <a:cubicBezTo>
                              <a:pt x="475013" y="82519"/>
                              <a:pt x="482024" y="84529"/>
                              <a:pt x="488156" y="88106"/>
                            </a:cubicBezTo>
                            <a:cubicBezTo>
                              <a:pt x="491584" y="90106"/>
                              <a:pt x="494197" y="93349"/>
                              <a:pt x="497681" y="95250"/>
                            </a:cubicBezTo>
                            <a:cubicBezTo>
                              <a:pt x="502988" y="98145"/>
                              <a:pt x="508737" y="100149"/>
                              <a:pt x="514350" y="102394"/>
                            </a:cubicBezTo>
                            <a:cubicBezTo>
                              <a:pt x="516680" y="103326"/>
                              <a:pt x="519248" y="103653"/>
                              <a:pt x="521493" y="104775"/>
                            </a:cubicBezTo>
                            <a:cubicBezTo>
                              <a:pt x="524053" y="106055"/>
                              <a:pt x="525839" y="108937"/>
                              <a:pt x="528637" y="109537"/>
                            </a:cubicBezTo>
                            <a:cubicBezTo>
                              <a:pt x="537210" y="111374"/>
                              <a:pt x="546094" y="111191"/>
                              <a:pt x="554831" y="111919"/>
                            </a:cubicBezTo>
                            <a:cubicBezTo>
                              <a:pt x="589598" y="114817"/>
                              <a:pt x="589912" y="114529"/>
                              <a:pt x="628650" y="116681"/>
                            </a:cubicBezTo>
                            <a:cubicBezTo>
                              <a:pt x="644747" y="127414"/>
                              <a:pt x="624816" y="114552"/>
                              <a:pt x="650081" y="128587"/>
                            </a:cubicBezTo>
                            <a:cubicBezTo>
                              <a:pt x="652583" y="129977"/>
                              <a:pt x="654723" y="131960"/>
                              <a:pt x="657225" y="133350"/>
                            </a:cubicBezTo>
                            <a:cubicBezTo>
                              <a:pt x="661879" y="135936"/>
                              <a:pt x="666858" y="137908"/>
                              <a:pt x="671512" y="140494"/>
                            </a:cubicBezTo>
                            <a:cubicBezTo>
                              <a:pt x="682157" y="146408"/>
                              <a:pt x="675810" y="144075"/>
                              <a:pt x="685800" y="152400"/>
                            </a:cubicBezTo>
                            <a:cubicBezTo>
                              <a:pt x="687998" y="154232"/>
                              <a:pt x="690562" y="155575"/>
                              <a:pt x="692943" y="157162"/>
                            </a:cubicBezTo>
                            <a:cubicBezTo>
                              <a:pt x="694531" y="159543"/>
                              <a:pt x="696426" y="161746"/>
                              <a:pt x="697706" y="164306"/>
                            </a:cubicBezTo>
                            <a:cubicBezTo>
                              <a:pt x="700915" y="170725"/>
                              <a:pt x="698782" y="173284"/>
                              <a:pt x="704850" y="178594"/>
                            </a:cubicBezTo>
                            <a:cubicBezTo>
                              <a:pt x="719535" y="191443"/>
                              <a:pt x="715602" y="184719"/>
                              <a:pt x="728662" y="192881"/>
                            </a:cubicBezTo>
                            <a:cubicBezTo>
                              <a:pt x="732028" y="194984"/>
                              <a:pt x="734821" y="197922"/>
                              <a:pt x="738187" y="200025"/>
                            </a:cubicBezTo>
                            <a:cubicBezTo>
                              <a:pt x="741197" y="201906"/>
                              <a:pt x="744702" y="202906"/>
                              <a:pt x="747712" y="204787"/>
                            </a:cubicBezTo>
                            <a:cubicBezTo>
                              <a:pt x="751078" y="206890"/>
                              <a:pt x="753338" y="211188"/>
                              <a:pt x="757237" y="211931"/>
                            </a:cubicBezTo>
                            <a:cubicBezTo>
                              <a:pt x="770515" y="214460"/>
                              <a:pt x="784224" y="213518"/>
                              <a:pt x="797718" y="214312"/>
                            </a:cubicBezTo>
                            <a:cubicBezTo>
                              <a:pt x="803274" y="215106"/>
                              <a:pt x="808918" y="215432"/>
                              <a:pt x="814387" y="216694"/>
                            </a:cubicBezTo>
                            <a:cubicBezTo>
                              <a:pt x="819279" y="217823"/>
                              <a:pt x="828675" y="221456"/>
                              <a:pt x="828675" y="221456"/>
                            </a:cubicBezTo>
                            <a:cubicBezTo>
                              <a:pt x="846072" y="233056"/>
                              <a:pt x="824203" y="218901"/>
                              <a:pt x="845343" y="230981"/>
                            </a:cubicBezTo>
                            <a:cubicBezTo>
                              <a:pt x="847828" y="232401"/>
                              <a:pt x="849927" y="234464"/>
                              <a:pt x="852487" y="235744"/>
                            </a:cubicBezTo>
                            <a:cubicBezTo>
                              <a:pt x="854732" y="236867"/>
                              <a:pt x="857324" y="237136"/>
                              <a:pt x="859631" y="238125"/>
                            </a:cubicBezTo>
                            <a:cubicBezTo>
                              <a:pt x="862894" y="239523"/>
                              <a:pt x="866074" y="241126"/>
                              <a:pt x="869156" y="242887"/>
                            </a:cubicBezTo>
                            <a:cubicBezTo>
                              <a:pt x="871641" y="244307"/>
                              <a:pt x="873494" y="247089"/>
                              <a:pt x="876300" y="247650"/>
                            </a:cubicBezTo>
                            <a:cubicBezTo>
                              <a:pt x="885672" y="249525"/>
                              <a:pt x="895350" y="249237"/>
                              <a:pt x="904875" y="250031"/>
                            </a:cubicBezTo>
                            <a:cubicBezTo>
                              <a:pt x="908050" y="250825"/>
                              <a:pt x="911392" y="251123"/>
                              <a:pt x="914400" y="252412"/>
                            </a:cubicBezTo>
                            <a:cubicBezTo>
                              <a:pt x="917030" y="253539"/>
                              <a:pt x="918863" y="256170"/>
                              <a:pt x="921543" y="257175"/>
                            </a:cubicBezTo>
                            <a:cubicBezTo>
                              <a:pt x="925333" y="258596"/>
                              <a:pt x="929481" y="258762"/>
                              <a:pt x="933450" y="259556"/>
                            </a:cubicBezTo>
                            <a:cubicBezTo>
                              <a:pt x="943436" y="264550"/>
                              <a:pt x="943727" y="265025"/>
                              <a:pt x="954881" y="269081"/>
                            </a:cubicBezTo>
                            <a:cubicBezTo>
                              <a:pt x="959599" y="270797"/>
                              <a:pt x="964507" y="271980"/>
                              <a:pt x="969168" y="273844"/>
                            </a:cubicBezTo>
                            <a:cubicBezTo>
                              <a:pt x="986143" y="280634"/>
                              <a:pt x="971493" y="276193"/>
                              <a:pt x="988218" y="285750"/>
                            </a:cubicBezTo>
                            <a:cubicBezTo>
                              <a:pt x="992451" y="288169"/>
                              <a:pt x="1003785" y="289641"/>
                              <a:pt x="1007268" y="290512"/>
                            </a:cubicBezTo>
                            <a:cubicBezTo>
                              <a:pt x="1009703" y="291121"/>
                              <a:pt x="1011917" y="292617"/>
                              <a:pt x="1014412" y="292894"/>
                            </a:cubicBezTo>
                            <a:cubicBezTo>
                              <a:pt x="1026272" y="294212"/>
                              <a:pt x="1038225" y="294481"/>
                              <a:pt x="1050131" y="295275"/>
                            </a:cubicBezTo>
                            <a:cubicBezTo>
                              <a:pt x="1071419" y="302370"/>
                              <a:pt x="1051525" y="296436"/>
                              <a:pt x="1100137" y="300037"/>
                            </a:cubicBezTo>
                            <a:cubicBezTo>
                              <a:pt x="1107305" y="300568"/>
                              <a:pt x="1114424" y="301625"/>
                              <a:pt x="1121568" y="302419"/>
                            </a:cubicBezTo>
                            <a:cubicBezTo>
                              <a:pt x="1128376" y="304688"/>
                              <a:pt x="1130763" y="305686"/>
                              <a:pt x="1138237" y="307181"/>
                            </a:cubicBezTo>
                            <a:cubicBezTo>
                              <a:pt x="1142972" y="308128"/>
                              <a:pt x="1147762" y="308768"/>
                              <a:pt x="1152525" y="309562"/>
                            </a:cubicBezTo>
                            <a:cubicBezTo>
                              <a:pt x="1173273" y="316481"/>
                              <a:pt x="1152951" y="310392"/>
                              <a:pt x="1200150" y="314325"/>
                            </a:cubicBezTo>
                            <a:cubicBezTo>
                              <a:pt x="1205743" y="314791"/>
                              <a:pt x="1211262" y="315912"/>
                              <a:pt x="1216818" y="316706"/>
                            </a:cubicBezTo>
                            <a:cubicBezTo>
                              <a:pt x="1219993" y="315912"/>
                              <a:pt x="1224379" y="316943"/>
                              <a:pt x="1226343" y="314325"/>
                            </a:cubicBezTo>
                            <a:cubicBezTo>
                              <a:pt x="1227849" y="312317"/>
                              <a:pt x="1224571" y="309616"/>
                              <a:pt x="1223962" y="307181"/>
                            </a:cubicBezTo>
                            <a:cubicBezTo>
                              <a:pt x="1222980" y="303255"/>
                              <a:pt x="1221581" y="295275"/>
                              <a:pt x="1221581" y="295275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sp>
                    <p:nvSpPr>
                      <p:cNvPr id="73" name="Freeform 72"/>
                      <p:cNvSpPr/>
                      <p:nvPr/>
                    </p:nvSpPr>
                    <p:spPr>
                      <a:xfrm>
                        <a:off x="2902744" y="1612106"/>
                        <a:ext cx="433387" cy="323850"/>
                      </a:xfrm>
                      <a:custGeom>
                        <a:avLst/>
                        <a:gdLst>
                          <a:gd name="connsiteX0" fmla="*/ 0 w 433387"/>
                          <a:gd name="connsiteY0" fmla="*/ 323850 h 323850"/>
                          <a:gd name="connsiteX1" fmla="*/ 19050 w 433387"/>
                          <a:gd name="connsiteY1" fmla="*/ 316707 h 323850"/>
                          <a:gd name="connsiteX2" fmla="*/ 26194 w 433387"/>
                          <a:gd name="connsiteY2" fmla="*/ 314325 h 323850"/>
                          <a:gd name="connsiteX3" fmla="*/ 33337 w 433387"/>
                          <a:gd name="connsiteY3" fmla="*/ 309563 h 323850"/>
                          <a:gd name="connsiteX4" fmla="*/ 61912 w 433387"/>
                          <a:gd name="connsiteY4" fmla="*/ 304800 h 323850"/>
                          <a:gd name="connsiteX5" fmla="*/ 71437 w 433387"/>
                          <a:gd name="connsiteY5" fmla="*/ 302419 h 323850"/>
                          <a:gd name="connsiteX6" fmla="*/ 85725 w 433387"/>
                          <a:gd name="connsiteY6" fmla="*/ 300038 h 323850"/>
                          <a:gd name="connsiteX7" fmla="*/ 109537 w 433387"/>
                          <a:gd name="connsiteY7" fmla="*/ 295275 h 323850"/>
                          <a:gd name="connsiteX8" fmla="*/ 119062 w 433387"/>
                          <a:gd name="connsiteY8" fmla="*/ 292894 h 323850"/>
                          <a:gd name="connsiteX9" fmla="*/ 164306 w 433387"/>
                          <a:gd name="connsiteY9" fmla="*/ 283369 h 323850"/>
                          <a:gd name="connsiteX10" fmla="*/ 171450 w 433387"/>
                          <a:gd name="connsiteY10" fmla="*/ 278607 h 323850"/>
                          <a:gd name="connsiteX11" fmla="*/ 190500 w 433387"/>
                          <a:gd name="connsiteY11" fmla="*/ 273844 h 323850"/>
                          <a:gd name="connsiteX12" fmla="*/ 207169 w 433387"/>
                          <a:gd name="connsiteY12" fmla="*/ 266700 h 323850"/>
                          <a:gd name="connsiteX13" fmla="*/ 219075 w 433387"/>
                          <a:gd name="connsiteY13" fmla="*/ 259557 h 323850"/>
                          <a:gd name="connsiteX14" fmla="*/ 226219 w 433387"/>
                          <a:gd name="connsiteY14" fmla="*/ 252413 h 323850"/>
                          <a:gd name="connsiteX15" fmla="*/ 233362 w 433387"/>
                          <a:gd name="connsiteY15" fmla="*/ 250032 h 323850"/>
                          <a:gd name="connsiteX16" fmla="*/ 245269 w 433387"/>
                          <a:gd name="connsiteY16" fmla="*/ 242888 h 323850"/>
                          <a:gd name="connsiteX17" fmla="*/ 254794 w 433387"/>
                          <a:gd name="connsiteY17" fmla="*/ 238125 h 323850"/>
                          <a:gd name="connsiteX18" fmla="*/ 269081 w 433387"/>
                          <a:gd name="connsiteY18" fmla="*/ 221457 h 323850"/>
                          <a:gd name="connsiteX19" fmla="*/ 273844 w 433387"/>
                          <a:gd name="connsiteY19" fmla="*/ 214313 h 323850"/>
                          <a:gd name="connsiteX20" fmla="*/ 280987 w 433387"/>
                          <a:gd name="connsiteY20" fmla="*/ 207169 h 323850"/>
                          <a:gd name="connsiteX21" fmla="*/ 283369 w 433387"/>
                          <a:gd name="connsiteY21" fmla="*/ 200025 h 323850"/>
                          <a:gd name="connsiteX22" fmla="*/ 290512 w 433387"/>
                          <a:gd name="connsiteY22" fmla="*/ 195263 h 323850"/>
                          <a:gd name="connsiteX23" fmla="*/ 302419 w 433387"/>
                          <a:gd name="connsiteY23" fmla="*/ 180975 h 323850"/>
                          <a:gd name="connsiteX24" fmla="*/ 304800 w 433387"/>
                          <a:gd name="connsiteY24" fmla="*/ 173832 h 323850"/>
                          <a:gd name="connsiteX25" fmla="*/ 319087 w 433387"/>
                          <a:gd name="connsiteY25" fmla="*/ 166688 h 323850"/>
                          <a:gd name="connsiteX26" fmla="*/ 333375 w 433387"/>
                          <a:gd name="connsiteY26" fmla="*/ 157163 h 323850"/>
                          <a:gd name="connsiteX27" fmla="*/ 340519 w 433387"/>
                          <a:gd name="connsiteY27" fmla="*/ 152400 h 323850"/>
                          <a:gd name="connsiteX28" fmla="*/ 357187 w 433387"/>
                          <a:gd name="connsiteY28" fmla="*/ 145257 h 323850"/>
                          <a:gd name="connsiteX29" fmla="*/ 378619 w 433387"/>
                          <a:gd name="connsiteY29" fmla="*/ 135732 h 323850"/>
                          <a:gd name="connsiteX30" fmla="*/ 397669 w 433387"/>
                          <a:gd name="connsiteY30" fmla="*/ 119063 h 323850"/>
                          <a:gd name="connsiteX31" fmla="*/ 400050 w 433387"/>
                          <a:gd name="connsiteY31" fmla="*/ 111919 h 323850"/>
                          <a:gd name="connsiteX32" fmla="*/ 404812 w 433387"/>
                          <a:gd name="connsiteY32" fmla="*/ 104775 h 323850"/>
                          <a:gd name="connsiteX33" fmla="*/ 409575 w 433387"/>
                          <a:gd name="connsiteY33" fmla="*/ 90488 h 323850"/>
                          <a:gd name="connsiteX34" fmla="*/ 414337 w 433387"/>
                          <a:gd name="connsiteY34" fmla="*/ 59532 h 323850"/>
                          <a:gd name="connsiteX35" fmla="*/ 416719 w 433387"/>
                          <a:gd name="connsiteY35" fmla="*/ 47625 h 323850"/>
                          <a:gd name="connsiteX36" fmla="*/ 421481 w 433387"/>
                          <a:gd name="connsiteY36" fmla="*/ 33338 h 323850"/>
                          <a:gd name="connsiteX37" fmla="*/ 423862 w 433387"/>
                          <a:gd name="connsiteY37" fmla="*/ 26194 h 323850"/>
                          <a:gd name="connsiteX38" fmla="*/ 428625 w 433387"/>
                          <a:gd name="connsiteY38" fmla="*/ 11907 h 323850"/>
                          <a:gd name="connsiteX39" fmla="*/ 431006 w 433387"/>
                          <a:gd name="connsiteY39" fmla="*/ 4763 h 323850"/>
                          <a:gd name="connsiteX40" fmla="*/ 433387 w 433387"/>
                          <a:gd name="connsiteY40" fmla="*/ 0 h 3238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</a:cxnLst>
                        <a:rect l="l" t="t" r="r" b="b"/>
                        <a:pathLst>
                          <a:path w="433387" h="323850">
                            <a:moveTo>
                              <a:pt x="0" y="323850"/>
                            </a:moveTo>
                            <a:cubicBezTo>
                              <a:pt x="22966" y="319257"/>
                              <a:pt x="2702" y="324881"/>
                              <a:pt x="19050" y="316707"/>
                            </a:cubicBezTo>
                            <a:cubicBezTo>
                              <a:pt x="21295" y="315584"/>
                              <a:pt x="23949" y="315448"/>
                              <a:pt x="26194" y="314325"/>
                            </a:cubicBezTo>
                            <a:cubicBezTo>
                              <a:pt x="28753" y="313045"/>
                              <a:pt x="30658" y="310568"/>
                              <a:pt x="33337" y="309563"/>
                            </a:cubicBezTo>
                            <a:cubicBezTo>
                              <a:pt x="37977" y="307823"/>
                              <a:pt x="58945" y="305340"/>
                              <a:pt x="61912" y="304800"/>
                            </a:cubicBezTo>
                            <a:cubicBezTo>
                              <a:pt x="65132" y="304214"/>
                              <a:pt x="68228" y="303061"/>
                              <a:pt x="71437" y="302419"/>
                            </a:cubicBezTo>
                            <a:cubicBezTo>
                              <a:pt x="76172" y="301472"/>
                              <a:pt x="80979" y="300928"/>
                              <a:pt x="85725" y="300038"/>
                            </a:cubicBezTo>
                            <a:cubicBezTo>
                              <a:pt x="93681" y="298546"/>
                              <a:pt x="101684" y="297238"/>
                              <a:pt x="109537" y="295275"/>
                            </a:cubicBezTo>
                            <a:cubicBezTo>
                              <a:pt x="112712" y="294481"/>
                              <a:pt x="115860" y="293568"/>
                              <a:pt x="119062" y="292894"/>
                            </a:cubicBezTo>
                            <a:cubicBezTo>
                              <a:pt x="168371" y="282513"/>
                              <a:pt x="140203" y="289394"/>
                              <a:pt x="164306" y="283369"/>
                            </a:cubicBezTo>
                            <a:cubicBezTo>
                              <a:pt x="166687" y="281782"/>
                              <a:pt x="168760" y="279585"/>
                              <a:pt x="171450" y="278607"/>
                            </a:cubicBezTo>
                            <a:cubicBezTo>
                              <a:pt x="177601" y="276370"/>
                              <a:pt x="184185" y="275566"/>
                              <a:pt x="190500" y="273844"/>
                            </a:cubicBezTo>
                            <a:cubicBezTo>
                              <a:pt x="197128" y="272036"/>
                              <a:pt x="200891" y="270187"/>
                              <a:pt x="207169" y="266700"/>
                            </a:cubicBezTo>
                            <a:cubicBezTo>
                              <a:pt x="211215" y="264452"/>
                              <a:pt x="215372" y="262334"/>
                              <a:pt x="219075" y="259557"/>
                            </a:cubicBezTo>
                            <a:cubicBezTo>
                              <a:pt x="221769" y="257536"/>
                              <a:pt x="223417" y="254281"/>
                              <a:pt x="226219" y="252413"/>
                            </a:cubicBezTo>
                            <a:cubicBezTo>
                              <a:pt x="228307" y="251021"/>
                              <a:pt x="231117" y="251154"/>
                              <a:pt x="233362" y="250032"/>
                            </a:cubicBezTo>
                            <a:cubicBezTo>
                              <a:pt x="237502" y="247962"/>
                              <a:pt x="241223" y="245136"/>
                              <a:pt x="245269" y="242888"/>
                            </a:cubicBezTo>
                            <a:cubicBezTo>
                              <a:pt x="248372" y="241164"/>
                              <a:pt x="251905" y="240188"/>
                              <a:pt x="254794" y="238125"/>
                            </a:cubicBezTo>
                            <a:cubicBezTo>
                              <a:pt x="259842" y="234519"/>
                              <a:pt x="265694" y="226199"/>
                              <a:pt x="269081" y="221457"/>
                            </a:cubicBezTo>
                            <a:cubicBezTo>
                              <a:pt x="270745" y="219128"/>
                              <a:pt x="272012" y="216512"/>
                              <a:pt x="273844" y="214313"/>
                            </a:cubicBezTo>
                            <a:cubicBezTo>
                              <a:pt x="276000" y="211726"/>
                              <a:pt x="278606" y="209550"/>
                              <a:pt x="280987" y="207169"/>
                            </a:cubicBezTo>
                            <a:cubicBezTo>
                              <a:pt x="281781" y="204788"/>
                              <a:pt x="281801" y="201985"/>
                              <a:pt x="283369" y="200025"/>
                            </a:cubicBezTo>
                            <a:cubicBezTo>
                              <a:pt x="285157" y="197790"/>
                              <a:pt x="288314" y="197095"/>
                              <a:pt x="290512" y="195263"/>
                            </a:cubicBezTo>
                            <a:cubicBezTo>
                              <a:pt x="297388" y="189533"/>
                              <a:pt x="297736" y="187999"/>
                              <a:pt x="302419" y="180975"/>
                            </a:cubicBezTo>
                            <a:cubicBezTo>
                              <a:pt x="303213" y="178594"/>
                              <a:pt x="303232" y="175792"/>
                              <a:pt x="304800" y="173832"/>
                            </a:cubicBezTo>
                            <a:cubicBezTo>
                              <a:pt x="308158" y="169635"/>
                              <a:pt x="314380" y="168257"/>
                              <a:pt x="319087" y="166688"/>
                            </a:cubicBezTo>
                            <a:lnTo>
                              <a:pt x="333375" y="157163"/>
                            </a:lnTo>
                            <a:cubicBezTo>
                              <a:pt x="335756" y="155575"/>
                              <a:pt x="337888" y="153527"/>
                              <a:pt x="340519" y="152400"/>
                            </a:cubicBezTo>
                            <a:cubicBezTo>
                              <a:pt x="346075" y="150019"/>
                              <a:pt x="351780" y="147960"/>
                              <a:pt x="357187" y="145257"/>
                            </a:cubicBezTo>
                            <a:cubicBezTo>
                              <a:pt x="379829" y="133936"/>
                              <a:pt x="341758" y="148017"/>
                              <a:pt x="378619" y="135732"/>
                            </a:cubicBezTo>
                            <a:cubicBezTo>
                              <a:pt x="395287" y="124619"/>
                              <a:pt x="389731" y="130969"/>
                              <a:pt x="397669" y="119063"/>
                            </a:cubicBezTo>
                            <a:cubicBezTo>
                              <a:pt x="398463" y="116682"/>
                              <a:pt x="398928" y="114164"/>
                              <a:pt x="400050" y="111919"/>
                            </a:cubicBezTo>
                            <a:cubicBezTo>
                              <a:pt x="401330" y="109359"/>
                              <a:pt x="403650" y="107390"/>
                              <a:pt x="404812" y="104775"/>
                            </a:cubicBezTo>
                            <a:cubicBezTo>
                              <a:pt x="406851" y="100188"/>
                              <a:pt x="409575" y="90488"/>
                              <a:pt x="409575" y="90488"/>
                            </a:cubicBezTo>
                            <a:cubicBezTo>
                              <a:pt x="411357" y="78011"/>
                              <a:pt x="412136" y="71638"/>
                              <a:pt x="414337" y="59532"/>
                            </a:cubicBezTo>
                            <a:cubicBezTo>
                              <a:pt x="415061" y="55550"/>
                              <a:pt x="415654" y="51530"/>
                              <a:pt x="416719" y="47625"/>
                            </a:cubicBezTo>
                            <a:cubicBezTo>
                              <a:pt x="418040" y="42782"/>
                              <a:pt x="419894" y="38100"/>
                              <a:pt x="421481" y="33338"/>
                            </a:cubicBezTo>
                            <a:lnTo>
                              <a:pt x="423862" y="26194"/>
                            </a:lnTo>
                            <a:lnTo>
                              <a:pt x="428625" y="11907"/>
                            </a:lnTo>
                            <a:cubicBezTo>
                              <a:pt x="429419" y="9526"/>
                              <a:pt x="429884" y="7008"/>
                              <a:pt x="431006" y="4763"/>
                            </a:cubicBezTo>
                            <a:lnTo>
                              <a:pt x="433387" y="0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sp>
                    <p:nvSpPr>
                      <p:cNvPr id="74" name="Freeform 73"/>
                      <p:cNvSpPr/>
                      <p:nvPr/>
                    </p:nvSpPr>
                    <p:spPr>
                      <a:xfrm>
                        <a:off x="2047875" y="1064419"/>
                        <a:ext cx="1169194" cy="245550"/>
                      </a:xfrm>
                      <a:custGeom>
                        <a:avLst/>
                        <a:gdLst>
                          <a:gd name="connsiteX0" fmla="*/ 0 w 1169194"/>
                          <a:gd name="connsiteY0" fmla="*/ 0 h 245550"/>
                          <a:gd name="connsiteX1" fmla="*/ 66675 w 1169194"/>
                          <a:gd name="connsiteY1" fmla="*/ 4762 h 245550"/>
                          <a:gd name="connsiteX2" fmla="*/ 80963 w 1169194"/>
                          <a:gd name="connsiteY2" fmla="*/ 9525 h 245550"/>
                          <a:gd name="connsiteX3" fmla="*/ 102394 w 1169194"/>
                          <a:gd name="connsiteY3" fmla="*/ 14287 h 245550"/>
                          <a:gd name="connsiteX4" fmla="*/ 116681 w 1169194"/>
                          <a:gd name="connsiteY4" fmla="*/ 19050 h 245550"/>
                          <a:gd name="connsiteX5" fmla="*/ 150019 w 1169194"/>
                          <a:gd name="connsiteY5" fmla="*/ 21431 h 245550"/>
                          <a:gd name="connsiteX6" fmla="*/ 233363 w 1169194"/>
                          <a:gd name="connsiteY6" fmla="*/ 16669 h 245550"/>
                          <a:gd name="connsiteX7" fmla="*/ 247650 w 1169194"/>
                          <a:gd name="connsiteY7" fmla="*/ 11906 h 245550"/>
                          <a:gd name="connsiteX8" fmla="*/ 266700 w 1169194"/>
                          <a:gd name="connsiteY8" fmla="*/ 9525 h 245550"/>
                          <a:gd name="connsiteX9" fmla="*/ 454819 w 1169194"/>
                          <a:gd name="connsiteY9" fmla="*/ 14287 h 245550"/>
                          <a:gd name="connsiteX10" fmla="*/ 473869 w 1169194"/>
                          <a:gd name="connsiteY10" fmla="*/ 16669 h 245550"/>
                          <a:gd name="connsiteX11" fmla="*/ 504825 w 1169194"/>
                          <a:gd name="connsiteY11" fmla="*/ 21431 h 245550"/>
                          <a:gd name="connsiteX12" fmla="*/ 523875 w 1169194"/>
                          <a:gd name="connsiteY12" fmla="*/ 23812 h 245550"/>
                          <a:gd name="connsiteX13" fmla="*/ 550069 w 1169194"/>
                          <a:gd name="connsiteY13" fmla="*/ 30956 h 245550"/>
                          <a:gd name="connsiteX14" fmla="*/ 561975 w 1169194"/>
                          <a:gd name="connsiteY14" fmla="*/ 33337 h 245550"/>
                          <a:gd name="connsiteX15" fmla="*/ 581025 w 1169194"/>
                          <a:gd name="connsiteY15" fmla="*/ 40481 h 245550"/>
                          <a:gd name="connsiteX16" fmla="*/ 590550 w 1169194"/>
                          <a:gd name="connsiteY16" fmla="*/ 42862 h 245550"/>
                          <a:gd name="connsiteX17" fmla="*/ 607219 w 1169194"/>
                          <a:gd name="connsiteY17" fmla="*/ 52387 h 245550"/>
                          <a:gd name="connsiteX18" fmla="*/ 614363 w 1169194"/>
                          <a:gd name="connsiteY18" fmla="*/ 54769 h 245550"/>
                          <a:gd name="connsiteX19" fmla="*/ 628650 w 1169194"/>
                          <a:gd name="connsiteY19" fmla="*/ 61912 h 245550"/>
                          <a:gd name="connsiteX20" fmla="*/ 635794 w 1169194"/>
                          <a:gd name="connsiteY20" fmla="*/ 66675 h 245550"/>
                          <a:gd name="connsiteX21" fmla="*/ 664369 w 1169194"/>
                          <a:gd name="connsiteY21" fmla="*/ 78581 h 245550"/>
                          <a:gd name="connsiteX22" fmla="*/ 695325 w 1169194"/>
                          <a:gd name="connsiteY22" fmla="*/ 97631 h 245550"/>
                          <a:gd name="connsiteX23" fmla="*/ 716756 w 1169194"/>
                          <a:gd name="connsiteY23" fmla="*/ 104775 h 245550"/>
                          <a:gd name="connsiteX24" fmla="*/ 731044 w 1169194"/>
                          <a:gd name="connsiteY24" fmla="*/ 107156 h 245550"/>
                          <a:gd name="connsiteX25" fmla="*/ 740569 w 1169194"/>
                          <a:gd name="connsiteY25" fmla="*/ 109537 h 245550"/>
                          <a:gd name="connsiteX26" fmla="*/ 771525 w 1169194"/>
                          <a:gd name="connsiteY26" fmla="*/ 114300 h 245550"/>
                          <a:gd name="connsiteX27" fmla="*/ 807244 w 1169194"/>
                          <a:gd name="connsiteY27" fmla="*/ 119062 h 245550"/>
                          <a:gd name="connsiteX28" fmla="*/ 828675 w 1169194"/>
                          <a:gd name="connsiteY28" fmla="*/ 123825 h 245550"/>
                          <a:gd name="connsiteX29" fmla="*/ 840581 w 1169194"/>
                          <a:gd name="connsiteY29" fmla="*/ 126206 h 245550"/>
                          <a:gd name="connsiteX30" fmla="*/ 850106 w 1169194"/>
                          <a:gd name="connsiteY30" fmla="*/ 128587 h 245550"/>
                          <a:gd name="connsiteX31" fmla="*/ 885825 w 1169194"/>
                          <a:gd name="connsiteY31" fmla="*/ 133350 h 245550"/>
                          <a:gd name="connsiteX32" fmla="*/ 895350 w 1169194"/>
                          <a:gd name="connsiteY32" fmla="*/ 135731 h 245550"/>
                          <a:gd name="connsiteX33" fmla="*/ 916781 w 1169194"/>
                          <a:gd name="connsiteY33" fmla="*/ 138112 h 245550"/>
                          <a:gd name="connsiteX34" fmla="*/ 923925 w 1169194"/>
                          <a:gd name="connsiteY34" fmla="*/ 142875 h 245550"/>
                          <a:gd name="connsiteX35" fmla="*/ 931069 w 1169194"/>
                          <a:gd name="connsiteY35" fmla="*/ 145256 h 245550"/>
                          <a:gd name="connsiteX36" fmla="*/ 945356 w 1169194"/>
                          <a:gd name="connsiteY36" fmla="*/ 154781 h 245550"/>
                          <a:gd name="connsiteX37" fmla="*/ 952500 w 1169194"/>
                          <a:gd name="connsiteY37" fmla="*/ 159544 h 245550"/>
                          <a:gd name="connsiteX38" fmla="*/ 959644 w 1169194"/>
                          <a:gd name="connsiteY38" fmla="*/ 164306 h 245550"/>
                          <a:gd name="connsiteX39" fmla="*/ 966788 w 1169194"/>
                          <a:gd name="connsiteY39" fmla="*/ 173831 h 245550"/>
                          <a:gd name="connsiteX40" fmla="*/ 988219 w 1169194"/>
                          <a:gd name="connsiteY40" fmla="*/ 185737 h 245550"/>
                          <a:gd name="connsiteX41" fmla="*/ 1004888 w 1169194"/>
                          <a:gd name="connsiteY41" fmla="*/ 195262 h 245550"/>
                          <a:gd name="connsiteX42" fmla="*/ 1021556 w 1169194"/>
                          <a:gd name="connsiteY42" fmla="*/ 200025 h 245550"/>
                          <a:gd name="connsiteX43" fmla="*/ 1028700 w 1169194"/>
                          <a:gd name="connsiteY43" fmla="*/ 202406 h 245550"/>
                          <a:gd name="connsiteX44" fmla="*/ 1047750 w 1169194"/>
                          <a:gd name="connsiteY44" fmla="*/ 207169 h 245550"/>
                          <a:gd name="connsiteX45" fmla="*/ 1062038 w 1169194"/>
                          <a:gd name="connsiteY45" fmla="*/ 211931 h 245550"/>
                          <a:gd name="connsiteX46" fmla="*/ 1083469 w 1169194"/>
                          <a:gd name="connsiteY46" fmla="*/ 221456 h 245550"/>
                          <a:gd name="connsiteX47" fmla="*/ 1090613 w 1169194"/>
                          <a:gd name="connsiteY47" fmla="*/ 223837 h 245550"/>
                          <a:gd name="connsiteX48" fmla="*/ 1097756 w 1169194"/>
                          <a:gd name="connsiteY48" fmla="*/ 228600 h 245550"/>
                          <a:gd name="connsiteX49" fmla="*/ 1112044 w 1169194"/>
                          <a:gd name="connsiteY49" fmla="*/ 233362 h 245550"/>
                          <a:gd name="connsiteX50" fmla="*/ 1126331 w 1169194"/>
                          <a:gd name="connsiteY50" fmla="*/ 238125 h 245550"/>
                          <a:gd name="connsiteX51" fmla="*/ 1140619 w 1169194"/>
                          <a:gd name="connsiteY51" fmla="*/ 245269 h 245550"/>
                          <a:gd name="connsiteX52" fmla="*/ 1169194 w 1169194"/>
                          <a:gd name="connsiteY52" fmla="*/ 245269 h 2455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</a:cxnLst>
                        <a:rect l="l" t="t" r="r" b="b"/>
                        <a:pathLst>
                          <a:path w="1169194" h="245550">
                            <a:moveTo>
                              <a:pt x="0" y="0"/>
                            </a:moveTo>
                            <a:cubicBezTo>
                              <a:pt x="8239" y="392"/>
                              <a:pt x="49420" y="780"/>
                              <a:pt x="66675" y="4762"/>
                            </a:cubicBezTo>
                            <a:cubicBezTo>
                              <a:pt x="71567" y="5891"/>
                              <a:pt x="76200" y="7937"/>
                              <a:pt x="80963" y="9525"/>
                            </a:cubicBezTo>
                            <a:cubicBezTo>
                              <a:pt x="90582" y="12732"/>
                              <a:pt x="92018" y="11457"/>
                              <a:pt x="102394" y="14287"/>
                            </a:cubicBezTo>
                            <a:cubicBezTo>
                              <a:pt x="107237" y="15608"/>
                              <a:pt x="111919" y="17462"/>
                              <a:pt x="116681" y="19050"/>
                            </a:cubicBezTo>
                            <a:cubicBezTo>
                              <a:pt x="127250" y="22574"/>
                              <a:pt x="138906" y="20637"/>
                              <a:pt x="150019" y="21431"/>
                            </a:cubicBezTo>
                            <a:cubicBezTo>
                              <a:pt x="153887" y="21255"/>
                              <a:pt x="219825" y="18807"/>
                              <a:pt x="233363" y="16669"/>
                            </a:cubicBezTo>
                            <a:cubicBezTo>
                              <a:pt x="238322" y="15886"/>
                              <a:pt x="242669" y="12529"/>
                              <a:pt x="247650" y="11906"/>
                            </a:cubicBezTo>
                            <a:lnTo>
                              <a:pt x="266700" y="9525"/>
                            </a:lnTo>
                            <a:cubicBezTo>
                              <a:pt x="322549" y="10411"/>
                              <a:pt x="394001" y="9218"/>
                              <a:pt x="454819" y="14287"/>
                            </a:cubicBezTo>
                            <a:cubicBezTo>
                              <a:pt x="461196" y="14819"/>
                              <a:pt x="467519" y="15875"/>
                              <a:pt x="473869" y="16669"/>
                            </a:cubicBezTo>
                            <a:cubicBezTo>
                              <a:pt x="488995" y="21710"/>
                              <a:pt x="477200" y="18362"/>
                              <a:pt x="504825" y="21431"/>
                            </a:cubicBezTo>
                            <a:cubicBezTo>
                              <a:pt x="511185" y="22138"/>
                              <a:pt x="517525" y="23018"/>
                              <a:pt x="523875" y="23812"/>
                            </a:cubicBezTo>
                            <a:cubicBezTo>
                              <a:pt x="534142" y="27235"/>
                              <a:pt x="536633" y="28269"/>
                              <a:pt x="550069" y="30956"/>
                            </a:cubicBezTo>
                            <a:cubicBezTo>
                              <a:pt x="554038" y="31750"/>
                              <a:pt x="558049" y="32355"/>
                              <a:pt x="561975" y="33337"/>
                            </a:cubicBezTo>
                            <a:cubicBezTo>
                              <a:pt x="568651" y="35006"/>
                              <a:pt x="574489" y="38303"/>
                              <a:pt x="581025" y="40481"/>
                            </a:cubicBezTo>
                            <a:cubicBezTo>
                              <a:pt x="584130" y="41516"/>
                              <a:pt x="587375" y="42068"/>
                              <a:pt x="590550" y="42862"/>
                            </a:cubicBezTo>
                            <a:cubicBezTo>
                              <a:pt x="597727" y="47647"/>
                              <a:pt x="598756" y="48760"/>
                              <a:pt x="607219" y="52387"/>
                            </a:cubicBezTo>
                            <a:cubicBezTo>
                              <a:pt x="609526" y="53376"/>
                              <a:pt x="612118" y="53646"/>
                              <a:pt x="614363" y="54769"/>
                            </a:cubicBezTo>
                            <a:cubicBezTo>
                              <a:pt x="632820" y="63998"/>
                              <a:pt x="610699" y="55929"/>
                              <a:pt x="628650" y="61912"/>
                            </a:cubicBezTo>
                            <a:cubicBezTo>
                              <a:pt x="631031" y="63500"/>
                              <a:pt x="633163" y="65548"/>
                              <a:pt x="635794" y="66675"/>
                            </a:cubicBezTo>
                            <a:cubicBezTo>
                              <a:pt x="657425" y="75946"/>
                              <a:pt x="631071" y="56382"/>
                              <a:pt x="664369" y="78581"/>
                            </a:cubicBezTo>
                            <a:cubicBezTo>
                              <a:pt x="673158" y="84440"/>
                              <a:pt x="684568" y="93328"/>
                              <a:pt x="695325" y="97631"/>
                            </a:cubicBezTo>
                            <a:lnTo>
                              <a:pt x="716756" y="104775"/>
                            </a:lnTo>
                            <a:cubicBezTo>
                              <a:pt x="721337" y="106302"/>
                              <a:pt x="726309" y="106209"/>
                              <a:pt x="731044" y="107156"/>
                            </a:cubicBezTo>
                            <a:cubicBezTo>
                              <a:pt x="734253" y="107798"/>
                              <a:pt x="737360" y="108895"/>
                              <a:pt x="740569" y="109537"/>
                            </a:cubicBezTo>
                            <a:cubicBezTo>
                              <a:pt x="753776" y="112179"/>
                              <a:pt x="757769" y="112007"/>
                              <a:pt x="771525" y="114300"/>
                            </a:cubicBezTo>
                            <a:cubicBezTo>
                              <a:pt x="801118" y="119232"/>
                              <a:pt x="759959" y="114334"/>
                              <a:pt x="807244" y="119062"/>
                            </a:cubicBezTo>
                            <a:cubicBezTo>
                              <a:pt x="843232" y="126262"/>
                              <a:pt x="798346" y="117086"/>
                              <a:pt x="828675" y="123825"/>
                            </a:cubicBezTo>
                            <a:cubicBezTo>
                              <a:pt x="832626" y="124703"/>
                              <a:pt x="836630" y="125328"/>
                              <a:pt x="840581" y="126206"/>
                            </a:cubicBezTo>
                            <a:cubicBezTo>
                              <a:pt x="843776" y="126916"/>
                              <a:pt x="846886" y="128002"/>
                              <a:pt x="850106" y="128587"/>
                            </a:cubicBezTo>
                            <a:cubicBezTo>
                              <a:pt x="873370" y="132817"/>
                              <a:pt x="860909" y="129198"/>
                              <a:pt x="885825" y="133350"/>
                            </a:cubicBezTo>
                            <a:cubicBezTo>
                              <a:pt x="889053" y="133888"/>
                              <a:pt x="892115" y="135233"/>
                              <a:pt x="895350" y="135731"/>
                            </a:cubicBezTo>
                            <a:cubicBezTo>
                              <a:pt x="902454" y="136824"/>
                              <a:pt x="909637" y="137318"/>
                              <a:pt x="916781" y="138112"/>
                            </a:cubicBezTo>
                            <a:cubicBezTo>
                              <a:pt x="919162" y="139700"/>
                              <a:pt x="921365" y="141595"/>
                              <a:pt x="923925" y="142875"/>
                            </a:cubicBezTo>
                            <a:cubicBezTo>
                              <a:pt x="926170" y="143998"/>
                              <a:pt x="928875" y="144037"/>
                              <a:pt x="931069" y="145256"/>
                            </a:cubicBezTo>
                            <a:cubicBezTo>
                              <a:pt x="936072" y="148036"/>
                              <a:pt x="940594" y="151606"/>
                              <a:pt x="945356" y="154781"/>
                            </a:cubicBezTo>
                            <a:lnTo>
                              <a:pt x="952500" y="159544"/>
                            </a:lnTo>
                            <a:lnTo>
                              <a:pt x="959644" y="164306"/>
                            </a:lnTo>
                            <a:cubicBezTo>
                              <a:pt x="962025" y="167481"/>
                              <a:pt x="963822" y="171194"/>
                              <a:pt x="966788" y="173831"/>
                            </a:cubicBezTo>
                            <a:cubicBezTo>
                              <a:pt x="976614" y="182566"/>
                              <a:pt x="978517" y="182503"/>
                              <a:pt x="988219" y="185737"/>
                            </a:cubicBezTo>
                            <a:cubicBezTo>
                              <a:pt x="995397" y="190523"/>
                              <a:pt x="996424" y="191634"/>
                              <a:pt x="1004888" y="195262"/>
                            </a:cubicBezTo>
                            <a:cubicBezTo>
                              <a:pt x="1010606" y="197713"/>
                              <a:pt x="1015502" y="198295"/>
                              <a:pt x="1021556" y="200025"/>
                            </a:cubicBezTo>
                            <a:cubicBezTo>
                              <a:pt x="1023970" y="200715"/>
                              <a:pt x="1026278" y="201746"/>
                              <a:pt x="1028700" y="202406"/>
                            </a:cubicBezTo>
                            <a:cubicBezTo>
                              <a:pt x="1035015" y="204128"/>
                              <a:pt x="1041400" y="205581"/>
                              <a:pt x="1047750" y="207169"/>
                            </a:cubicBezTo>
                            <a:cubicBezTo>
                              <a:pt x="1052620" y="208387"/>
                              <a:pt x="1062038" y="211931"/>
                              <a:pt x="1062038" y="211931"/>
                            </a:cubicBezTo>
                            <a:cubicBezTo>
                              <a:pt x="1073358" y="219479"/>
                              <a:pt x="1066466" y="215789"/>
                              <a:pt x="1083469" y="221456"/>
                            </a:cubicBezTo>
                            <a:lnTo>
                              <a:pt x="1090613" y="223837"/>
                            </a:lnTo>
                            <a:cubicBezTo>
                              <a:pt x="1092994" y="225425"/>
                              <a:pt x="1095141" y="227438"/>
                              <a:pt x="1097756" y="228600"/>
                            </a:cubicBezTo>
                            <a:cubicBezTo>
                              <a:pt x="1102344" y="230639"/>
                              <a:pt x="1107281" y="231774"/>
                              <a:pt x="1112044" y="233362"/>
                            </a:cubicBezTo>
                            <a:lnTo>
                              <a:pt x="1126331" y="238125"/>
                            </a:lnTo>
                            <a:cubicBezTo>
                              <a:pt x="1135858" y="241301"/>
                              <a:pt x="1130502" y="244594"/>
                              <a:pt x="1140619" y="245269"/>
                            </a:cubicBezTo>
                            <a:cubicBezTo>
                              <a:pt x="1150123" y="245903"/>
                              <a:pt x="1159669" y="245269"/>
                              <a:pt x="1169194" y="245269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sp>
                    <p:nvSpPr>
                      <p:cNvPr id="75" name="Freeform 74"/>
                      <p:cNvSpPr/>
                      <p:nvPr/>
                    </p:nvSpPr>
                    <p:spPr>
                      <a:xfrm>
                        <a:off x="2005013" y="840581"/>
                        <a:ext cx="610741" cy="261938"/>
                      </a:xfrm>
                      <a:custGeom>
                        <a:avLst/>
                        <a:gdLst>
                          <a:gd name="connsiteX0" fmla="*/ 0 w 610741"/>
                          <a:gd name="connsiteY0" fmla="*/ 30957 h 261938"/>
                          <a:gd name="connsiteX1" fmla="*/ 64293 w 610741"/>
                          <a:gd name="connsiteY1" fmla="*/ 30957 h 261938"/>
                          <a:gd name="connsiteX2" fmla="*/ 78581 w 610741"/>
                          <a:gd name="connsiteY2" fmla="*/ 26194 h 261938"/>
                          <a:gd name="connsiteX3" fmla="*/ 97631 w 610741"/>
                          <a:gd name="connsiteY3" fmla="*/ 23813 h 261938"/>
                          <a:gd name="connsiteX4" fmla="*/ 111918 w 610741"/>
                          <a:gd name="connsiteY4" fmla="*/ 21432 h 261938"/>
                          <a:gd name="connsiteX5" fmla="*/ 135731 w 610741"/>
                          <a:gd name="connsiteY5" fmla="*/ 14288 h 261938"/>
                          <a:gd name="connsiteX6" fmla="*/ 183356 w 610741"/>
                          <a:gd name="connsiteY6" fmla="*/ 11907 h 261938"/>
                          <a:gd name="connsiteX7" fmla="*/ 254793 w 610741"/>
                          <a:gd name="connsiteY7" fmla="*/ 14288 h 261938"/>
                          <a:gd name="connsiteX8" fmla="*/ 283368 w 610741"/>
                          <a:gd name="connsiteY8" fmla="*/ 16669 h 261938"/>
                          <a:gd name="connsiteX9" fmla="*/ 340518 w 610741"/>
                          <a:gd name="connsiteY9" fmla="*/ 19050 h 261938"/>
                          <a:gd name="connsiteX10" fmla="*/ 350043 w 610741"/>
                          <a:gd name="connsiteY10" fmla="*/ 21432 h 261938"/>
                          <a:gd name="connsiteX11" fmla="*/ 357187 w 610741"/>
                          <a:gd name="connsiteY11" fmla="*/ 23813 h 261938"/>
                          <a:gd name="connsiteX12" fmla="*/ 376237 w 610741"/>
                          <a:gd name="connsiteY12" fmla="*/ 21432 h 261938"/>
                          <a:gd name="connsiteX13" fmla="*/ 383381 w 610741"/>
                          <a:gd name="connsiteY13" fmla="*/ 19050 h 261938"/>
                          <a:gd name="connsiteX14" fmla="*/ 416718 w 610741"/>
                          <a:gd name="connsiteY14" fmla="*/ 14288 h 261938"/>
                          <a:gd name="connsiteX15" fmla="*/ 423862 w 610741"/>
                          <a:gd name="connsiteY15" fmla="*/ 11907 h 261938"/>
                          <a:gd name="connsiteX16" fmla="*/ 428625 w 610741"/>
                          <a:gd name="connsiteY16" fmla="*/ 4763 h 261938"/>
                          <a:gd name="connsiteX17" fmla="*/ 435768 w 610741"/>
                          <a:gd name="connsiteY17" fmla="*/ 0 h 261938"/>
                          <a:gd name="connsiteX18" fmla="*/ 445293 w 610741"/>
                          <a:gd name="connsiteY18" fmla="*/ 2382 h 261938"/>
                          <a:gd name="connsiteX19" fmla="*/ 464343 w 610741"/>
                          <a:gd name="connsiteY19" fmla="*/ 16669 h 261938"/>
                          <a:gd name="connsiteX20" fmla="*/ 469106 w 610741"/>
                          <a:gd name="connsiteY20" fmla="*/ 30957 h 261938"/>
                          <a:gd name="connsiteX21" fmla="*/ 492918 w 610741"/>
                          <a:gd name="connsiteY21" fmla="*/ 50007 h 261938"/>
                          <a:gd name="connsiteX22" fmla="*/ 502443 w 610741"/>
                          <a:gd name="connsiteY22" fmla="*/ 57150 h 261938"/>
                          <a:gd name="connsiteX23" fmla="*/ 521493 w 610741"/>
                          <a:gd name="connsiteY23" fmla="*/ 64294 h 261938"/>
                          <a:gd name="connsiteX24" fmla="*/ 533400 w 610741"/>
                          <a:gd name="connsiteY24" fmla="*/ 78582 h 261938"/>
                          <a:gd name="connsiteX25" fmla="*/ 542925 w 610741"/>
                          <a:gd name="connsiteY25" fmla="*/ 92869 h 261938"/>
                          <a:gd name="connsiteX26" fmla="*/ 564356 w 610741"/>
                          <a:gd name="connsiteY26" fmla="*/ 107157 h 261938"/>
                          <a:gd name="connsiteX27" fmla="*/ 571500 w 610741"/>
                          <a:gd name="connsiteY27" fmla="*/ 121444 h 261938"/>
                          <a:gd name="connsiteX28" fmla="*/ 573881 w 610741"/>
                          <a:gd name="connsiteY28" fmla="*/ 130969 h 261938"/>
                          <a:gd name="connsiteX29" fmla="*/ 578643 w 610741"/>
                          <a:gd name="connsiteY29" fmla="*/ 138113 h 261938"/>
                          <a:gd name="connsiteX30" fmla="*/ 588168 w 610741"/>
                          <a:gd name="connsiteY30" fmla="*/ 166688 h 261938"/>
                          <a:gd name="connsiteX31" fmla="*/ 590550 w 610741"/>
                          <a:gd name="connsiteY31" fmla="*/ 180975 h 261938"/>
                          <a:gd name="connsiteX32" fmla="*/ 592931 w 610741"/>
                          <a:gd name="connsiteY32" fmla="*/ 190500 h 261938"/>
                          <a:gd name="connsiteX33" fmla="*/ 602456 w 610741"/>
                          <a:gd name="connsiteY33" fmla="*/ 204788 h 261938"/>
                          <a:gd name="connsiteX34" fmla="*/ 607218 w 610741"/>
                          <a:gd name="connsiteY34" fmla="*/ 219075 h 261938"/>
                          <a:gd name="connsiteX35" fmla="*/ 609600 w 610741"/>
                          <a:gd name="connsiteY35" fmla="*/ 261938 h 2619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</a:cxnLst>
                        <a:rect l="l" t="t" r="r" b="b"/>
                        <a:pathLst>
                          <a:path w="610741" h="261938">
                            <a:moveTo>
                              <a:pt x="0" y="30957"/>
                            </a:moveTo>
                            <a:cubicBezTo>
                              <a:pt x="26422" y="36241"/>
                              <a:pt x="19199" y="35789"/>
                              <a:pt x="64293" y="30957"/>
                            </a:cubicBezTo>
                            <a:cubicBezTo>
                              <a:pt x="69285" y="30422"/>
                              <a:pt x="73672" y="27246"/>
                              <a:pt x="78581" y="26194"/>
                            </a:cubicBezTo>
                            <a:cubicBezTo>
                              <a:pt x="84838" y="24853"/>
                              <a:pt x="91296" y="24718"/>
                              <a:pt x="97631" y="23813"/>
                            </a:cubicBezTo>
                            <a:cubicBezTo>
                              <a:pt x="102410" y="23130"/>
                              <a:pt x="107156" y="22226"/>
                              <a:pt x="111918" y="21432"/>
                            </a:cubicBezTo>
                            <a:cubicBezTo>
                              <a:pt x="118035" y="19393"/>
                              <a:pt x="131633" y="14743"/>
                              <a:pt x="135731" y="14288"/>
                            </a:cubicBezTo>
                            <a:cubicBezTo>
                              <a:pt x="151529" y="12533"/>
                              <a:pt x="167481" y="12701"/>
                              <a:pt x="183356" y="11907"/>
                            </a:cubicBezTo>
                            <a:lnTo>
                              <a:pt x="254793" y="14288"/>
                            </a:lnTo>
                            <a:cubicBezTo>
                              <a:pt x="264340" y="14743"/>
                              <a:pt x="273825" y="16139"/>
                              <a:pt x="283368" y="16669"/>
                            </a:cubicBezTo>
                            <a:cubicBezTo>
                              <a:pt x="302405" y="17727"/>
                              <a:pt x="321468" y="18256"/>
                              <a:pt x="340518" y="19050"/>
                            </a:cubicBezTo>
                            <a:cubicBezTo>
                              <a:pt x="343693" y="19844"/>
                              <a:pt x="346896" y="20533"/>
                              <a:pt x="350043" y="21432"/>
                            </a:cubicBezTo>
                            <a:cubicBezTo>
                              <a:pt x="352457" y="22122"/>
                              <a:pt x="354677" y="23813"/>
                              <a:pt x="357187" y="23813"/>
                            </a:cubicBezTo>
                            <a:cubicBezTo>
                              <a:pt x="363586" y="23813"/>
                              <a:pt x="369887" y="22226"/>
                              <a:pt x="376237" y="21432"/>
                            </a:cubicBezTo>
                            <a:cubicBezTo>
                              <a:pt x="378618" y="20638"/>
                              <a:pt x="380909" y="19486"/>
                              <a:pt x="383381" y="19050"/>
                            </a:cubicBezTo>
                            <a:cubicBezTo>
                              <a:pt x="394435" y="17099"/>
                              <a:pt x="416718" y="14288"/>
                              <a:pt x="416718" y="14288"/>
                            </a:cubicBezTo>
                            <a:cubicBezTo>
                              <a:pt x="419099" y="13494"/>
                              <a:pt x="421902" y="13475"/>
                              <a:pt x="423862" y="11907"/>
                            </a:cubicBezTo>
                            <a:cubicBezTo>
                              <a:pt x="426097" y="10119"/>
                              <a:pt x="426601" y="6787"/>
                              <a:pt x="428625" y="4763"/>
                            </a:cubicBezTo>
                            <a:cubicBezTo>
                              <a:pt x="430649" y="2739"/>
                              <a:pt x="433387" y="1588"/>
                              <a:pt x="435768" y="0"/>
                            </a:cubicBezTo>
                            <a:cubicBezTo>
                              <a:pt x="438943" y="794"/>
                              <a:pt x="442302" y="1053"/>
                              <a:pt x="445293" y="2382"/>
                            </a:cubicBezTo>
                            <a:cubicBezTo>
                              <a:pt x="455949" y="7118"/>
                              <a:pt x="456939" y="9264"/>
                              <a:pt x="464343" y="16669"/>
                            </a:cubicBezTo>
                            <a:cubicBezTo>
                              <a:pt x="465931" y="21432"/>
                              <a:pt x="465556" y="27407"/>
                              <a:pt x="469106" y="30957"/>
                            </a:cubicBezTo>
                            <a:cubicBezTo>
                              <a:pt x="487550" y="49400"/>
                              <a:pt x="478321" y="45139"/>
                              <a:pt x="492918" y="50007"/>
                            </a:cubicBezTo>
                            <a:cubicBezTo>
                              <a:pt x="496093" y="52388"/>
                              <a:pt x="498974" y="55223"/>
                              <a:pt x="502443" y="57150"/>
                            </a:cubicBezTo>
                            <a:cubicBezTo>
                              <a:pt x="506716" y="59524"/>
                              <a:pt x="516145" y="62511"/>
                              <a:pt x="521493" y="64294"/>
                            </a:cubicBezTo>
                            <a:cubicBezTo>
                              <a:pt x="538515" y="89825"/>
                              <a:pt x="512006" y="51076"/>
                              <a:pt x="533400" y="78582"/>
                            </a:cubicBezTo>
                            <a:cubicBezTo>
                              <a:pt x="536914" y="83100"/>
                              <a:pt x="538017" y="89924"/>
                              <a:pt x="542925" y="92869"/>
                            </a:cubicBezTo>
                            <a:cubicBezTo>
                              <a:pt x="548593" y="96270"/>
                              <a:pt x="559395" y="102196"/>
                              <a:pt x="564356" y="107157"/>
                            </a:cubicBezTo>
                            <a:cubicBezTo>
                              <a:pt x="568529" y="111330"/>
                              <a:pt x="569951" y="116023"/>
                              <a:pt x="571500" y="121444"/>
                            </a:cubicBezTo>
                            <a:cubicBezTo>
                              <a:pt x="572399" y="124591"/>
                              <a:pt x="572592" y="127961"/>
                              <a:pt x="573881" y="130969"/>
                            </a:cubicBezTo>
                            <a:cubicBezTo>
                              <a:pt x="575008" y="133600"/>
                              <a:pt x="577542" y="135471"/>
                              <a:pt x="578643" y="138113"/>
                            </a:cubicBezTo>
                            <a:cubicBezTo>
                              <a:pt x="578650" y="138131"/>
                              <a:pt x="586050" y="160332"/>
                              <a:pt x="588168" y="166688"/>
                            </a:cubicBezTo>
                            <a:cubicBezTo>
                              <a:pt x="589695" y="171268"/>
                              <a:pt x="589603" y="176241"/>
                              <a:pt x="590550" y="180975"/>
                            </a:cubicBezTo>
                            <a:cubicBezTo>
                              <a:pt x="591192" y="184184"/>
                              <a:pt x="591467" y="187573"/>
                              <a:pt x="592931" y="190500"/>
                            </a:cubicBezTo>
                            <a:cubicBezTo>
                              <a:pt x="595491" y="195620"/>
                              <a:pt x="602456" y="204788"/>
                              <a:pt x="602456" y="204788"/>
                            </a:cubicBezTo>
                            <a:lnTo>
                              <a:pt x="607218" y="219075"/>
                            </a:lnTo>
                            <a:cubicBezTo>
                              <a:pt x="613366" y="237518"/>
                              <a:pt x="609600" y="223688"/>
                              <a:pt x="609600" y="261938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sp>
                    <p:nvSpPr>
                      <p:cNvPr id="76" name="Freeform 75"/>
                      <p:cNvSpPr/>
                      <p:nvPr/>
                    </p:nvSpPr>
                    <p:spPr>
                      <a:xfrm>
                        <a:off x="2007394" y="752475"/>
                        <a:ext cx="109537" cy="102394"/>
                      </a:xfrm>
                      <a:custGeom>
                        <a:avLst/>
                        <a:gdLst>
                          <a:gd name="connsiteX0" fmla="*/ 0 w 109537"/>
                          <a:gd name="connsiteY0" fmla="*/ 0 h 102394"/>
                          <a:gd name="connsiteX1" fmla="*/ 11906 w 109537"/>
                          <a:gd name="connsiteY1" fmla="*/ 4763 h 102394"/>
                          <a:gd name="connsiteX2" fmla="*/ 19050 w 109537"/>
                          <a:gd name="connsiteY2" fmla="*/ 7144 h 102394"/>
                          <a:gd name="connsiteX3" fmla="*/ 33337 w 109537"/>
                          <a:gd name="connsiteY3" fmla="*/ 16669 h 102394"/>
                          <a:gd name="connsiteX4" fmla="*/ 40481 w 109537"/>
                          <a:gd name="connsiteY4" fmla="*/ 23813 h 102394"/>
                          <a:gd name="connsiteX5" fmla="*/ 47625 w 109537"/>
                          <a:gd name="connsiteY5" fmla="*/ 26194 h 102394"/>
                          <a:gd name="connsiteX6" fmla="*/ 69056 w 109537"/>
                          <a:gd name="connsiteY6" fmla="*/ 40481 h 102394"/>
                          <a:gd name="connsiteX7" fmla="*/ 76200 w 109537"/>
                          <a:gd name="connsiteY7" fmla="*/ 42863 h 102394"/>
                          <a:gd name="connsiteX8" fmla="*/ 83344 w 109537"/>
                          <a:gd name="connsiteY8" fmla="*/ 71438 h 102394"/>
                          <a:gd name="connsiteX9" fmla="*/ 92869 w 109537"/>
                          <a:gd name="connsiteY9" fmla="*/ 85725 h 102394"/>
                          <a:gd name="connsiteX10" fmla="*/ 102394 w 109537"/>
                          <a:gd name="connsiteY10" fmla="*/ 97631 h 102394"/>
                          <a:gd name="connsiteX11" fmla="*/ 109537 w 109537"/>
                          <a:gd name="connsiteY11" fmla="*/ 100013 h 102394"/>
                          <a:gd name="connsiteX12" fmla="*/ 107156 w 109537"/>
                          <a:gd name="connsiteY12" fmla="*/ 102394 h 1023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9537" h="102394">
                            <a:moveTo>
                              <a:pt x="0" y="0"/>
                            </a:moveTo>
                            <a:cubicBezTo>
                              <a:pt x="3969" y="1588"/>
                              <a:pt x="7904" y="3262"/>
                              <a:pt x="11906" y="4763"/>
                            </a:cubicBezTo>
                            <a:cubicBezTo>
                              <a:pt x="14256" y="5644"/>
                              <a:pt x="16856" y="5925"/>
                              <a:pt x="19050" y="7144"/>
                            </a:cubicBezTo>
                            <a:cubicBezTo>
                              <a:pt x="24053" y="9924"/>
                              <a:pt x="29290" y="12622"/>
                              <a:pt x="33337" y="16669"/>
                            </a:cubicBezTo>
                            <a:cubicBezTo>
                              <a:pt x="35718" y="19050"/>
                              <a:pt x="37679" y="21945"/>
                              <a:pt x="40481" y="23813"/>
                            </a:cubicBezTo>
                            <a:cubicBezTo>
                              <a:pt x="42570" y="25205"/>
                              <a:pt x="45244" y="25400"/>
                              <a:pt x="47625" y="26194"/>
                            </a:cubicBezTo>
                            <a:cubicBezTo>
                              <a:pt x="55604" y="32179"/>
                              <a:pt x="59867" y="35886"/>
                              <a:pt x="69056" y="40481"/>
                            </a:cubicBezTo>
                            <a:cubicBezTo>
                              <a:pt x="71301" y="41604"/>
                              <a:pt x="73819" y="42069"/>
                              <a:pt x="76200" y="42863"/>
                            </a:cubicBezTo>
                            <a:cubicBezTo>
                              <a:pt x="79406" y="62102"/>
                              <a:pt x="77054" y="52570"/>
                              <a:pt x="83344" y="71438"/>
                            </a:cubicBezTo>
                            <a:cubicBezTo>
                              <a:pt x="85154" y="76868"/>
                              <a:pt x="92869" y="85725"/>
                              <a:pt x="92869" y="85725"/>
                            </a:cubicBezTo>
                            <a:cubicBezTo>
                              <a:pt x="95616" y="93966"/>
                              <a:pt x="93776" y="93322"/>
                              <a:pt x="102394" y="97631"/>
                            </a:cubicBezTo>
                            <a:cubicBezTo>
                              <a:pt x="104639" y="98754"/>
                              <a:pt x="107762" y="98238"/>
                              <a:pt x="109537" y="100013"/>
                            </a:cubicBezTo>
                            <a:lnTo>
                              <a:pt x="107156" y="102394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sp>
                    <p:nvSpPr>
                      <p:cNvPr id="77" name="Freeform 76"/>
                      <p:cNvSpPr/>
                      <p:nvPr/>
                    </p:nvSpPr>
                    <p:spPr>
                      <a:xfrm>
                        <a:off x="2076450" y="452438"/>
                        <a:ext cx="373907" cy="385762"/>
                      </a:xfrm>
                      <a:custGeom>
                        <a:avLst/>
                        <a:gdLst>
                          <a:gd name="connsiteX0" fmla="*/ 0 w 373907"/>
                          <a:gd name="connsiteY0" fmla="*/ 0 h 385762"/>
                          <a:gd name="connsiteX1" fmla="*/ 9525 w 373907"/>
                          <a:gd name="connsiteY1" fmla="*/ 11906 h 385762"/>
                          <a:gd name="connsiteX2" fmla="*/ 30956 w 373907"/>
                          <a:gd name="connsiteY2" fmla="*/ 19050 h 385762"/>
                          <a:gd name="connsiteX3" fmla="*/ 45244 w 373907"/>
                          <a:gd name="connsiteY3" fmla="*/ 23812 h 385762"/>
                          <a:gd name="connsiteX4" fmla="*/ 61913 w 373907"/>
                          <a:gd name="connsiteY4" fmla="*/ 28575 h 385762"/>
                          <a:gd name="connsiteX5" fmla="*/ 69056 w 373907"/>
                          <a:gd name="connsiteY5" fmla="*/ 33337 h 385762"/>
                          <a:gd name="connsiteX6" fmla="*/ 85725 w 373907"/>
                          <a:gd name="connsiteY6" fmla="*/ 42862 h 385762"/>
                          <a:gd name="connsiteX7" fmla="*/ 97631 w 373907"/>
                          <a:gd name="connsiteY7" fmla="*/ 57150 h 385762"/>
                          <a:gd name="connsiteX8" fmla="*/ 104775 w 373907"/>
                          <a:gd name="connsiteY8" fmla="*/ 66675 h 385762"/>
                          <a:gd name="connsiteX9" fmla="*/ 133350 w 373907"/>
                          <a:gd name="connsiteY9" fmla="*/ 92868 h 385762"/>
                          <a:gd name="connsiteX10" fmla="*/ 140494 w 373907"/>
                          <a:gd name="connsiteY10" fmla="*/ 97631 h 385762"/>
                          <a:gd name="connsiteX11" fmla="*/ 166688 w 373907"/>
                          <a:gd name="connsiteY11" fmla="*/ 102393 h 385762"/>
                          <a:gd name="connsiteX12" fmla="*/ 195263 w 373907"/>
                          <a:gd name="connsiteY12" fmla="*/ 114300 h 385762"/>
                          <a:gd name="connsiteX13" fmla="*/ 197644 w 373907"/>
                          <a:gd name="connsiteY13" fmla="*/ 121443 h 385762"/>
                          <a:gd name="connsiteX14" fmla="*/ 200025 w 373907"/>
                          <a:gd name="connsiteY14" fmla="*/ 142875 h 385762"/>
                          <a:gd name="connsiteX15" fmla="*/ 209550 w 373907"/>
                          <a:gd name="connsiteY15" fmla="*/ 164306 h 385762"/>
                          <a:gd name="connsiteX16" fmla="*/ 211931 w 373907"/>
                          <a:gd name="connsiteY16" fmla="*/ 171450 h 385762"/>
                          <a:gd name="connsiteX17" fmla="*/ 221456 w 373907"/>
                          <a:gd name="connsiteY17" fmla="*/ 185737 h 385762"/>
                          <a:gd name="connsiteX18" fmla="*/ 223838 w 373907"/>
                          <a:gd name="connsiteY18" fmla="*/ 195262 h 385762"/>
                          <a:gd name="connsiteX19" fmla="*/ 238125 w 373907"/>
                          <a:gd name="connsiteY19" fmla="*/ 209550 h 385762"/>
                          <a:gd name="connsiteX20" fmla="*/ 245269 w 373907"/>
                          <a:gd name="connsiteY20" fmla="*/ 230981 h 385762"/>
                          <a:gd name="connsiteX21" fmla="*/ 254794 w 373907"/>
                          <a:gd name="connsiteY21" fmla="*/ 245268 h 385762"/>
                          <a:gd name="connsiteX22" fmla="*/ 259556 w 373907"/>
                          <a:gd name="connsiteY22" fmla="*/ 254793 h 385762"/>
                          <a:gd name="connsiteX23" fmla="*/ 278606 w 373907"/>
                          <a:gd name="connsiteY23" fmla="*/ 269081 h 385762"/>
                          <a:gd name="connsiteX24" fmla="*/ 292894 w 373907"/>
                          <a:gd name="connsiteY24" fmla="*/ 280987 h 385762"/>
                          <a:gd name="connsiteX25" fmla="*/ 302419 w 373907"/>
                          <a:gd name="connsiteY25" fmla="*/ 295275 h 385762"/>
                          <a:gd name="connsiteX26" fmla="*/ 307181 w 373907"/>
                          <a:gd name="connsiteY26" fmla="*/ 302418 h 385762"/>
                          <a:gd name="connsiteX27" fmla="*/ 316706 w 373907"/>
                          <a:gd name="connsiteY27" fmla="*/ 307181 h 385762"/>
                          <a:gd name="connsiteX28" fmla="*/ 323850 w 373907"/>
                          <a:gd name="connsiteY28" fmla="*/ 311943 h 385762"/>
                          <a:gd name="connsiteX29" fmla="*/ 330994 w 373907"/>
                          <a:gd name="connsiteY29" fmla="*/ 314325 h 385762"/>
                          <a:gd name="connsiteX30" fmla="*/ 345281 w 373907"/>
                          <a:gd name="connsiteY30" fmla="*/ 342900 h 385762"/>
                          <a:gd name="connsiteX31" fmla="*/ 361950 w 373907"/>
                          <a:gd name="connsiteY31" fmla="*/ 366712 h 385762"/>
                          <a:gd name="connsiteX32" fmla="*/ 366713 w 373907"/>
                          <a:gd name="connsiteY32" fmla="*/ 373856 h 385762"/>
                          <a:gd name="connsiteX33" fmla="*/ 373856 w 373907"/>
                          <a:gd name="connsiteY33" fmla="*/ 385762 h 38576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</a:cxnLst>
                        <a:rect l="l" t="t" r="r" b="b"/>
                        <a:pathLst>
                          <a:path w="373907" h="385762">
                            <a:moveTo>
                              <a:pt x="0" y="0"/>
                            </a:moveTo>
                            <a:cubicBezTo>
                              <a:pt x="3175" y="3969"/>
                              <a:pt x="5513" y="8786"/>
                              <a:pt x="9525" y="11906"/>
                            </a:cubicBezTo>
                            <a:cubicBezTo>
                              <a:pt x="14518" y="15789"/>
                              <a:pt x="24904" y="17234"/>
                              <a:pt x="30956" y="19050"/>
                            </a:cubicBezTo>
                            <a:cubicBezTo>
                              <a:pt x="35764" y="20493"/>
                              <a:pt x="40374" y="22595"/>
                              <a:pt x="45244" y="23812"/>
                            </a:cubicBezTo>
                            <a:cubicBezTo>
                              <a:pt x="48302" y="24576"/>
                              <a:pt x="58493" y="26865"/>
                              <a:pt x="61913" y="28575"/>
                            </a:cubicBezTo>
                            <a:cubicBezTo>
                              <a:pt x="64472" y="29855"/>
                              <a:pt x="66571" y="31917"/>
                              <a:pt x="69056" y="33337"/>
                            </a:cubicBezTo>
                            <a:cubicBezTo>
                              <a:pt x="90212" y="45427"/>
                              <a:pt x="68314" y="31256"/>
                              <a:pt x="85725" y="42862"/>
                            </a:cubicBezTo>
                            <a:cubicBezTo>
                              <a:pt x="96251" y="58651"/>
                              <a:pt x="83881" y="41108"/>
                              <a:pt x="97631" y="57150"/>
                            </a:cubicBezTo>
                            <a:cubicBezTo>
                              <a:pt x="100214" y="60163"/>
                              <a:pt x="102093" y="63749"/>
                              <a:pt x="104775" y="66675"/>
                            </a:cubicBezTo>
                            <a:cubicBezTo>
                              <a:pt x="117776" y="80858"/>
                              <a:pt x="120554" y="83728"/>
                              <a:pt x="133350" y="92868"/>
                            </a:cubicBezTo>
                            <a:cubicBezTo>
                              <a:pt x="135679" y="94532"/>
                              <a:pt x="137863" y="96504"/>
                              <a:pt x="140494" y="97631"/>
                            </a:cubicBezTo>
                            <a:cubicBezTo>
                              <a:pt x="146107" y="100037"/>
                              <a:pt x="162827" y="101842"/>
                              <a:pt x="166688" y="102393"/>
                            </a:cubicBezTo>
                            <a:cubicBezTo>
                              <a:pt x="168385" y="102959"/>
                              <a:pt x="190386" y="108204"/>
                              <a:pt x="195263" y="114300"/>
                            </a:cubicBezTo>
                            <a:cubicBezTo>
                              <a:pt x="196831" y="116260"/>
                              <a:pt x="196850" y="119062"/>
                              <a:pt x="197644" y="121443"/>
                            </a:cubicBezTo>
                            <a:cubicBezTo>
                              <a:pt x="198438" y="128587"/>
                              <a:pt x="198519" y="135847"/>
                              <a:pt x="200025" y="142875"/>
                            </a:cubicBezTo>
                            <a:cubicBezTo>
                              <a:pt x="201606" y="150254"/>
                              <a:pt x="206614" y="157454"/>
                              <a:pt x="209550" y="164306"/>
                            </a:cubicBezTo>
                            <a:cubicBezTo>
                              <a:pt x="210539" y="166613"/>
                              <a:pt x="210712" y="169256"/>
                              <a:pt x="211931" y="171450"/>
                            </a:cubicBezTo>
                            <a:cubicBezTo>
                              <a:pt x="214711" y="176453"/>
                              <a:pt x="221456" y="185737"/>
                              <a:pt x="221456" y="185737"/>
                            </a:cubicBezTo>
                            <a:cubicBezTo>
                              <a:pt x="222250" y="188912"/>
                              <a:pt x="222374" y="192335"/>
                              <a:pt x="223838" y="195262"/>
                            </a:cubicBezTo>
                            <a:cubicBezTo>
                              <a:pt x="228269" y="204124"/>
                              <a:pt x="230873" y="204715"/>
                              <a:pt x="238125" y="209550"/>
                            </a:cubicBezTo>
                            <a:lnTo>
                              <a:pt x="245269" y="230981"/>
                            </a:lnTo>
                            <a:cubicBezTo>
                              <a:pt x="247079" y="236411"/>
                              <a:pt x="251619" y="240506"/>
                              <a:pt x="254794" y="245268"/>
                            </a:cubicBezTo>
                            <a:cubicBezTo>
                              <a:pt x="256763" y="248221"/>
                              <a:pt x="257218" y="252122"/>
                              <a:pt x="259556" y="254793"/>
                            </a:cubicBezTo>
                            <a:cubicBezTo>
                              <a:pt x="268901" y="265473"/>
                              <a:pt x="269935" y="261854"/>
                              <a:pt x="278606" y="269081"/>
                            </a:cubicBezTo>
                            <a:cubicBezTo>
                              <a:pt x="296927" y="284350"/>
                              <a:pt x="275169" y="269172"/>
                              <a:pt x="292894" y="280987"/>
                            </a:cubicBezTo>
                            <a:lnTo>
                              <a:pt x="302419" y="295275"/>
                            </a:lnTo>
                            <a:cubicBezTo>
                              <a:pt x="304006" y="297656"/>
                              <a:pt x="304622" y="301138"/>
                              <a:pt x="307181" y="302418"/>
                            </a:cubicBezTo>
                            <a:cubicBezTo>
                              <a:pt x="310356" y="304006"/>
                              <a:pt x="313624" y="305420"/>
                              <a:pt x="316706" y="307181"/>
                            </a:cubicBezTo>
                            <a:cubicBezTo>
                              <a:pt x="319191" y="308601"/>
                              <a:pt x="321290" y="310663"/>
                              <a:pt x="323850" y="311943"/>
                            </a:cubicBezTo>
                            <a:cubicBezTo>
                              <a:pt x="326095" y="313066"/>
                              <a:pt x="328613" y="313531"/>
                              <a:pt x="330994" y="314325"/>
                            </a:cubicBezTo>
                            <a:cubicBezTo>
                              <a:pt x="343304" y="332789"/>
                              <a:pt x="338709" y="323182"/>
                              <a:pt x="345281" y="342900"/>
                            </a:cubicBezTo>
                            <a:cubicBezTo>
                              <a:pt x="346649" y="347005"/>
                              <a:pt x="358554" y="361958"/>
                              <a:pt x="361950" y="366712"/>
                            </a:cubicBezTo>
                            <a:cubicBezTo>
                              <a:pt x="363614" y="369041"/>
                              <a:pt x="364881" y="371657"/>
                              <a:pt x="366713" y="373856"/>
                            </a:cubicBezTo>
                            <a:cubicBezTo>
                              <a:pt x="374978" y="383775"/>
                              <a:pt x="373856" y="376854"/>
                              <a:pt x="373856" y="385762"/>
                            </a:cubicBezTo>
                          </a:path>
                        </a:pathLst>
                      </a:custGeom>
                      <a:noFill/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sp>
                    <p:nvSpPr>
                      <p:cNvPr id="78" name="Freeform 77"/>
                      <p:cNvSpPr/>
                      <p:nvPr/>
                    </p:nvSpPr>
                    <p:spPr>
                      <a:xfrm>
                        <a:off x="3211247" y="1304925"/>
                        <a:ext cx="342086" cy="316773"/>
                      </a:xfrm>
                      <a:custGeom>
                        <a:avLst/>
                        <a:gdLst>
                          <a:gd name="connsiteX0" fmla="*/ 3441 w 342086"/>
                          <a:gd name="connsiteY0" fmla="*/ 11906 h 316773"/>
                          <a:gd name="connsiteX1" fmla="*/ 29634 w 342086"/>
                          <a:gd name="connsiteY1" fmla="*/ 28575 h 316773"/>
                          <a:gd name="connsiteX2" fmla="*/ 36778 w 342086"/>
                          <a:gd name="connsiteY2" fmla="*/ 33338 h 316773"/>
                          <a:gd name="connsiteX3" fmla="*/ 43922 w 342086"/>
                          <a:gd name="connsiteY3" fmla="*/ 35719 h 316773"/>
                          <a:gd name="connsiteX4" fmla="*/ 58209 w 342086"/>
                          <a:gd name="connsiteY4" fmla="*/ 45244 h 316773"/>
                          <a:gd name="connsiteX5" fmla="*/ 74878 w 342086"/>
                          <a:gd name="connsiteY5" fmla="*/ 50006 h 316773"/>
                          <a:gd name="connsiteX6" fmla="*/ 98691 w 342086"/>
                          <a:gd name="connsiteY6" fmla="*/ 52388 h 316773"/>
                          <a:gd name="connsiteX7" fmla="*/ 120122 w 342086"/>
                          <a:gd name="connsiteY7" fmla="*/ 57150 h 316773"/>
                          <a:gd name="connsiteX8" fmla="*/ 134409 w 342086"/>
                          <a:gd name="connsiteY8" fmla="*/ 59531 h 316773"/>
                          <a:gd name="connsiteX9" fmla="*/ 141553 w 342086"/>
                          <a:gd name="connsiteY9" fmla="*/ 61913 h 316773"/>
                          <a:gd name="connsiteX10" fmla="*/ 148697 w 342086"/>
                          <a:gd name="connsiteY10" fmla="*/ 66675 h 316773"/>
                          <a:gd name="connsiteX11" fmla="*/ 158222 w 342086"/>
                          <a:gd name="connsiteY11" fmla="*/ 69056 h 316773"/>
                          <a:gd name="connsiteX12" fmla="*/ 162984 w 342086"/>
                          <a:gd name="connsiteY12" fmla="*/ 76200 h 316773"/>
                          <a:gd name="connsiteX13" fmla="*/ 177272 w 342086"/>
                          <a:gd name="connsiteY13" fmla="*/ 85725 h 316773"/>
                          <a:gd name="connsiteX14" fmla="*/ 182034 w 342086"/>
                          <a:gd name="connsiteY14" fmla="*/ 92869 h 316773"/>
                          <a:gd name="connsiteX15" fmla="*/ 189178 w 342086"/>
                          <a:gd name="connsiteY15" fmla="*/ 100013 h 316773"/>
                          <a:gd name="connsiteX16" fmla="*/ 193941 w 342086"/>
                          <a:gd name="connsiteY16" fmla="*/ 116681 h 316773"/>
                          <a:gd name="connsiteX17" fmla="*/ 198703 w 342086"/>
                          <a:gd name="connsiteY17" fmla="*/ 128588 h 316773"/>
                          <a:gd name="connsiteX18" fmla="*/ 205847 w 342086"/>
                          <a:gd name="connsiteY18" fmla="*/ 150019 h 316773"/>
                          <a:gd name="connsiteX19" fmla="*/ 208228 w 342086"/>
                          <a:gd name="connsiteY19" fmla="*/ 157163 h 316773"/>
                          <a:gd name="connsiteX20" fmla="*/ 201084 w 342086"/>
                          <a:gd name="connsiteY20" fmla="*/ 178594 h 316773"/>
                          <a:gd name="connsiteX21" fmla="*/ 193941 w 342086"/>
                          <a:gd name="connsiteY21" fmla="*/ 183356 h 316773"/>
                          <a:gd name="connsiteX22" fmla="*/ 189178 w 342086"/>
                          <a:gd name="connsiteY22" fmla="*/ 190500 h 316773"/>
                          <a:gd name="connsiteX23" fmla="*/ 182034 w 342086"/>
                          <a:gd name="connsiteY23" fmla="*/ 200025 h 316773"/>
                          <a:gd name="connsiteX24" fmla="*/ 179653 w 342086"/>
                          <a:gd name="connsiteY24" fmla="*/ 207169 h 316773"/>
                          <a:gd name="connsiteX25" fmla="*/ 174891 w 342086"/>
                          <a:gd name="connsiteY25" fmla="*/ 214313 h 316773"/>
                          <a:gd name="connsiteX26" fmla="*/ 172509 w 342086"/>
                          <a:gd name="connsiteY26" fmla="*/ 221456 h 316773"/>
                          <a:gd name="connsiteX27" fmla="*/ 162984 w 342086"/>
                          <a:gd name="connsiteY27" fmla="*/ 235744 h 316773"/>
                          <a:gd name="connsiteX28" fmla="*/ 158222 w 342086"/>
                          <a:gd name="connsiteY28" fmla="*/ 242888 h 316773"/>
                          <a:gd name="connsiteX29" fmla="*/ 148697 w 342086"/>
                          <a:gd name="connsiteY29" fmla="*/ 250031 h 316773"/>
                          <a:gd name="connsiteX30" fmla="*/ 141553 w 342086"/>
                          <a:gd name="connsiteY30" fmla="*/ 257175 h 316773"/>
                          <a:gd name="connsiteX31" fmla="*/ 127266 w 342086"/>
                          <a:gd name="connsiteY31" fmla="*/ 266700 h 316773"/>
                          <a:gd name="connsiteX32" fmla="*/ 122503 w 342086"/>
                          <a:gd name="connsiteY32" fmla="*/ 273844 h 316773"/>
                          <a:gd name="connsiteX33" fmla="*/ 117741 w 342086"/>
                          <a:gd name="connsiteY33" fmla="*/ 288131 h 316773"/>
                          <a:gd name="connsiteX34" fmla="*/ 112978 w 342086"/>
                          <a:gd name="connsiteY34" fmla="*/ 304800 h 316773"/>
                          <a:gd name="connsiteX35" fmla="*/ 122503 w 342086"/>
                          <a:gd name="connsiteY35" fmla="*/ 316706 h 316773"/>
                          <a:gd name="connsiteX36" fmla="*/ 132028 w 342086"/>
                          <a:gd name="connsiteY36" fmla="*/ 314325 h 316773"/>
                          <a:gd name="connsiteX37" fmla="*/ 139172 w 342086"/>
                          <a:gd name="connsiteY37" fmla="*/ 309563 h 316773"/>
                          <a:gd name="connsiteX38" fmla="*/ 148697 w 342086"/>
                          <a:gd name="connsiteY38" fmla="*/ 295275 h 316773"/>
                          <a:gd name="connsiteX39" fmla="*/ 151078 w 342086"/>
                          <a:gd name="connsiteY39" fmla="*/ 288131 h 316773"/>
                          <a:gd name="connsiteX40" fmla="*/ 170128 w 342086"/>
                          <a:gd name="connsiteY40" fmla="*/ 280988 h 316773"/>
                          <a:gd name="connsiteX41" fmla="*/ 184416 w 342086"/>
                          <a:gd name="connsiteY41" fmla="*/ 273844 h 316773"/>
                          <a:gd name="connsiteX42" fmla="*/ 196322 w 342086"/>
                          <a:gd name="connsiteY42" fmla="*/ 266700 h 316773"/>
                          <a:gd name="connsiteX43" fmla="*/ 212991 w 342086"/>
                          <a:gd name="connsiteY43" fmla="*/ 259556 h 316773"/>
                          <a:gd name="connsiteX44" fmla="*/ 229659 w 342086"/>
                          <a:gd name="connsiteY44" fmla="*/ 242888 h 316773"/>
                          <a:gd name="connsiteX45" fmla="*/ 251091 w 342086"/>
                          <a:gd name="connsiteY45" fmla="*/ 223838 h 316773"/>
                          <a:gd name="connsiteX46" fmla="*/ 258234 w 342086"/>
                          <a:gd name="connsiteY46" fmla="*/ 219075 h 316773"/>
                          <a:gd name="connsiteX47" fmla="*/ 265378 w 342086"/>
                          <a:gd name="connsiteY47" fmla="*/ 204788 h 316773"/>
                          <a:gd name="connsiteX48" fmla="*/ 267759 w 342086"/>
                          <a:gd name="connsiteY48" fmla="*/ 197644 h 316773"/>
                          <a:gd name="connsiteX49" fmla="*/ 274903 w 342086"/>
                          <a:gd name="connsiteY49" fmla="*/ 192881 h 316773"/>
                          <a:gd name="connsiteX50" fmla="*/ 284428 w 342086"/>
                          <a:gd name="connsiteY50" fmla="*/ 178594 h 316773"/>
                          <a:gd name="connsiteX51" fmla="*/ 296334 w 342086"/>
                          <a:gd name="connsiteY51" fmla="*/ 166688 h 316773"/>
                          <a:gd name="connsiteX52" fmla="*/ 298716 w 342086"/>
                          <a:gd name="connsiteY52" fmla="*/ 159544 h 316773"/>
                          <a:gd name="connsiteX53" fmla="*/ 305859 w 342086"/>
                          <a:gd name="connsiteY53" fmla="*/ 157163 h 316773"/>
                          <a:gd name="connsiteX54" fmla="*/ 320147 w 342086"/>
                          <a:gd name="connsiteY54" fmla="*/ 147638 h 316773"/>
                          <a:gd name="connsiteX55" fmla="*/ 327291 w 342086"/>
                          <a:gd name="connsiteY55" fmla="*/ 142875 h 316773"/>
                          <a:gd name="connsiteX56" fmla="*/ 334434 w 342086"/>
                          <a:gd name="connsiteY56" fmla="*/ 138113 h 316773"/>
                          <a:gd name="connsiteX57" fmla="*/ 339197 w 342086"/>
                          <a:gd name="connsiteY57" fmla="*/ 130969 h 316773"/>
                          <a:gd name="connsiteX58" fmla="*/ 339197 w 342086"/>
                          <a:gd name="connsiteY58" fmla="*/ 97631 h 316773"/>
                          <a:gd name="connsiteX59" fmla="*/ 329672 w 342086"/>
                          <a:gd name="connsiteY59" fmla="*/ 76200 h 316773"/>
                          <a:gd name="connsiteX60" fmla="*/ 322528 w 342086"/>
                          <a:gd name="connsiteY60" fmla="*/ 61913 h 316773"/>
                          <a:gd name="connsiteX61" fmla="*/ 301097 w 342086"/>
                          <a:gd name="connsiteY61" fmla="*/ 50006 h 316773"/>
                          <a:gd name="connsiteX62" fmla="*/ 286809 w 342086"/>
                          <a:gd name="connsiteY62" fmla="*/ 47625 h 316773"/>
                          <a:gd name="connsiteX63" fmla="*/ 208228 w 342086"/>
                          <a:gd name="connsiteY63" fmla="*/ 45244 h 316773"/>
                          <a:gd name="connsiteX64" fmla="*/ 193941 w 342086"/>
                          <a:gd name="connsiteY64" fmla="*/ 40481 h 316773"/>
                          <a:gd name="connsiteX65" fmla="*/ 177272 w 342086"/>
                          <a:gd name="connsiteY65" fmla="*/ 33338 h 316773"/>
                          <a:gd name="connsiteX66" fmla="*/ 162984 w 342086"/>
                          <a:gd name="connsiteY66" fmla="*/ 23813 h 316773"/>
                          <a:gd name="connsiteX67" fmla="*/ 153459 w 342086"/>
                          <a:gd name="connsiteY67" fmla="*/ 19050 h 316773"/>
                          <a:gd name="connsiteX68" fmla="*/ 146316 w 342086"/>
                          <a:gd name="connsiteY68" fmla="*/ 14288 h 316773"/>
                          <a:gd name="connsiteX69" fmla="*/ 122503 w 342086"/>
                          <a:gd name="connsiteY69" fmla="*/ 7144 h 316773"/>
                          <a:gd name="connsiteX70" fmla="*/ 98691 w 342086"/>
                          <a:gd name="connsiteY70" fmla="*/ 0 h 316773"/>
                          <a:gd name="connsiteX71" fmla="*/ 3441 w 342086"/>
                          <a:gd name="connsiteY71" fmla="*/ 11906 h 3167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</a:cxnLst>
                        <a:rect l="l" t="t" r="r" b="b"/>
                        <a:pathLst>
                          <a:path w="342086" h="316773">
                            <a:moveTo>
                              <a:pt x="3441" y="11906"/>
                            </a:moveTo>
                            <a:cubicBezTo>
                              <a:pt x="-8069" y="16669"/>
                              <a:pt x="11498" y="16484"/>
                              <a:pt x="29634" y="28575"/>
                            </a:cubicBezTo>
                            <a:cubicBezTo>
                              <a:pt x="32015" y="30163"/>
                              <a:pt x="34063" y="32433"/>
                              <a:pt x="36778" y="33338"/>
                            </a:cubicBezTo>
                            <a:cubicBezTo>
                              <a:pt x="39159" y="34132"/>
                              <a:pt x="41728" y="34500"/>
                              <a:pt x="43922" y="35719"/>
                            </a:cubicBezTo>
                            <a:cubicBezTo>
                              <a:pt x="48925" y="38499"/>
                              <a:pt x="52779" y="43434"/>
                              <a:pt x="58209" y="45244"/>
                            </a:cubicBezTo>
                            <a:cubicBezTo>
                              <a:pt x="63298" y="46940"/>
                              <a:pt x="69645" y="49258"/>
                              <a:pt x="74878" y="50006"/>
                            </a:cubicBezTo>
                            <a:cubicBezTo>
                              <a:pt x="82775" y="51134"/>
                              <a:pt x="90784" y="51334"/>
                              <a:pt x="98691" y="52388"/>
                            </a:cubicBezTo>
                            <a:cubicBezTo>
                              <a:pt x="111170" y="54052"/>
                              <a:pt x="108802" y="54886"/>
                              <a:pt x="120122" y="57150"/>
                            </a:cubicBezTo>
                            <a:cubicBezTo>
                              <a:pt x="124856" y="58097"/>
                              <a:pt x="129647" y="58737"/>
                              <a:pt x="134409" y="59531"/>
                            </a:cubicBezTo>
                            <a:cubicBezTo>
                              <a:pt x="136790" y="60325"/>
                              <a:pt x="139308" y="60790"/>
                              <a:pt x="141553" y="61913"/>
                            </a:cubicBezTo>
                            <a:cubicBezTo>
                              <a:pt x="144113" y="63193"/>
                              <a:pt x="146066" y="65548"/>
                              <a:pt x="148697" y="66675"/>
                            </a:cubicBezTo>
                            <a:cubicBezTo>
                              <a:pt x="151705" y="67964"/>
                              <a:pt x="155047" y="68262"/>
                              <a:pt x="158222" y="69056"/>
                            </a:cubicBezTo>
                            <a:cubicBezTo>
                              <a:pt x="159809" y="71437"/>
                              <a:pt x="160830" y="74315"/>
                              <a:pt x="162984" y="76200"/>
                            </a:cubicBezTo>
                            <a:cubicBezTo>
                              <a:pt x="167292" y="79969"/>
                              <a:pt x="177272" y="85725"/>
                              <a:pt x="177272" y="85725"/>
                            </a:cubicBezTo>
                            <a:cubicBezTo>
                              <a:pt x="178859" y="88106"/>
                              <a:pt x="180202" y="90670"/>
                              <a:pt x="182034" y="92869"/>
                            </a:cubicBezTo>
                            <a:cubicBezTo>
                              <a:pt x="184190" y="95456"/>
                              <a:pt x="187310" y="97211"/>
                              <a:pt x="189178" y="100013"/>
                            </a:cubicBezTo>
                            <a:cubicBezTo>
                              <a:pt x="190705" y="102304"/>
                              <a:pt x="193413" y="115097"/>
                              <a:pt x="193941" y="116681"/>
                            </a:cubicBezTo>
                            <a:cubicBezTo>
                              <a:pt x="195293" y="120736"/>
                              <a:pt x="197242" y="124571"/>
                              <a:pt x="198703" y="128588"/>
                            </a:cubicBezTo>
                            <a:cubicBezTo>
                              <a:pt x="198722" y="128639"/>
                              <a:pt x="204648" y="146421"/>
                              <a:pt x="205847" y="150019"/>
                            </a:cubicBezTo>
                            <a:lnTo>
                              <a:pt x="208228" y="157163"/>
                            </a:lnTo>
                            <a:cubicBezTo>
                              <a:pt x="206631" y="166743"/>
                              <a:pt x="207781" y="171897"/>
                              <a:pt x="201084" y="178594"/>
                            </a:cubicBezTo>
                            <a:cubicBezTo>
                              <a:pt x="199061" y="180617"/>
                              <a:pt x="196322" y="181769"/>
                              <a:pt x="193941" y="183356"/>
                            </a:cubicBezTo>
                            <a:cubicBezTo>
                              <a:pt x="192353" y="185737"/>
                              <a:pt x="190842" y="188171"/>
                              <a:pt x="189178" y="190500"/>
                            </a:cubicBezTo>
                            <a:cubicBezTo>
                              <a:pt x="186871" y="193729"/>
                              <a:pt x="184003" y="196579"/>
                              <a:pt x="182034" y="200025"/>
                            </a:cubicBezTo>
                            <a:cubicBezTo>
                              <a:pt x="180789" y="202204"/>
                              <a:pt x="180775" y="204924"/>
                              <a:pt x="179653" y="207169"/>
                            </a:cubicBezTo>
                            <a:cubicBezTo>
                              <a:pt x="178373" y="209729"/>
                              <a:pt x="176171" y="211753"/>
                              <a:pt x="174891" y="214313"/>
                            </a:cubicBezTo>
                            <a:cubicBezTo>
                              <a:pt x="173768" y="216558"/>
                              <a:pt x="173728" y="219262"/>
                              <a:pt x="172509" y="221456"/>
                            </a:cubicBezTo>
                            <a:cubicBezTo>
                              <a:pt x="169729" y="226460"/>
                              <a:pt x="166159" y="230981"/>
                              <a:pt x="162984" y="235744"/>
                            </a:cubicBezTo>
                            <a:lnTo>
                              <a:pt x="158222" y="242888"/>
                            </a:lnTo>
                            <a:cubicBezTo>
                              <a:pt x="156021" y="246190"/>
                              <a:pt x="151710" y="247448"/>
                              <a:pt x="148697" y="250031"/>
                            </a:cubicBezTo>
                            <a:cubicBezTo>
                              <a:pt x="146140" y="252223"/>
                              <a:pt x="144211" y="255107"/>
                              <a:pt x="141553" y="257175"/>
                            </a:cubicBezTo>
                            <a:cubicBezTo>
                              <a:pt x="137035" y="260689"/>
                              <a:pt x="127266" y="266700"/>
                              <a:pt x="127266" y="266700"/>
                            </a:cubicBezTo>
                            <a:cubicBezTo>
                              <a:pt x="125678" y="269081"/>
                              <a:pt x="123665" y="271229"/>
                              <a:pt x="122503" y="273844"/>
                            </a:cubicBezTo>
                            <a:cubicBezTo>
                              <a:pt x="120464" y="278431"/>
                              <a:pt x="119328" y="283369"/>
                              <a:pt x="117741" y="288131"/>
                            </a:cubicBezTo>
                            <a:cubicBezTo>
                              <a:pt x="114321" y="298389"/>
                              <a:pt x="115971" y="292827"/>
                              <a:pt x="112978" y="304800"/>
                            </a:cubicBezTo>
                            <a:cubicBezTo>
                              <a:pt x="114780" y="310206"/>
                              <a:pt x="114963" y="315629"/>
                              <a:pt x="122503" y="316706"/>
                            </a:cubicBezTo>
                            <a:cubicBezTo>
                              <a:pt x="125743" y="317169"/>
                              <a:pt x="128853" y="315119"/>
                              <a:pt x="132028" y="314325"/>
                            </a:cubicBezTo>
                            <a:cubicBezTo>
                              <a:pt x="134409" y="312738"/>
                              <a:pt x="137287" y="311717"/>
                              <a:pt x="139172" y="309563"/>
                            </a:cubicBezTo>
                            <a:cubicBezTo>
                              <a:pt x="142941" y="305255"/>
                              <a:pt x="148697" y="295275"/>
                              <a:pt x="148697" y="295275"/>
                            </a:cubicBezTo>
                            <a:cubicBezTo>
                              <a:pt x="149491" y="292894"/>
                              <a:pt x="149510" y="290091"/>
                              <a:pt x="151078" y="288131"/>
                            </a:cubicBezTo>
                            <a:cubicBezTo>
                              <a:pt x="155749" y="282292"/>
                              <a:pt x="163675" y="282278"/>
                              <a:pt x="170128" y="280988"/>
                            </a:cubicBezTo>
                            <a:cubicBezTo>
                              <a:pt x="190602" y="267338"/>
                              <a:pt x="164698" y="283703"/>
                              <a:pt x="184416" y="273844"/>
                            </a:cubicBezTo>
                            <a:cubicBezTo>
                              <a:pt x="188556" y="271774"/>
                              <a:pt x="192276" y="268948"/>
                              <a:pt x="196322" y="266700"/>
                            </a:cubicBezTo>
                            <a:cubicBezTo>
                              <a:pt x="205146" y="261798"/>
                              <a:pt x="204563" y="262366"/>
                              <a:pt x="212991" y="259556"/>
                            </a:cubicBezTo>
                            <a:cubicBezTo>
                              <a:pt x="223908" y="243181"/>
                              <a:pt x="217086" y="247079"/>
                              <a:pt x="229659" y="242888"/>
                            </a:cubicBezTo>
                            <a:cubicBezTo>
                              <a:pt x="240238" y="228783"/>
                              <a:pt x="233499" y="235566"/>
                              <a:pt x="251091" y="223838"/>
                            </a:cubicBezTo>
                            <a:lnTo>
                              <a:pt x="258234" y="219075"/>
                            </a:lnTo>
                            <a:cubicBezTo>
                              <a:pt x="264224" y="201110"/>
                              <a:pt x="256142" y="223260"/>
                              <a:pt x="265378" y="204788"/>
                            </a:cubicBezTo>
                            <a:cubicBezTo>
                              <a:pt x="266500" y="202543"/>
                              <a:pt x="266191" y="199604"/>
                              <a:pt x="267759" y="197644"/>
                            </a:cubicBezTo>
                            <a:cubicBezTo>
                              <a:pt x="269547" y="195409"/>
                              <a:pt x="272522" y="194469"/>
                              <a:pt x="274903" y="192881"/>
                            </a:cubicBezTo>
                            <a:cubicBezTo>
                              <a:pt x="279087" y="180328"/>
                              <a:pt x="274519" y="190485"/>
                              <a:pt x="284428" y="178594"/>
                            </a:cubicBezTo>
                            <a:cubicBezTo>
                              <a:pt x="294350" y="166688"/>
                              <a:pt x="283239" y="175418"/>
                              <a:pt x="296334" y="166688"/>
                            </a:cubicBezTo>
                            <a:cubicBezTo>
                              <a:pt x="297128" y="164307"/>
                              <a:pt x="296941" y="161319"/>
                              <a:pt x="298716" y="159544"/>
                            </a:cubicBezTo>
                            <a:cubicBezTo>
                              <a:pt x="300491" y="157769"/>
                              <a:pt x="303665" y="158382"/>
                              <a:pt x="305859" y="157163"/>
                            </a:cubicBezTo>
                            <a:cubicBezTo>
                              <a:pt x="310863" y="154383"/>
                              <a:pt x="315384" y="150813"/>
                              <a:pt x="320147" y="147638"/>
                            </a:cubicBezTo>
                            <a:lnTo>
                              <a:pt x="327291" y="142875"/>
                            </a:lnTo>
                            <a:lnTo>
                              <a:pt x="334434" y="138113"/>
                            </a:lnTo>
                            <a:cubicBezTo>
                              <a:pt x="336022" y="135732"/>
                              <a:pt x="337917" y="133529"/>
                              <a:pt x="339197" y="130969"/>
                            </a:cubicBezTo>
                            <a:cubicBezTo>
                              <a:pt x="344503" y="120357"/>
                              <a:pt x="341271" y="109386"/>
                              <a:pt x="339197" y="97631"/>
                            </a:cubicBezTo>
                            <a:cubicBezTo>
                              <a:pt x="335846" y="78645"/>
                              <a:pt x="335897" y="88652"/>
                              <a:pt x="329672" y="76200"/>
                            </a:cubicBezTo>
                            <a:cubicBezTo>
                              <a:pt x="326463" y="69781"/>
                              <a:pt x="328596" y="67222"/>
                              <a:pt x="322528" y="61913"/>
                            </a:cubicBezTo>
                            <a:cubicBezTo>
                              <a:pt x="316261" y="56430"/>
                              <a:pt x="309237" y="51815"/>
                              <a:pt x="301097" y="50006"/>
                            </a:cubicBezTo>
                            <a:cubicBezTo>
                              <a:pt x="296384" y="48959"/>
                              <a:pt x="291631" y="47872"/>
                              <a:pt x="286809" y="47625"/>
                            </a:cubicBezTo>
                            <a:cubicBezTo>
                              <a:pt x="260638" y="46283"/>
                              <a:pt x="234422" y="46038"/>
                              <a:pt x="208228" y="45244"/>
                            </a:cubicBezTo>
                            <a:lnTo>
                              <a:pt x="193941" y="40481"/>
                            </a:lnTo>
                            <a:cubicBezTo>
                              <a:pt x="186549" y="38017"/>
                              <a:pt x="184630" y="37753"/>
                              <a:pt x="177272" y="33338"/>
                            </a:cubicBezTo>
                            <a:cubicBezTo>
                              <a:pt x="172364" y="30393"/>
                              <a:pt x="168104" y="26373"/>
                              <a:pt x="162984" y="23813"/>
                            </a:cubicBezTo>
                            <a:cubicBezTo>
                              <a:pt x="159809" y="22225"/>
                              <a:pt x="156541" y="20811"/>
                              <a:pt x="153459" y="19050"/>
                            </a:cubicBezTo>
                            <a:cubicBezTo>
                              <a:pt x="150974" y="17630"/>
                              <a:pt x="148931" y="15450"/>
                              <a:pt x="146316" y="14288"/>
                            </a:cubicBezTo>
                            <a:cubicBezTo>
                              <a:pt x="134650" y="9103"/>
                              <a:pt x="133165" y="10343"/>
                              <a:pt x="122503" y="7144"/>
                            </a:cubicBezTo>
                            <a:cubicBezTo>
                              <a:pt x="93516" y="-1552"/>
                              <a:pt x="120645" y="5488"/>
                              <a:pt x="98691" y="0"/>
                            </a:cubicBezTo>
                            <a:cubicBezTo>
                              <a:pt x="63766" y="812"/>
                              <a:pt x="14951" y="7143"/>
                              <a:pt x="3441" y="11906"/>
                            </a:cubicBez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sp>
                    <p:nvSpPr>
                      <p:cNvPr id="79" name="Freeform 78"/>
                      <p:cNvSpPr/>
                      <p:nvPr/>
                    </p:nvSpPr>
                    <p:spPr>
                      <a:xfrm>
                        <a:off x="3557588" y="1428750"/>
                        <a:ext cx="85725" cy="0"/>
                      </a:xfrm>
                      <a:custGeom>
                        <a:avLst/>
                        <a:gdLst>
                          <a:gd name="connsiteX0" fmla="*/ 0 w 85725"/>
                          <a:gd name="connsiteY0" fmla="*/ 0 h 0"/>
                          <a:gd name="connsiteX1" fmla="*/ 85725 w 85725"/>
                          <a:gd name="connsiteY1" fmla="*/ 0 h 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85725">
                            <a:moveTo>
                              <a:pt x="0" y="0"/>
                            </a:moveTo>
                            <a:lnTo>
                              <a:pt x="85725" y="0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</p:grpSp>
              </p:grpSp>
              <p:sp>
                <p:nvSpPr>
                  <p:cNvPr id="26" name="Oval 25"/>
                  <p:cNvSpPr/>
                  <p:nvPr/>
                </p:nvSpPr>
                <p:spPr>
                  <a:xfrm rot="1351702">
                    <a:off x="6440582" y="2485826"/>
                    <a:ext cx="152400" cy="66874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 rot="1351702">
                    <a:off x="6333189" y="1503142"/>
                    <a:ext cx="152400" cy="66874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 rot="1351702">
                    <a:off x="6066578" y="1353794"/>
                    <a:ext cx="152400" cy="66874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9" name="Freeform 28"/>
                  <p:cNvSpPr/>
                  <p:nvPr/>
                </p:nvSpPr>
                <p:spPr>
                  <a:xfrm>
                    <a:off x="6766668" y="1885870"/>
                    <a:ext cx="317000" cy="371672"/>
                  </a:xfrm>
                  <a:custGeom>
                    <a:avLst/>
                    <a:gdLst>
                      <a:gd name="connsiteX0" fmla="*/ 145 w 317000"/>
                      <a:gd name="connsiteY0" fmla="*/ 80 h 371672"/>
                      <a:gd name="connsiteX1" fmla="*/ 16814 w 317000"/>
                      <a:gd name="connsiteY1" fmla="*/ 19130 h 371672"/>
                      <a:gd name="connsiteX2" fmla="*/ 23958 w 317000"/>
                      <a:gd name="connsiteY2" fmla="*/ 23893 h 371672"/>
                      <a:gd name="connsiteX3" fmla="*/ 26339 w 317000"/>
                      <a:gd name="connsiteY3" fmla="*/ 31036 h 371672"/>
                      <a:gd name="connsiteX4" fmla="*/ 38245 w 317000"/>
                      <a:gd name="connsiteY4" fmla="*/ 45324 h 371672"/>
                      <a:gd name="connsiteX5" fmla="*/ 47770 w 317000"/>
                      <a:gd name="connsiteY5" fmla="*/ 59611 h 371672"/>
                      <a:gd name="connsiteX6" fmla="*/ 50152 w 317000"/>
                      <a:gd name="connsiteY6" fmla="*/ 66755 h 371672"/>
                      <a:gd name="connsiteX7" fmla="*/ 59677 w 317000"/>
                      <a:gd name="connsiteY7" fmla="*/ 71518 h 371672"/>
                      <a:gd name="connsiteX8" fmla="*/ 66820 w 317000"/>
                      <a:gd name="connsiteY8" fmla="*/ 76280 h 371672"/>
                      <a:gd name="connsiteX9" fmla="*/ 88252 w 317000"/>
                      <a:gd name="connsiteY9" fmla="*/ 83424 h 371672"/>
                      <a:gd name="connsiteX10" fmla="*/ 109683 w 317000"/>
                      <a:gd name="connsiteY10" fmla="*/ 85805 h 371672"/>
                      <a:gd name="connsiteX11" fmla="*/ 126352 w 317000"/>
                      <a:gd name="connsiteY11" fmla="*/ 90568 h 371672"/>
                      <a:gd name="connsiteX12" fmla="*/ 140639 w 317000"/>
                      <a:gd name="connsiteY12" fmla="*/ 100093 h 371672"/>
                      <a:gd name="connsiteX13" fmla="*/ 150164 w 317000"/>
                      <a:gd name="connsiteY13" fmla="*/ 104855 h 371672"/>
                      <a:gd name="connsiteX14" fmla="*/ 159689 w 317000"/>
                      <a:gd name="connsiteY14" fmla="*/ 111999 h 371672"/>
                      <a:gd name="connsiteX15" fmla="*/ 171595 w 317000"/>
                      <a:gd name="connsiteY15" fmla="*/ 116761 h 371672"/>
                      <a:gd name="connsiteX16" fmla="*/ 190645 w 317000"/>
                      <a:gd name="connsiteY16" fmla="*/ 126286 h 371672"/>
                      <a:gd name="connsiteX17" fmla="*/ 193027 w 317000"/>
                      <a:gd name="connsiteY17" fmla="*/ 145336 h 371672"/>
                      <a:gd name="connsiteX18" fmla="*/ 195408 w 317000"/>
                      <a:gd name="connsiteY18" fmla="*/ 159624 h 371672"/>
                      <a:gd name="connsiteX19" fmla="*/ 197789 w 317000"/>
                      <a:gd name="connsiteY19" fmla="*/ 204868 h 371672"/>
                      <a:gd name="connsiteX20" fmla="*/ 202552 w 317000"/>
                      <a:gd name="connsiteY20" fmla="*/ 219155 h 371672"/>
                      <a:gd name="connsiteX21" fmla="*/ 204933 w 317000"/>
                      <a:gd name="connsiteY21" fmla="*/ 226299 h 371672"/>
                      <a:gd name="connsiteX22" fmla="*/ 212077 w 317000"/>
                      <a:gd name="connsiteY22" fmla="*/ 231061 h 371672"/>
                      <a:gd name="connsiteX23" fmla="*/ 216839 w 317000"/>
                      <a:gd name="connsiteY23" fmla="*/ 238205 h 371672"/>
                      <a:gd name="connsiteX24" fmla="*/ 238270 w 317000"/>
                      <a:gd name="connsiteY24" fmla="*/ 254874 h 371672"/>
                      <a:gd name="connsiteX25" fmla="*/ 245414 w 317000"/>
                      <a:gd name="connsiteY25" fmla="*/ 257255 h 371672"/>
                      <a:gd name="connsiteX26" fmla="*/ 245414 w 317000"/>
                      <a:gd name="connsiteY26" fmla="*/ 312024 h 371672"/>
                      <a:gd name="connsiteX27" fmla="*/ 252558 w 317000"/>
                      <a:gd name="connsiteY27" fmla="*/ 335836 h 371672"/>
                      <a:gd name="connsiteX28" fmla="*/ 254939 w 317000"/>
                      <a:gd name="connsiteY28" fmla="*/ 342980 h 371672"/>
                      <a:gd name="connsiteX29" fmla="*/ 257320 w 317000"/>
                      <a:gd name="connsiteY29" fmla="*/ 350124 h 371672"/>
                      <a:gd name="connsiteX30" fmla="*/ 266845 w 317000"/>
                      <a:gd name="connsiteY30" fmla="*/ 364411 h 371672"/>
                      <a:gd name="connsiteX31" fmla="*/ 273989 w 317000"/>
                      <a:gd name="connsiteY31" fmla="*/ 366793 h 371672"/>
                      <a:gd name="connsiteX32" fmla="*/ 281133 w 317000"/>
                      <a:gd name="connsiteY32" fmla="*/ 371555 h 371672"/>
                      <a:gd name="connsiteX33" fmla="*/ 309708 w 317000"/>
                      <a:gd name="connsiteY33" fmla="*/ 369174 h 371672"/>
                      <a:gd name="connsiteX34" fmla="*/ 314470 w 317000"/>
                      <a:gd name="connsiteY34" fmla="*/ 354886 h 371672"/>
                      <a:gd name="connsiteX35" fmla="*/ 314470 w 317000"/>
                      <a:gd name="connsiteY35" fmla="*/ 242968 h 371672"/>
                      <a:gd name="connsiteX36" fmla="*/ 312089 w 317000"/>
                      <a:gd name="connsiteY36" fmla="*/ 235824 h 371672"/>
                      <a:gd name="connsiteX37" fmla="*/ 300183 w 317000"/>
                      <a:gd name="connsiteY37" fmla="*/ 219155 h 371672"/>
                      <a:gd name="connsiteX38" fmla="*/ 290658 w 317000"/>
                      <a:gd name="connsiteY38" fmla="*/ 204868 h 371672"/>
                      <a:gd name="connsiteX39" fmla="*/ 283514 w 317000"/>
                      <a:gd name="connsiteY39" fmla="*/ 181055 h 371672"/>
                      <a:gd name="connsiteX40" fmla="*/ 276370 w 317000"/>
                      <a:gd name="connsiteY40" fmla="*/ 131049 h 371672"/>
                      <a:gd name="connsiteX41" fmla="*/ 276370 w 317000"/>
                      <a:gd name="connsiteY41" fmla="*/ 131049 h 371672"/>
                      <a:gd name="connsiteX42" fmla="*/ 273989 w 317000"/>
                      <a:gd name="connsiteY42" fmla="*/ 119143 h 371672"/>
                      <a:gd name="connsiteX43" fmla="*/ 254939 w 317000"/>
                      <a:gd name="connsiteY43" fmla="*/ 102474 h 371672"/>
                      <a:gd name="connsiteX44" fmla="*/ 240652 w 317000"/>
                      <a:gd name="connsiteY44" fmla="*/ 92949 h 371672"/>
                      <a:gd name="connsiteX45" fmla="*/ 216839 w 317000"/>
                      <a:gd name="connsiteY45" fmla="*/ 85805 h 371672"/>
                      <a:gd name="connsiteX46" fmla="*/ 209695 w 317000"/>
                      <a:gd name="connsiteY46" fmla="*/ 83424 h 371672"/>
                      <a:gd name="connsiteX47" fmla="*/ 197789 w 317000"/>
                      <a:gd name="connsiteY47" fmla="*/ 81043 h 371672"/>
                      <a:gd name="connsiteX48" fmla="*/ 188264 w 317000"/>
                      <a:gd name="connsiteY48" fmla="*/ 83424 h 371672"/>
                      <a:gd name="connsiteX49" fmla="*/ 181120 w 317000"/>
                      <a:gd name="connsiteY49" fmla="*/ 88186 h 371672"/>
                      <a:gd name="connsiteX50" fmla="*/ 173977 w 317000"/>
                      <a:gd name="connsiteY50" fmla="*/ 85805 h 371672"/>
                      <a:gd name="connsiteX51" fmla="*/ 159689 w 317000"/>
                      <a:gd name="connsiteY51" fmla="*/ 73899 h 371672"/>
                      <a:gd name="connsiteX52" fmla="*/ 157308 w 317000"/>
                      <a:gd name="connsiteY52" fmla="*/ 66755 h 371672"/>
                      <a:gd name="connsiteX53" fmla="*/ 150164 w 317000"/>
                      <a:gd name="connsiteY53" fmla="*/ 64374 h 371672"/>
                      <a:gd name="connsiteX54" fmla="*/ 143020 w 317000"/>
                      <a:gd name="connsiteY54" fmla="*/ 59611 h 371672"/>
                      <a:gd name="connsiteX55" fmla="*/ 135877 w 317000"/>
                      <a:gd name="connsiteY55" fmla="*/ 57230 h 371672"/>
                      <a:gd name="connsiteX56" fmla="*/ 128733 w 317000"/>
                      <a:gd name="connsiteY56" fmla="*/ 52468 h 371672"/>
                      <a:gd name="connsiteX57" fmla="*/ 121589 w 317000"/>
                      <a:gd name="connsiteY57" fmla="*/ 50086 h 371672"/>
                      <a:gd name="connsiteX58" fmla="*/ 107302 w 317000"/>
                      <a:gd name="connsiteY58" fmla="*/ 42943 h 371672"/>
                      <a:gd name="connsiteX59" fmla="*/ 93014 w 317000"/>
                      <a:gd name="connsiteY59" fmla="*/ 35799 h 371672"/>
                      <a:gd name="connsiteX60" fmla="*/ 85870 w 317000"/>
                      <a:gd name="connsiteY60" fmla="*/ 31036 h 371672"/>
                      <a:gd name="connsiteX61" fmla="*/ 71583 w 317000"/>
                      <a:gd name="connsiteY61" fmla="*/ 26274 h 371672"/>
                      <a:gd name="connsiteX62" fmla="*/ 64439 w 317000"/>
                      <a:gd name="connsiteY62" fmla="*/ 21511 h 371672"/>
                      <a:gd name="connsiteX63" fmla="*/ 43008 w 317000"/>
                      <a:gd name="connsiteY63" fmla="*/ 16749 h 371672"/>
                      <a:gd name="connsiteX64" fmla="*/ 33483 w 317000"/>
                      <a:gd name="connsiteY64" fmla="*/ 14368 h 371672"/>
                      <a:gd name="connsiteX65" fmla="*/ 26339 w 317000"/>
                      <a:gd name="connsiteY65" fmla="*/ 11986 h 371672"/>
                      <a:gd name="connsiteX66" fmla="*/ 145 w 317000"/>
                      <a:gd name="connsiteY66" fmla="*/ 80 h 371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</a:cxnLst>
                    <a:rect l="l" t="t" r="r" b="b"/>
                    <a:pathLst>
                      <a:path w="317000" h="371672">
                        <a:moveTo>
                          <a:pt x="145" y="80"/>
                        </a:moveTo>
                        <a:cubicBezTo>
                          <a:pt x="-1442" y="1271"/>
                          <a:pt x="10371" y="13761"/>
                          <a:pt x="16814" y="19130"/>
                        </a:cubicBezTo>
                        <a:cubicBezTo>
                          <a:pt x="19013" y="20962"/>
                          <a:pt x="21577" y="22305"/>
                          <a:pt x="23958" y="23893"/>
                        </a:cubicBezTo>
                        <a:cubicBezTo>
                          <a:pt x="24752" y="26274"/>
                          <a:pt x="25217" y="28791"/>
                          <a:pt x="26339" y="31036"/>
                        </a:cubicBezTo>
                        <a:cubicBezTo>
                          <a:pt x="29654" y="37665"/>
                          <a:pt x="32980" y="40058"/>
                          <a:pt x="38245" y="45324"/>
                        </a:cubicBezTo>
                        <a:cubicBezTo>
                          <a:pt x="43909" y="62311"/>
                          <a:pt x="35878" y="41774"/>
                          <a:pt x="47770" y="59611"/>
                        </a:cubicBezTo>
                        <a:cubicBezTo>
                          <a:pt x="49162" y="61700"/>
                          <a:pt x="48377" y="64980"/>
                          <a:pt x="50152" y="66755"/>
                        </a:cubicBezTo>
                        <a:cubicBezTo>
                          <a:pt x="52662" y="69265"/>
                          <a:pt x="56595" y="69757"/>
                          <a:pt x="59677" y="71518"/>
                        </a:cubicBezTo>
                        <a:cubicBezTo>
                          <a:pt x="62162" y="72938"/>
                          <a:pt x="64205" y="75118"/>
                          <a:pt x="66820" y="76280"/>
                        </a:cubicBezTo>
                        <a:cubicBezTo>
                          <a:pt x="66830" y="76285"/>
                          <a:pt x="84674" y="82232"/>
                          <a:pt x="88252" y="83424"/>
                        </a:cubicBezTo>
                        <a:cubicBezTo>
                          <a:pt x="95071" y="85697"/>
                          <a:pt x="102539" y="85011"/>
                          <a:pt x="109683" y="85805"/>
                        </a:cubicBezTo>
                        <a:cubicBezTo>
                          <a:pt x="111930" y="86367"/>
                          <a:pt x="123554" y="89013"/>
                          <a:pt x="126352" y="90568"/>
                        </a:cubicBezTo>
                        <a:cubicBezTo>
                          <a:pt x="131355" y="93348"/>
                          <a:pt x="135519" y="97534"/>
                          <a:pt x="140639" y="100093"/>
                        </a:cubicBezTo>
                        <a:cubicBezTo>
                          <a:pt x="143814" y="101680"/>
                          <a:pt x="147154" y="102974"/>
                          <a:pt x="150164" y="104855"/>
                        </a:cubicBezTo>
                        <a:cubicBezTo>
                          <a:pt x="153530" y="106958"/>
                          <a:pt x="156220" y="110072"/>
                          <a:pt x="159689" y="111999"/>
                        </a:cubicBezTo>
                        <a:cubicBezTo>
                          <a:pt x="163425" y="114075"/>
                          <a:pt x="167714" y="114970"/>
                          <a:pt x="171595" y="116761"/>
                        </a:cubicBezTo>
                        <a:cubicBezTo>
                          <a:pt x="178041" y="119736"/>
                          <a:pt x="190645" y="126286"/>
                          <a:pt x="190645" y="126286"/>
                        </a:cubicBezTo>
                        <a:cubicBezTo>
                          <a:pt x="191439" y="132636"/>
                          <a:pt x="192122" y="139001"/>
                          <a:pt x="193027" y="145336"/>
                        </a:cubicBezTo>
                        <a:cubicBezTo>
                          <a:pt x="193710" y="150116"/>
                          <a:pt x="195023" y="154811"/>
                          <a:pt x="195408" y="159624"/>
                        </a:cubicBezTo>
                        <a:cubicBezTo>
                          <a:pt x="196612" y="174678"/>
                          <a:pt x="195990" y="189873"/>
                          <a:pt x="197789" y="204868"/>
                        </a:cubicBezTo>
                        <a:cubicBezTo>
                          <a:pt x="198387" y="209852"/>
                          <a:pt x="200964" y="214393"/>
                          <a:pt x="202552" y="219155"/>
                        </a:cubicBezTo>
                        <a:lnTo>
                          <a:pt x="204933" y="226299"/>
                        </a:lnTo>
                        <a:cubicBezTo>
                          <a:pt x="205838" y="229014"/>
                          <a:pt x="209696" y="229474"/>
                          <a:pt x="212077" y="231061"/>
                        </a:cubicBezTo>
                        <a:cubicBezTo>
                          <a:pt x="213664" y="233442"/>
                          <a:pt x="215007" y="236006"/>
                          <a:pt x="216839" y="238205"/>
                        </a:cubicBezTo>
                        <a:cubicBezTo>
                          <a:pt x="221580" y="243894"/>
                          <a:pt x="232144" y="252832"/>
                          <a:pt x="238270" y="254874"/>
                        </a:cubicBezTo>
                        <a:lnTo>
                          <a:pt x="245414" y="257255"/>
                        </a:lnTo>
                        <a:cubicBezTo>
                          <a:pt x="241186" y="282626"/>
                          <a:pt x="241700" y="273022"/>
                          <a:pt x="245414" y="312024"/>
                        </a:cubicBezTo>
                        <a:cubicBezTo>
                          <a:pt x="245894" y="317066"/>
                          <a:pt x="251543" y="332791"/>
                          <a:pt x="252558" y="335836"/>
                        </a:cubicBezTo>
                        <a:lnTo>
                          <a:pt x="254939" y="342980"/>
                        </a:lnTo>
                        <a:cubicBezTo>
                          <a:pt x="255733" y="345361"/>
                          <a:pt x="255928" y="348035"/>
                          <a:pt x="257320" y="350124"/>
                        </a:cubicBezTo>
                        <a:lnTo>
                          <a:pt x="266845" y="364411"/>
                        </a:lnTo>
                        <a:cubicBezTo>
                          <a:pt x="268237" y="366500"/>
                          <a:pt x="271744" y="365670"/>
                          <a:pt x="273989" y="366793"/>
                        </a:cubicBezTo>
                        <a:cubicBezTo>
                          <a:pt x="276549" y="368073"/>
                          <a:pt x="278752" y="369968"/>
                          <a:pt x="281133" y="371555"/>
                        </a:cubicBezTo>
                        <a:cubicBezTo>
                          <a:pt x="290658" y="370761"/>
                          <a:pt x="301159" y="373449"/>
                          <a:pt x="309708" y="369174"/>
                        </a:cubicBezTo>
                        <a:cubicBezTo>
                          <a:pt x="314198" y="366929"/>
                          <a:pt x="314470" y="354886"/>
                          <a:pt x="314470" y="354886"/>
                        </a:cubicBezTo>
                        <a:cubicBezTo>
                          <a:pt x="317169" y="300929"/>
                          <a:pt x="318459" y="302790"/>
                          <a:pt x="314470" y="242968"/>
                        </a:cubicBezTo>
                        <a:cubicBezTo>
                          <a:pt x="314303" y="240463"/>
                          <a:pt x="313211" y="238069"/>
                          <a:pt x="312089" y="235824"/>
                        </a:cubicBezTo>
                        <a:cubicBezTo>
                          <a:pt x="310152" y="231949"/>
                          <a:pt x="302074" y="221857"/>
                          <a:pt x="300183" y="219155"/>
                        </a:cubicBezTo>
                        <a:cubicBezTo>
                          <a:pt x="296901" y="214466"/>
                          <a:pt x="290658" y="204868"/>
                          <a:pt x="290658" y="204868"/>
                        </a:cubicBezTo>
                        <a:cubicBezTo>
                          <a:pt x="284860" y="187475"/>
                          <a:pt x="287112" y="195450"/>
                          <a:pt x="283514" y="181055"/>
                        </a:cubicBezTo>
                        <a:cubicBezTo>
                          <a:pt x="280799" y="140327"/>
                          <a:pt x="284907" y="156656"/>
                          <a:pt x="276370" y="131049"/>
                        </a:cubicBezTo>
                        <a:lnTo>
                          <a:pt x="276370" y="131049"/>
                        </a:lnTo>
                        <a:cubicBezTo>
                          <a:pt x="275576" y="127080"/>
                          <a:pt x="275410" y="122933"/>
                          <a:pt x="273989" y="119143"/>
                        </a:cubicBezTo>
                        <a:cubicBezTo>
                          <a:pt x="270682" y="110322"/>
                          <a:pt x="262349" y="107414"/>
                          <a:pt x="254939" y="102474"/>
                        </a:cubicBezTo>
                        <a:lnTo>
                          <a:pt x="240652" y="92949"/>
                        </a:lnTo>
                        <a:cubicBezTo>
                          <a:pt x="226253" y="89350"/>
                          <a:pt x="234237" y="91604"/>
                          <a:pt x="216839" y="85805"/>
                        </a:cubicBezTo>
                        <a:cubicBezTo>
                          <a:pt x="214458" y="85011"/>
                          <a:pt x="212156" y="83916"/>
                          <a:pt x="209695" y="83424"/>
                        </a:cubicBezTo>
                        <a:lnTo>
                          <a:pt x="197789" y="81043"/>
                        </a:lnTo>
                        <a:cubicBezTo>
                          <a:pt x="194614" y="81837"/>
                          <a:pt x="191272" y="82135"/>
                          <a:pt x="188264" y="83424"/>
                        </a:cubicBezTo>
                        <a:cubicBezTo>
                          <a:pt x="185633" y="84551"/>
                          <a:pt x="183943" y="87716"/>
                          <a:pt x="181120" y="88186"/>
                        </a:cubicBezTo>
                        <a:cubicBezTo>
                          <a:pt x="178644" y="88599"/>
                          <a:pt x="176222" y="86927"/>
                          <a:pt x="173977" y="85805"/>
                        </a:cubicBezTo>
                        <a:cubicBezTo>
                          <a:pt x="167345" y="82489"/>
                          <a:pt x="164957" y="79167"/>
                          <a:pt x="159689" y="73899"/>
                        </a:cubicBezTo>
                        <a:cubicBezTo>
                          <a:pt x="158895" y="71518"/>
                          <a:pt x="159083" y="68530"/>
                          <a:pt x="157308" y="66755"/>
                        </a:cubicBezTo>
                        <a:cubicBezTo>
                          <a:pt x="155533" y="64980"/>
                          <a:pt x="152409" y="65497"/>
                          <a:pt x="150164" y="64374"/>
                        </a:cubicBezTo>
                        <a:cubicBezTo>
                          <a:pt x="147604" y="63094"/>
                          <a:pt x="145580" y="60891"/>
                          <a:pt x="143020" y="59611"/>
                        </a:cubicBezTo>
                        <a:cubicBezTo>
                          <a:pt x="140775" y="58489"/>
                          <a:pt x="138122" y="58352"/>
                          <a:pt x="135877" y="57230"/>
                        </a:cubicBezTo>
                        <a:cubicBezTo>
                          <a:pt x="133317" y="55950"/>
                          <a:pt x="131293" y="53748"/>
                          <a:pt x="128733" y="52468"/>
                        </a:cubicBezTo>
                        <a:cubicBezTo>
                          <a:pt x="126488" y="51345"/>
                          <a:pt x="123834" y="51209"/>
                          <a:pt x="121589" y="50086"/>
                        </a:cubicBezTo>
                        <a:cubicBezTo>
                          <a:pt x="103129" y="40856"/>
                          <a:pt x="125252" y="48926"/>
                          <a:pt x="107302" y="42943"/>
                        </a:cubicBezTo>
                        <a:cubicBezTo>
                          <a:pt x="86828" y="29293"/>
                          <a:pt x="112732" y="45658"/>
                          <a:pt x="93014" y="35799"/>
                        </a:cubicBezTo>
                        <a:cubicBezTo>
                          <a:pt x="90454" y="34519"/>
                          <a:pt x="88485" y="32198"/>
                          <a:pt x="85870" y="31036"/>
                        </a:cubicBezTo>
                        <a:cubicBezTo>
                          <a:pt x="81283" y="28997"/>
                          <a:pt x="71583" y="26274"/>
                          <a:pt x="71583" y="26274"/>
                        </a:cubicBezTo>
                        <a:cubicBezTo>
                          <a:pt x="69202" y="24686"/>
                          <a:pt x="67070" y="22638"/>
                          <a:pt x="64439" y="21511"/>
                        </a:cubicBezTo>
                        <a:cubicBezTo>
                          <a:pt x="61313" y="20171"/>
                          <a:pt x="45354" y="17270"/>
                          <a:pt x="43008" y="16749"/>
                        </a:cubicBezTo>
                        <a:cubicBezTo>
                          <a:pt x="39813" y="16039"/>
                          <a:pt x="36630" y="15267"/>
                          <a:pt x="33483" y="14368"/>
                        </a:cubicBezTo>
                        <a:cubicBezTo>
                          <a:pt x="31069" y="13678"/>
                          <a:pt x="28843" y="12165"/>
                          <a:pt x="26339" y="11986"/>
                        </a:cubicBezTo>
                        <a:cubicBezTo>
                          <a:pt x="17630" y="11364"/>
                          <a:pt x="1732" y="-1111"/>
                          <a:pt x="145" y="80"/>
                        </a:cubicBezTo>
                        <a:close/>
                      </a:path>
                    </a:pathLst>
                  </a:cu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" name="Freeform 29"/>
                  <p:cNvSpPr/>
                  <p:nvPr/>
                </p:nvSpPr>
                <p:spPr>
                  <a:xfrm>
                    <a:off x="6097682" y="1957388"/>
                    <a:ext cx="971550" cy="535781"/>
                  </a:xfrm>
                  <a:custGeom>
                    <a:avLst/>
                    <a:gdLst>
                      <a:gd name="connsiteX0" fmla="*/ 0 w 971550"/>
                      <a:gd name="connsiteY0" fmla="*/ 0 h 535781"/>
                      <a:gd name="connsiteX1" fmla="*/ 23813 w 971550"/>
                      <a:gd name="connsiteY1" fmla="*/ 9525 h 535781"/>
                      <a:gd name="connsiteX2" fmla="*/ 30956 w 971550"/>
                      <a:gd name="connsiteY2" fmla="*/ 14287 h 535781"/>
                      <a:gd name="connsiteX3" fmla="*/ 38100 w 971550"/>
                      <a:gd name="connsiteY3" fmla="*/ 16668 h 535781"/>
                      <a:gd name="connsiteX4" fmla="*/ 47625 w 971550"/>
                      <a:gd name="connsiteY4" fmla="*/ 21431 h 535781"/>
                      <a:gd name="connsiteX5" fmla="*/ 64294 w 971550"/>
                      <a:gd name="connsiteY5" fmla="*/ 28575 h 535781"/>
                      <a:gd name="connsiteX6" fmla="*/ 78581 w 971550"/>
                      <a:gd name="connsiteY6" fmla="*/ 33337 h 535781"/>
                      <a:gd name="connsiteX7" fmla="*/ 85725 w 971550"/>
                      <a:gd name="connsiteY7" fmla="*/ 38100 h 535781"/>
                      <a:gd name="connsiteX8" fmla="*/ 92869 w 971550"/>
                      <a:gd name="connsiteY8" fmla="*/ 40481 h 535781"/>
                      <a:gd name="connsiteX9" fmla="*/ 97631 w 971550"/>
                      <a:gd name="connsiteY9" fmla="*/ 47625 h 535781"/>
                      <a:gd name="connsiteX10" fmla="*/ 104775 w 971550"/>
                      <a:gd name="connsiteY10" fmla="*/ 54768 h 535781"/>
                      <a:gd name="connsiteX11" fmla="*/ 121444 w 971550"/>
                      <a:gd name="connsiteY11" fmla="*/ 78581 h 535781"/>
                      <a:gd name="connsiteX12" fmla="*/ 138113 w 971550"/>
                      <a:gd name="connsiteY12" fmla="*/ 92868 h 535781"/>
                      <a:gd name="connsiteX13" fmla="*/ 140494 w 971550"/>
                      <a:gd name="connsiteY13" fmla="*/ 100012 h 535781"/>
                      <a:gd name="connsiteX14" fmla="*/ 142875 w 971550"/>
                      <a:gd name="connsiteY14" fmla="*/ 109537 h 535781"/>
                      <a:gd name="connsiteX15" fmla="*/ 147638 w 971550"/>
                      <a:gd name="connsiteY15" fmla="*/ 116681 h 535781"/>
                      <a:gd name="connsiteX16" fmla="*/ 157163 w 971550"/>
                      <a:gd name="connsiteY16" fmla="*/ 133350 h 535781"/>
                      <a:gd name="connsiteX17" fmla="*/ 164306 w 971550"/>
                      <a:gd name="connsiteY17" fmla="*/ 150018 h 535781"/>
                      <a:gd name="connsiteX18" fmla="*/ 171450 w 971550"/>
                      <a:gd name="connsiteY18" fmla="*/ 164306 h 535781"/>
                      <a:gd name="connsiteX19" fmla="*/ 180975 w 971550"/>
                      <a:gd name="connsiteY19" fmla="*/ 173831 h 535781"/>
                      <a:gd name="connsiteX20" fmla="*/ 209550 w 971550"/>
                      <a:gd name="connsiteY20" fmla="*/ 207168 h 535781"/>
                      <a:gd name="connsiteX21" fmla="*/ 219075 w 971550"/>
                      <a:gd name="connsiteY21" fmla="*/ 216693 h 535781"/>
                      <a:gd name="connsiteX22" fmla="*/ 226219 w 971550"/>
                      <a:gd name="connsiteY22" fmla="*/ 223837 h 535781"/>
                      <a:gd name="connsiteX23" fmla="*/ 230981 w 971550"/>
                      <a:gd name="connsiteY23" fmla="*/ 230981 h 535781"/>
                      <a:gd name="connsiteX24" fmla="*/ 238125 w 971550"/>
                      <a:gd name="connsiteY24" fmla="*/ 233362 h 535781"/>
                      <a:gd name="connsiteX25" fmla="*/ 252413 w 971550"/>
                      <a:gd name="connsiteY25" fmla="*/ 240506 h 535781"/>
                      <a:gd name="connsiteX26" fmla="*/ 259556 w 971550"/>
                      <a:gd name="connsiteY26" fmla="*/ 245268 h 535781"/>
                      <a:gd name="connsiteX27" fmla="*/ 266700 w 971550"/>
                      <a:gd name="connsiteY27" fmla="*/ 247650 h 535781"/>
                      <a:gd name="connsiteX28" fmla="*/ 276225 w 971550"/>
                      <a:gd name="connsiteY28" fmla="*/ 252412 h 535781"/>
                      <a:gd name="connsiteX29" fmla="*/ 297656 w 971550"/>
                      <a:gd name="connsiteY29" fmla="*/ 261937 h 535781"/>
                      <a:gd name="connsiteX30" fmla="*/ 319088 w 971550"/>
                      <a:gd name="connsiteY30" fmla="*/ 271462 h 535781"/>
                      <a:gd name="connsiteX31" fmla="*/ 326231 w 971550"/>
                      <a:gd name="connsiteY31" fmla="*/ 273843 h 535781"/>
                      <a:gd name="connsiteX32" fmla="*/ 333375 w 971550"/>
                      <a:gd name="connsiteY32" fmla="*/ 278606 h 535781"/>
                      <a:gd name="connsiteX33" fmla="*/ 359569 w 971550"/>
                      <a:gd name="connsiteY33" fmla="*/ 288131 h 535781"/>
                      <a:gd name="connsiteX34" fmla="*/ 383381 w 971550"/>
                      <a:gd name="connsiteY34" fmla="*/ 295275 h 535781"/>
                      <a:gd name="connsiteX35" fmla="*/ 390525 w 971550"/>
                      <a:gd name="connsiteY35" fmla="*/ 297656 h 535781"/>
                      <a:gd name="connsiteX36" fmla="*/ 402431 w 971550"/>
                      <a:gd name="connsiteY36" fmla="*/ 300037 h 535781"/>
                      <a:gd name="connsiteX37" fmla="*/ 416719 w 971550"/>
                      <a:gd name="connsiteY37" fmla="*/ 304800 h 535781"/>
                      <a:gd name="connsiteX38" fmla="*/ 438150 w 971550"/>
                      <a:gd name="connsiteY38" fmla="*/ 311943 h 535781"/>
                      <a:gd name="connsiteX39" fmla="*/ 461963 w 971550"/>
                      <a:gd name="connsiteY39" fmla="*/ 321468 h 535781"/>
                      <a:gd name="connsiteX40" fmla="*/ 509588 w 971550"/>
                      <a:gd name="connsiteY40" fmla="*/ 326231 h 535781"/>
                      <a:gd name="connsiteX41" fmla="*/ 547688 w 971550"/>
                      <a:gd name="connsiteY41" fmla="*/ 330993 h 535781"/>
                      <a:gd name="connsiteX42" fmla="*/ 573881 w 971550"/>
                      <a:gd name="connsiteY42" fmla="*/ 333375 h 535781"/>
                      <a:gd name="connsiteX43" fmla="*/ 595313 w 971550"/>
                      <a:gd name="connsiteY43" fmla="*/ 338137 h 535781"/>
                      <a:gd name="connsiteX44" fmla="*/ 611981 w 971550"/>
                      <a:gd name="connsiteY44" fmla="*/ 340518 h 535781"/>
                      <a:gd name="connsiteX45" fmla="*/ 626269 w 971550"/>
                      <a:gd name="connsiteY45" fmla="*/ 342900 h 535781"/>
                      <a:gd name="connsiteX46" fmla="*/ 661988 w 971550"/>
                      <a:gd name="connsiteY46" fmla="*/ 347662 h 535781"/>
                      <a:gd name="connsiteX47" fmla="*/ 669131 w 971550"/>
                      <a:gd name="connsiteY47" fmla="*/ 350043 h 535781"/>
                      <a:gd name="connsiteX48" fmla="*/ 688181 w 971550"/>
                      <a:gd name="connsiteY48" fmla="*/ 361950 h 535781"/>
                      <a:gd name="connsiteX49" fmla="*/ 709613 w 971550"/>
                      <a:gd name="connsiteY49" fmla="*/ 366712 h 535781"/>
                      <a:gd name="connsiteX50" fmla="*/ 733425 w 971550"/>
                      <a:gd name="connsiteY50" fmla="*/ 376237 h 535781"/>
                      <a:gd name="connsiteX51" fmla="*/ 738188 w 971550"/>
                      <a:gd name="connsiteY51" fmla="*/ 383381 h 535781"/>
                      <a:gd name="connsiteX52" fmla="*/ 740569 w 971550"/>
                      <a:gd name="connsiteY52" fmla="*/ 395287 h 535781"/>
                      <a:gd name="connsiteX53" fmla="*/ 745331 w 971550"/>
                      <a:gd name="connsiteY53" fmla="*/ 409575 h 535781"/>
                      <a:gd name="connsiteX54" fmla="*/ 752475 w 971550"/>
                      <a:gd name="connsiteY54" fmla="*/ 419100 h 535781"/>
                      <a:gd name="connsiteX55" fmla="*/ 766763 w 971550"/>
                      <a:gd name="connsiteY55" fmla="*/ 438150 h 535781"/>
                      <a:gd name="connsiteX56" fmla="*/ 773906 w 971550"/>
                      <a:gd name="connsiteY56" fmla="*/ 442912 h 535781"/>
                      <a:gd name="connsiteX57" fmla="*/ 783431 w 971550"/>
                      <a:gd name="connsiteY57" fmla="*/ 457200 h 535781"/>
                      <a:gd name="connsiteX58" fmla="*/ 795338 w 971550"/>
                      <a:gd name="connsiteY58" fmla="*/ 471487 h 535781"/>
                      <a:gd name="connsiteX59" fmla="*/ 816769 w 971550"/>
                      <a:gd name="connsiteY59" fmla="*/ 478631 h 535781"/>
                      <a:gd name="connsiteX60" fmla="*/ 833438 w 971550"/>
                      <a:gd name="connsiteY60" fmla="*/ 485775 h 535781"/>
                      <a:gd name="connsiteX61" fmla="*/ 842963 w 971550"/>
                      <a:gd name="connsiteY61" fmla="*/ 490537 h 535781"/>
                      <a:gd name="connsiteX62" fmla="*/ 850106 w 971550"/>
                      <a:gd name="connsiteY62" fmla="*/ 492918 h 535781"/>
                      <a:gd name="connsiteX63" fmla="*/ 862013 w 971550"/>
                      <a:gd name="connsiteY63" fmla="*/ 497681 h 535781"/>
                      <a:gd name="connsiteX64" fmla="*/ 907256 w 971550"/>
                      <a:gd name="connsiteY64" fmla="*/ 502443 h 535781"/>
                      <a:gd name="connsiteX65" fmla="*/ 914400 w 971550"/>
                      <a:gd name="connsiteY65" fmla="*/ 509587 h 535781"/>
                      <a:gd name="connsiteX66" fmla="*/ 916781 w 971550"/>
                      <a:gd name="connsiteY66" fmla="*/ 516731 h 535781"/>
                      <a:gd name="connsiteX67" fmla="*/ 923925 w 971550"/>
                      <a:gd name="connsiteY67" fmla="*/ 521493 h 535781"/>
                      <a:gd name="connsiteX68" fmla="*/ 950119 w 971550"/>
                      <a:gd name="connsiteY68" fmla="*/ 528637 h 535781"/>
                      <a:gd name="connsiteX69" fmla="*/ 964406 w 971550"/>
                      <a:gd name="connsiteY69" fmla="*/ 533400 h 535781"/>
                      <a:gd name="connsiteX70" fmla="*/ 971550 w 971550"/>
                      <a:gd name="connsiteY70" fmla="*/ 535781 h 5357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</a:cxnLst>
                    <a:rect l="l" t="t" r="r" b="b"/>
                    <a:pathLst>
                      <a:path w="971550" h="535781">
                        <a:moveTo>
                          <a:pt x="0" y="0"/>
                        </a:moveTo>
                        <a:cubicBezTo>
                          <a:pt x="11714" y="3904"/>
                          <a:pt x="14000" y="3917"/>
                          <a:pt x="23813" y="9525"/>
                        </a:cubicBezTo>
                        <a:cubicBezTo>
                          <a:pt x="26298" y="10945"/>
                          <a:pt x="28396" y="13007"/>
                          <a:pt x="30956" y="14287"/>
                        </a:cubicBezTo>
                        <a:cubicBezTo>
                          <a:pt x="33201" y="15409"/>
                          <a:pt x="35793" y="15679"/>
                          <a:pt x="38100" y="16668"/>
                        </a:cubicBezTo>
                        <a:cubicBezTo>
                          <a:pt x="41363" y="18066"/>
                          <a:pt x="44393" y="19962"/>
                          <a:pt x="47625" y="21431"/>
                        </a:cubicBezTo>
                        <a:cubicBezTo>
                          <a:pt x="53128" y="23933"/>
                          <a:pt x="58652" y="26405"/>
                          <a:pt x="64294" y="28575"/>
                        </a:cubicBezTo>
                        <a:cubicBezTo>
                          <a:pt x="68979" y="30377"/>
                          <a:pt x="78581" y="33337"/>
                          <a:pt x="78581" y="33337"/>
                        </a:cubicBezTo>
                        <a:cubicBezTo>
                          <a:pt x="80962" y="34925"/>
                          <a:pt x="83165" y="36820"/>
                          <a:pt x="85725" y="38100"/>
                        </a:cubicBezTo>
                        <a:cubicBezTo>
                          <a:pt x="87970" y="39223"/>
                          <a:pt x="90909" y="38913"/>
                          <a:pt x="92869" y="40481"/>
                        </a:cubicBezTo>
                        <a:cubicBezTo>
                          <a:pt x="95104" y="42269"/>
                          <a:pt x="95799" y="45426"/>
                          <a:pt x="97631" y="47625"/>
                        </a:cubicBezTo>
                        <a:cubicBezTo>
                          <a:pt x="99787" y="50212"/>
                          <a:pt x="102708" y="52110"/>
                          <a:pt x="104775" y="54768"/>
                        </a:cubicBezTo>
                        <a:cubicBezTo>
                          <a:pt x="113759" y="66318"/>
                          <a:pt x="112767" y="68665"/>
                          <a:pt x="121444" y="78581"/>
                        </a:cubicBezTo>
                        <a:cubicBezTo>
                          <a:pt x="129529" y="87821"/>
                          <a:pt x="129440" y="87087"/>
                          <a:pt x="138113" y="92868"/>
                        </a:cubicBezTo>
                        <a:cubicBezTo>
                          <a:pt x="138907" y="95249"/>
                          <a:pt x="139804" y="97598"/>
                          <a:pt x="140494" y="100012"/>
                        </a:cubicBezTo>
                        <a:cubicBezTo>
                          <a:pt x="141393" y="103159"/>
                          <a:pt x="141586" y="106529"/>
                          <a:pt x="142875" y="109537"/>
                        </a:cubicBezTo>
                        <a:cubicBezTo>
                          <a:pt x="144002" y="112168"/>
                          <a:pt x="146218" y="114196"/>
                          <a:pt x="147638" y="116681"/>
                        </a:cubicBezTo>
                        <a:cubicBezTo>
                          <a:pt x="159723" y="137830"/>
                          <a:pt x="145558" y="115944"/>
                          <a:pt x="157163" y="133350"/>
                        </a:cubicBezTo>
                        <a:cubicBezTo>
                          <a:pt x="162745" y="150096"/>
                          <a:pt x="155482" y="129429"/>
                          <a:pt x="164306" y="150018"/>
                        </a:cubicBezTo>
                        <a:cubicBezTo>
                          <a:pt x="167926" y="158466"/>
                          <a:pt x="164916" y="156682"/>
                          <a:pt x="171450" y="164306"/>
                        </a:cubicBezTo>
                        <a:cubicBezTo>
                          <a:pt x="174372" y="167715"/>
                          <a:pt x="178170" y="170325"/>
                          <a:pt x="180975" y="173831"/>
                        </a:cubicBezTo>
                        <a:cubicBezTo>
                          <a:pt x="209988" y="210096"/>
                          <a:pt x="163693" y="161311"/>
                          <a:pt x="209550" y="207168"/>
                        </a:cubicBezTo>
                        <a:lnTo>
                          <a:pt x="219075" y="216693"/>
                        </a:lnTo>
                        <a:cubicBezTo>
                          <a:pt x="221456" y="219074"/>
                          <a:pt x="224351" y="221035"/>
                          <a:pt x="226219" y="223837"/>
                        </a:cubicBezTo>
                        <a:cubicBezTo>
                          <a:pt x="227806" y="226218"/>
                          <a:pt x="228746" y="229193"/>
                          <a:pt x="230981" y="230981"/>
                        </a:cubicBezTo>
                        <a:cubicBezTo>
                          <a:pt x="232941" y="232549"/>
                          <a:pt x="235744" y="232568"/>
                          <a:pt x="238125" y="233362"/>
                        </a:cubicBezTo>
                        <a:cubicBezTo>
                          <a:pt x="258594" y="247009"/>
                          <a:pt x="232699" y="230650"/>
                          <a:pt x="252413" y="240506"/>
                        </a:cubicBezTo>
                        <a:cubicBezTo>
                          <a:pt x="254973" y="241786"/>
                          <a:pt x="256997" y="243988"/>
                          <a:pt x="259556" y="245268"/>
                        </a:cubicBezTo>
                        <a:cubicBezTo>
                          <a:pt x="261801" y="246391"/>
                          <a:pt x="264393" y="246661"/>
                          <a:pt x="266700" y="247650"/>
                        </a:cubicBezTo>
                        <a:cubicBezTo>
                          <a:pt x="269963" y="249048"/>
                          <a:pt x="272962" y="251014"/>
                          <a:pt x="276225" y="252412"/>
                        </a:cubicBezTo>
                        <a:cubicBezTo>
                          <a:pt x="294152" y="260094"/>
                          <a:pt x="268966" y="245997"/>
                          <a:pt x="297656" y="261937"/>
                        </a:cubicBezTo>
                        <a:cubicBezTo>
                          <a:pt x="314637" y="271371"/>
                          <a:pt x="292158" y="262486"/>
                          <a:pt x="319088" y="271462"/>
                        </a:cubicBezTo>
                        <a:lnTo>
                          <a:pt x="326231" y="273843"/>
                        </a:lnTo>
                        <a:cubicBezTo>
                          <a:pt x="328612" y="275431"/>
                          <a:pt x="330815" y="277326"/>
                          <a:pt x="333375" y="278606"/>
                        </a:cubicBezTo>
                        <a:cubicBezTo>
                          <a:pt x="339996" y="281917"/>
                          <a:pt x="352908" y="285911"/>
                          <a:pt x="359569" y="288131"/>
                        </a:cubicBezTo>
                        <a:cubicBezTo>
                          <a:pt x="393496" y="299440"/>
                          <a:pt x="358206" y="288081"/>
                          <a:pt x="383381" y="295275"/>
                        </a:cubicBezTo>
                        <a:cubicBezTo>
                          <a:pt x="385795" y="295965"/>
                          <a:pt x="388090" y="297047"/>
                          <a:pt x="390525" y="297656"/>
                        </a:cubicBezTo>
                        <a:cubicBezTo>
                          <a:pt x="394451" y="298638"/>
                          <a:pt x="398526" y="298972"/>
                          <a:pt x="402431" y="300037"/>
                        </a:cubicBezTo>
                        <a:cubicBezTo>
                          <a:pt x="407274" y="301358"/>
                          <a:pt x="411849" y="303583"/>
                          <a:pt x="416719" y="304800"/>
                        </a:cubicBezTo>
                        <a:cubicBezTo>
                          <a:pt x="427773" y="307563"/>
                          <a:pt x="426624" y="306820"/>
                          <a:pt x="438150" y="311943"/>
                        </a:cubicBezTo>
                        <a:cubicBezTo>
                          <a:pt x="448548" y="316565"/>
                          <a:pt x="449422" y="318959"/>
                          <a:pt x="461963" y="321468"/>
                        </a:cubicBezTo>
                        <a:cubicBezTo>
                          <a:pt x="489500" y="326977"/>
                          <a:pt x="458245" y="321263"/>
                          <a:pt x="509588" y="326231"/>
                        </a:cubicBezTo>
                        <a:cubicBezTo>
                          <a:pt x="522327" y="327464"/>
                          <a:pt x="534942" y="329834"/>
                          <a:pt x="547688" y="330993"/>
                        </a:cubicBezTo>
                        <a:cubicBezTo>
                          <a:pt x="556419" y="331787"/>
                          <a:pt x="565174" y="332351"/>
                          <a:pt x="573881" y="333375"/>
                        </a:cubicBezTo>
                        <a:cubicBezTo>
                          <a:pt x="617190" y="338471"/>
                          <a:pt x="569789" y="333033"/>
                          <a:pt x="595313" y="338137"/>
                        </a:cubicBezTo>
                        <a:cubicBezTo>
                          <a:pt x="600816" y="339238"/>
                          <a:pt x="606434" y="339664"/>
                          <a:pt x="611981" y="340518"/>
                        </a:cubicBezTo>
                        <a:cubicBezTo>
                          <a:pt x="616753" y="341252"/>
                          <a:pt x="621483" y="342262"/>
                          <a:pt x="626269" y="342900"/>
                        </a:cubicBezTo>
                        <a:cubicBezTo>
                          <a:pt x="670023" y="348734"/>
                          <a:pt x="628838" y="342138"/>
                          <a:pt x="661988" y="347662"/>
                        </a:cubicBezTo>
                        <a:cubicBezTo>
                          <a:pt x="664369" y="348456"/>
                          <a:pt x="666886" y="348921"/>
                          <a:pt x="669131" y="350043"/>
                        </a:cubicBezTo>
                        <a:cubicBezTo>
                          <a:pt x="677856" y="354406"/>
                          <a:pt x="677492" y="358133"/>
                          <a:pt x="688181" y="361950"/>
                        </a:cubicBezTo>
                        <a:cubicBezTo>
                          <a:pt x="695073" y="364411"/>
                          <a:pt x="702634" y="364508"/>
                          <a:pt x="709613" y="366712"/>
                        </a:cubicBezTo>
                        <a:cubicBezTo>
                          <a:pt x="717765" y="369286"/>
                          <a:pt x="733425" y="376237"/>
                          <a:pt x="733425" y="376237"/>
                        </a:cubicBezTo>
                        <a:cubicBezTo>
                          <a:pt x="735013" y="378618"/>
                          <a:pt x="737183" y="380701"/>
                          <a:pt x="738188" y="383381"/>
                        </a:cubicBezTo>
                        <a:cubicBezTo>
                          <a:pt x="739609" y="387171"/>
                          <a:pt x="739504" y="391382"/>
                          <a:pt x="740569" y="395287"/>
                        </a:cubicBezTo>
                        <a:cubicBezTo>
                          <a:pt x="741890" y="400130"/>
                          <a:pt x="743744" y="404812"/>
                          <a:pt x="745331" y="409575"/>
                        </a:cubicBezTo>
                        <a:cubicBezTo>
                          <a:pt x="746586" y="413340"/>
                          <a:pt x="750168" y="415871"/>
                          <a:pt x="752475" y="419100"/>
                        </a:cubicBezTo>
                        <a:cubicBezTo>
                          <a:pt x="757968" y="426789"/>
                          <a:pt x="759162" y="430548"/>
                          <a:pt x="766763" y="438150"/>
                        </a:cubicBezTo>
                        <a:cubicBezTo>
                          <a:pt x="768786" y="440174"/>
                          <a:pt x="771525" y="441325"/>
                          <a:pt x="773906" y="442912"/>
                        </a:cubicBezTo>
                        <a:lnTo>
                          <a:pt x="783431" y="457200"/>
                        </a:lnTo>
                        <a:cubicBezTo>
                          <a:pt x="786165" y="461301"/>
                          <a:pt x="790756" y="469196"/>
                          <a:pt x="795338" y="471487"/>
                        </a:cubicBezTo>
                        <a:cubicBezTo>
                          <a:pt x="802073" y="474855"/>
                          <a:pt x="809848" y="475665"/>
                          <a:pt x="816769" y="478631"/>
                        </a:cubicBezTo>
                        <a:cubicBezTo>
                          <a:pt x="822325" y="481012"/>
                          <a:pt x="827935" y="483274"/>
                          <a:pt x="833438" y="485775"/>
                        </a:cubicBezTo>
                        <a:cubicBezTo>
                          <a:pt x="836670" y="487244"/>
                          <a:pt x="839700" y="489139"/>
                          <a:pt x="842963" y="490537"/>
                        </a:cubicBezTo>
                        <a:cubicBezTo>
                          <a:pt x="845270" y="491526"/>
                          <a:pt x="847756" y="492037"/>
                          <a:pt x="850106" y="492918"/>
                        </a:cubicBezTo>
                        <a:cubicBezTo>
                          <a:pt x="854109" y="494419"/>
                          <a:pt x="857866" y="496644"/>
                          <a:pt x="862013" y="497681"/>
                        </a:cubicBezTo>
                        <a:cubicBezTo>
                          <a:pt x="871344" y="500014"/>
                          <a:pt x="901697" y="501980"/>
                          <a:pt x="907256" y="502443"/>
                        </a:cubicBezTo>
                        <a:cubicBezTo>
                          <a:pt x="909637" y="504824"/>
                          <a:pt x="912532" y="506785"/>
                          <a:pt x="914400" y="509587"/>
                        </a:cubicBezTo>
                        <a:cubicBezTo>
                          <a:pt x="915792" y="511676"/>
                          <a:pt x="915213" y="514771"/>
                          <a:pt x="916781" y="516731"/>
                        </a:cubicBezTo>
                        <a:cubicBezTo>
                          <a:pt x="918569" y="518966"/>
                          <a:pt x="921310" y="520331"/>
                          <a:pt x="923925" y="521493"/>
                        </a:cubicBezTo>
                        <a:cubicBezTo>
                          <a:pt x="939172" y="528269"/>
                          <a:pt x="935612" y="524680"/>
                          <a:pt x="950119" y="528637"/>
                        </a:cubicBezTo>
                        <a:cubicBezTo>
                          <a:pt x="954962" y="529958"/>
                          <a:pt x="959644" y="531812"/>
                          <a:pt x="964406" y="533400"/>
                        </a:cubicBezTo>
                        <a:lnTo>
                          <a:pt x="971550" y="535781"/>
                        </a:lnTo>
                      </a:path>
                    </a:pathLst>
                  </a:cu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1" name="Freeform 30"/>
                  <p:cNvSpPr/>
                  <p:nvPr/>
                </p:nvSpPr>
                <p:spPr>
                  <a:xfrm>
                    <a:off x="6309613" y="2433638"/>
                    <a:ext cx="857250" cy="433406"/>
                  </a:xfrm>
                  <a:custGeom>
                    <a:avLst/>
                    <a:gdLst>
                      <a:gd name="connsiteX0" fmla="*/ 0 w 857250"/>
                      <a:gd name="connsiteY0" fmla="*/ 0 h 433406"/>
                      <a:gd name="connsiteX1" fmla="*/ 9525 w 857250"/>
                      <a:gd name="connsiteY1" fmla="*/ 11906 h 433406"/>
                      <a:gd name="connsiteX2" fmla="*/ 23813 w 857250"/>
                      <a:gd name="connsiteY2" fmla="*/ 16668 h 433406"/>
                      <a:gd name="connsiteX3" fmla="*/ 38100 w 857250"/>
                      <a:gd name="connsiteY3" fmla="*/ 21431 h 433406"/>
                      <a:gd name="connsiteX4" fmla="*/ 50007 w 857250"/>
                      <a:gd name="connsiteY4" fmla="*/ 23812 h 433406"/>
                      <a:gd name="connsiteX5" fmla="*/ 59532 w 857250"/>
                      <a:gd name="connsiteY5" fmla="*/ 28575 h 433406"/>
                      <a:gd name="connsiteX6" fmla="*/ 66675 w 857250"/>
                      <a:gd name="connsiteY6" fmla="*/ 33337 h 433406"/>
                      <a:gd name="connsiteX7" fmla="*/ 88107 w 857250"/>
                      <a:gd name="connsiteY7" fmla="*/ 40481 h 433406"/>
                      <a:gd name="connsiteX8" fmla="*/ 95250 w 857250"/>
                      <a:gd name="connsiteY8" fmla="*/ 42862 h 433406"/>
                      <a:gd name="connsiteX9" fmla="*/ 114300 w 857250"/>
                      <a:gd name="connsiteY9" fmla="*/ 52387 h 433406"/>
                      <a:gd name="connsiteX10" fmla="*/ 121444 w 857250"/>
                      <a:gd name="connsiteY10" fmla="*/ 57150 h 433406"/>
                      <a:gd name="connsiteX11" fmla="*/ 128588 w 857250"/>
                      <a:gd name="connsiteY11" fmla="*/ 59531 h 433406"/>
                      <a:gd name="connsiteX12" fmla="*/ 135732 w 857250"/>
                      <a:gd name="connsiteY12" fmla="*/ 64293 h 433406"/>
                      <a:gd name="connsiteX13" fmla="*/ 142875 w 857250"/>
                      <a:gd name="connsiteY13" fmla="*/ 66675 h 433406"/>
                      <a:gd name="connsiteX14" fmla="*/ 164307 w 857250"/>
                      <a:gd name="connsiteY14" fmla="*/ 76200 h 433406"/>
                      <a:gd name="connsiteX15" fmla="*/ 171450 w 857250"/>
                      <a:gd name="connsiteY15" fmla="*/ 78581 h 433406"/>
                      <a:gd name="connsiteX16" fmla="*/ 178594 w 857250"/>
                      <a:gd name="connsiteY16" fmla="*/ 80962 h 433406"/>
                      <a:gd name="connsiteX17" fmla="*/ 185738 w 857250"/>
                      <a:gd name="connsiteY17" fmla="*/ 85725 h 433406"/>
                      <a:gd name="connsiteX18" fmla="*/ 200025 w 857250"/>
                      <a:gd name="connsiteY18" fmla="*/ 90487 h 433406"/>
                      <a:gd name="connsiteX19" fmla="*/ 219075 w 857250"/>
                      <a:gd name="connsiteY19" fmla="*/ 102393 h 433406"/>
                      <a:gd name="connsiteX20" fmla="*/ 226219 w 857250"/>
                      <a:gd name="connsiteY20" fmla="*/ 104775 h 433406"/>
                      <a:gd name="connsiteX21" fmla="*/ 240507 w 857250"/>
                      <a:gd name="connsiteY21" fmla="*/ 111918 h 433406"/>
                      <a:gd name="connsiteX22" fmla="*/ 261938 w 857250"/>
                      <a:gd name="connsiteY22" fmla="*/ 123825 h 433406"/>
                      <a:gd name="connsiteX23" fmla="*/ 288132 w 857250"/>
                      <a:gd name="connsiteY23" fmla="*/ 135731 h 433406"/>
                      <a:gd name="connsiteX24" fmla="*/ 295275 w 857250"/>
                      <a:gd name="connsiteY24" fmla="*/ 140493 h 433406"/>
                      <a:gd name="connsiteX25" fmla="*/ 302419 w 857250"/>
                      <a:gd name="connsiteY25" fmla="*/ 142875 h 433406"/>
                      <a:gd name="connsiteX26" fmla="*/ 316707 w 857250"/>
                      <a:gd name="connsiteY26" fmla="*/ 152400 h 433406"/>
                      <a:gd name="connsiteX27" fmla="*/ 338138 w 857250"/>
                      <a:gd name="connsiteY27" fmla="*/ 169068 h 433406"/>
                      <a:gd name="connsiteX28" fmla="*/ 352425 w 857250"/>
                      <a:gd name="connsiteY28" fmla="*/ 176212 h 433406"/>
                      <a:gd name="connsiteX29" fmla="*/ 369094 w 857250"/>
                      <a:gd name="connsiteY29" fmla="*/ 183356 h 433406"/>
                      <a:gd name="connsiteX30" fmla="*/ 378619 w 857250"/>
                      <a:gd name="connsiteY30" fmla="*/ 190500 h 433406"/>
                      <a:gd name="connsiteX31" fmla="*/ 395288 w 857250"/>
                      <a:gd name="connsiteY31" fmla="*/ 200025 h 433406"/>
                      <a:gd name="connsiteX32" fmla="*/ 402432 w 857250"/>
                      <a:gd name="connsiteY32" fmla="*/ 202406 h 433406"/>
                      <a:gd name="connsiteX33" fmla="*/ 423863 w 857250"/>
                      <a:gd name="connsiteY33" fmla="*/ 219075 h 433406"/>
                      <a:gd name="connsiteX34" fmla="*/ 440532 w 857250"/>
                      <a:gd name="connsiteY34" fmla="*/ 228600 h 433406"/>
                      <a:gd name="connsiteX35" fmla="*/ 454819 w 857250"/>
                      <a:gd name="connsiteY35" fmla="*/ 238125 h 433406"/>
                      <a:gd name="connsiteX36" fmla="*/ 461963 w 857250"/>
                      <a:gd name="connsiteY36" fmla="*/ 245268 h 433406"/>
                      <a:gd name="connsiteX37" fmla="*/ 469107 w 857250"/>
                      <a:gd name="connsiteY37" fmla="*/ 250031 h 433406"/>
                      <a:gd name="connsiteX38" fmla="*/ 476250 w 857250"/>
                      <a:gd name="connsiteY38" fmla="*/ 259556 h 433406"/>
                      <a:gd name="connsiteX39" fmla="*/ 483394 w 857250"/>
                      <a:gd name="connsiteY39" fmla="*/ 266700 h 433406"/>
                      <a:gd name="connsiteX40" fmla="*/ 488157 w 857250"/>
                      <a:gd name="connsiteY40" fmla="*/ 273843 h 433406"/>
                      <a:gd name="connsiteX41" fmla="*/ 495300 w 857250"/>
                      <a:gd name="connsiteY41" fmla="*/ 278606 h 433406"/>
                      <a:gd name="connsiteX42" fmla="*/ 509588 w 857250"/>
                      <a:gd name="connsiteY42" fmla="*/ 290512 h 433406"/>
                      <a:gd name="connsiteX43" fmla="*/ 514350 w 857250"/>
                      <a:gd name="connsiteY43" fmla="*/ 297656 h 433406"/>
                      <a:gd name="connsiteX44" fmla="*/ 533400 w 857250"/>
                      <a:gd name="connsiteY44" fmla="*/ 302418 h 433406"/>
                      <a:gd name="connsiteX45" fmla="*/ 535782 w 857250"/>
                      <a:gd name="connsiteY45" fmla="*/ 309562 h 433406"/>
                      <a:gd name="connsiteX46" fmla="*/ 538163 w 857250"/>
                      <a:gd name="connsiteY46" fmla="*/ 319087 h 433406"/>
                      <a:gd name="connsiteX47" fmla="*/ 559594 w 857250"/>
                      <a:gd name="connsiteY47" fmla="*/ 338137 h 433406"/>
                      <a:gd name="connsiteX48" fmla="*/ 569119 w 857250"/>
                      <a:gd name="connsiteY48" fmla="*/ 342900 h 433406"/>
                      <a:gd name="connsiteX49" fmla="*/ 576263 w 857250"/>
                      <a:gd name="connsiteY49" fmla="*/ 350043 h 433406"/>
                      <a:gd name="connsiteX50" fmla="*/ 588169 w 857250"/>
                      <a:gd name="connsiteY50" fmla="*/ 352425 h 433406"/>
                      <a:gd name="connsiteX51" fmla="*/ 595313 w 857250"/>
                      <a:gd name="connsiteY51" fmla="*/ 354806 h 433406"/>
                      <a:gd name="connsiteX52" fmla="*/ 602457 w 857250"/>
                      <a:gd name="connsiteY52" fmla="*/ 359568 h 433406"/>
                      <a:gd name="connsiteX53" fmla="*/ 611982 w 857250"/>
                      <a:gd name="connsiteY53" fmla="*/ 361950 h 433406"/>
                      <a:gd name="connsiteX54" fmla="*/ 623888 w 857250"/>
                      <a:gd name="connsiteY54" fmla="*/ 366712 h 433406"/>
                      <a:gd name="connsiteX55" fmla="*/ 635794 w 857250"/>
                      <a:gd name="connsiteY55" fmla="*/ 369093 h 433406"/>
                      <a:gd name="connsiteX56" fmla="*/ 664369 w 857250"/>
                      <a:gd name="connsiteY56" fmla="*/ 373856 h 433406"/>
                      <a:gd name="connsiteX57" fmla="*/ 671513 w 857250"/>
                      <a:gd name="connsiteY57" fmla="*/ 376237 h 433406"/>
                      <a:gd name="connsiteX58" fmla="*/ 678657 w 857250"/>
                      <a:gd name="connsiteY58" fmla="*/ 381000 h 433406"/>
                      <a:gd name="connsiteX59" fmla="*/ 688182 w 857250"/>
                      <a:gd name="connsiteY59" fmla="*/ 383381 h 433406"/>
                      <a:gd name="connsiteX60" fmla="*/ 695325 w 857250"/>
                      <a:gd name="connsiteY60" fmla="*/ 385762 h 433406"/>
                      <a:gd name="connsiteX61" fmla="*/ 721519 w 857250"/>
                      <a:gd name="connsiteY61" fmla="*/ 395287 h 433406"/>
                      <a:gd name="connsiteX62" fmla="*/ 731044 w 857250"/>
                      <a:gd name="connsiteY62" fmla="*/ 397668 h 433406"/>
                      <a:gd name="connsiteX63" fmla="*/ 747713 w 857250"/>
                      <a:gd name="connsiteY63" fmla="*/ 407193 h 433406"/>
                      <a:gd name="connsiteX64" fmla="*/ 766763 w 857250"/>
                      <a:gd name="connsiteY64" fmla="*/ 414337 h 433406"/>
                      <a:gd name="connsiteX65" fmla="*/ 783432 w 857250"/>
                      <a:gd name="connsiteY65" fmla="*/ 421481 h 433406"/>
                      <a:gd name="connsiteX66" fmla="*/ 790575 w 857250"/>
                      <a:gd name="connsiteY66" fmla="*/ 426243 h 433406"/>
                      <a:gd name="connsiteX67" fmla="*/ 854869 w 857250"/>
                      <a:gd name="connsiteY67" fmla="*/ 433387 h 433406"/>
                      <a:gd name="connsiteX68" fmla="*/ 857250 w 857250"/>
                      <a:gd name="connsiteY68" fmla="*/ 433387 h 433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</a:cxnLst>
                    <a:rect l="l" t="t" r="r" b="b"/>
                    <a:pathLst>
                      <a:path w="857250" h="433406">
                        <a:moveTo>
                          <a:pt x="0" y="0"/>
                        </a:moveTo>
                        <a:cubicBezTo>
                          <a:pt x="3175" y="3969"/>
                          <a:pt x="5361" y="8992"/>
                          <a:pt x="9525" y="11906"/>
                        </a:cubicBezTo>
                        <a:cubicBezTo>
                          <a:pt x="13638" y="14785"/>
                          <a:pt x="19050" y="15080"/>
                          <a:pt x="23813" y="16668"/>
                        </a:cubicBezTo>
                        <a:lnTo>
                          <a:pt x="38100" y="21431"/>
                        </a:lnTo>
                        <a:lnTo>
                          <a:pt x="50007" y="23812"/>
                        </a:lnTo>
                        <a:cubicBezTo>
                          <a:pt x="53182" y="25400"/>
                          <a:pt x="56450" y="26814"/>
                          <a:pt x="59532" y="28575"/>
                        </a:cubicBezTo>
                        <a:cubicBezTo>
                          <a:pt x="62017" y="29995"/>
                          <a:pt x="64060" y="32175"/>
                          <a:pt x="66675" y="33337"/>
                        </a:cubicBezTo>
                        <a:cubicBezTo>
                          <a:pt x="66687" y="33342"/>
                          <a:pt x="84529" y="39288"/>
                          <a:pt x="88107" y="40481"/>
                        </a:cubicBezTo>
                        <a:cubicBezTo>
                          <a:pt x="90488" y="41275"/>
                          <a:pt x="93005" y="41740"/>
                          <a:pt x="95250" y="42862"/>
                        </a:cubicBezTo>
                        <a:cubicBezTo>
                          <a:pt x="101600" y="46037"/>
                          <a:pt x="108393" y="48449"/>
                          <a:pt x="114300" y="52387"/>
                        </a:cubicBezTo>
                        <a:cubicBezTo>
                          <a:pt x="116681" y="53975"/>
                          <a:pt x="118884" y="55870"/>
                          <a:pt x="121444" y="57150"/>
                        </a:cubicBezTo>
                        <a:cubicBezTo>
                          <a:pt x="123689" y="58273"/>
                          <a:pt x="126343" y="58409"/>
                          <a:pt x="128588" y="59531"/>
                        </a:cubicBezTo>
                        <a:cubicBezTo>
                          <a:pt x="131148" y="60811"/>
                          <a:pt x="133172" y="63013"/>
                          <a:pt x="135732" y="64293"/>
                        </a:cubicBezTo>
                        <a:cubicBezTo>
                          <a:pt x="137977" y="65416"/>
                          <a:pt x="140630" y="65552"/>
                          <a:pt x="142875" y="66675"/>
                        </a:cubicBezTo>
                        <a:cubicBezTo>
                          <a:pt x="165507" y="77992"/>
                          <a:pt x="127462" y="63918"/>
                          <a:pt x="164307" y="76200"/>
                        </a:cubicBezTo>
                        <a:lnTo>
                          <a:pt x="171450" y="78581"/>
                        </a:lnTo>
                        <a:lnTo>
                          <a:pt x="178594" y="80962"/>
                        </a:lnTo>
                        <a:cubicBezTo>
                          <a:pt x="180975" y="82550"/>
                          <a:pt x="183123" y="84563"/>
                          <a:pt x="185738" y="85725"/>
                        </a:cubicBezTo>
                        <a:cubicBezTo>
                          <a:pt x="190325" y="87764"/>
                          <a:pt x="200025" y="90487"/>
                          <a:pt x="200025" y="90487"/>
                        </a:cubicBezTo>
                        <a:cubicBezTo>
                          <a:pt x="205696" y="94268"/>
                          <a:pt x="213324" y="99518"/>
                          <a:pt x="219075" y="102393"/>
                        </a:cubicBezTo>
                        <a:cubicBezTo>
                          <a:pt x="221320" y="103516"/>
                          <a:pt x="223974" y="103652"/>
                          <a:pt x="226219" y="104775"/>
                        </a:cubicBezTo>
                        <a:cubicBezTo>
                          <a:pt x="244677" y="114004"/>
                          <a:pt x="222557" y="105935"/>
                          <a:pt x="240507" y="111918"/>
                        </a:cubicBezTo>
                        <a:cubicBezTo>
                          <a:pt x="273256" y="133752"/>
                          <a:pt x="242183" y="114845"/>
                          <a:pt x="261938" y="123825"/>
                        </a:cubicBezTo>
                        <a:cubicBezTo>
                          <a:pt x="291210" y="137131"/>
                          <a:pt x="271432" y="130165"/>
                          <a:pt x="288132" y="135731"/>
                        </a:cubicBezTo>
                        <a:cubicBezTo>
                          <a:pt x="290513" y="137318"/>
                          <a:pt x="292716" y="139213"/>
                          <a:pt x="295275" y="140493"/>
                        </a:cubicBezTo>
                        <a:cubicBezTo>
                          <a:pt x="297520" y="141616"/>
                          <a:pt x="300330" y="141483"/>
                          <a:pt x="302419" y="142875"/>
                        </a:cubicBezTo>
                        <a:cubicBezTo>
                          <a:pt x="320257" y="154767"/>
                          <a:pt x="299720" y="146736"/>
                          <a:pt x="316707" y="152400"/>
                        </a:cubicBezTo>
                        <a:cubicBezTo>
                          <a:pt x="327898" y="163591"/>
                          <a:pt x="321047" y="157674"/>
                          <a:pt x="338138" y="169068"/>
                        </a:cubicBezTo>
                        <a:cubicBezTo>
                          <a:pt x="347372" y="175224"/>
                          <a:pt x="342566" y="172926"/>
                          <a:pt x="352425" y="176212"/>
                        </a:cubicBezTo>
                        <a:cubicBezTo>
                          <a:pt x="378426" y="193547"/>
                          <a:pt x="338343" y="167981"/>
                          <a:pt x="369094" y="183356"/>
                        </a:cubicBezTo>
                        <a:cubicBezTo>
                          <a:pt x="372644" y="185131"/>
                          <a:pt x="375389" y="188193"/>
                          <a:pt x="378619" y="190500"/>
                        </a:cubicBezTo>
                        <a:cubicBezTo>
                          <a:pt x="384594" y="194768"/>
                          <a:pt x="388317" y="197038"/>
                          <a:pt x="395288" y="200025"/>
                        </a:cubicBezTo>
                        <a:cubicBezTo>
                          <a:pt x="397595" y="201014"/>
                          <a:pt x="400051" y="201612"/>
                          <a:pt x="402432" y="202406"/>
                        </a:cubicBezTo>
                        <a:cubicBezTo>
                          <a:pt x="418494" y="218468"/>
                          <a:pt x="410330" y="214563"/>
                          <a:pt x="423863" y="219075"/>
                        </a:cubicBezTo>
                        <a:cubicBezTo>
                          <a:pt x="455114" y="242511"/>
                          <a:pt x="417151" y="215610"/>
                          <a:pt x="440532" y="228600"/>
                        </a:cubicBezTo>
                        <a:cubicBezTo>
                          <a:pt x="445535" y="231380"/>
                          <a:pt x="450057" y="234950"/>
                          <a:pt x="454819" y="238125"/>
                        </a:cubicBezTo>
                        <a:cubicBezTo>
                          <a:pt x="457621" y="239993"/>
                          <a:pt x="459376" y="243112"/>
                          <a:pt x="461963" y="245268"/>
                        </a:cubicBezTo>
                        <a:cubicBezTo>
                          <a:pt x="464162" y="247100"/>
                          <a:pt x="466726" y="248443"/>
                          <a:pt x="469107" y="250031"/>
                        </a:cubicBezTo>
                        <a:cubicBezTo>
                          <a:pt x="471488" y="253206"/>
                          <a:pt x="473667" y="256543"/>
                          <a:pt x="476250" y="259556"/>
                        </a:cubicBezTo>
                        <a:cubicBezTo>
                          <a:pt x="478442" y="262113"/>
                          <a:pt x="481238" y="264113"/>
                          <a:pt x="483394" y="266700"/>
                        </a:cubicBezTo>
                        <a:cubicBezTo>
                          <a:pt x="485226" y="268898"/>
                          <a:pt x="486133" y="271819"/>
                          <a:pt x="488157" y="273843"/>
                        </a:cubicBezTo>
                        <a:cubicBezTo>
                          <a:pt x="490181" y="275867"/>
                          <a:pt x="493102" y="276774"/>
                          <a:pt x="495300" y="278606"/>
                        </a:cubicBezTo>
                        <a:cubicBezTo>
                          <a:pt x="513621" y="293875"/>
                          <a:pt x="491863" y="278697"/>
                          <a:pt x="509588" y="290512"/>
                        </a:cubicBezTo>
                        <a:cubicBezTo>
                          <a:pt x="511175" y="292893"/>
                          <a:pt x="512115" y="295868"/>
                          <a:pt x="514350" y="297656"/>
                        </a:cubicBezTo>
                        <a:cubicBezTo>
                          <a:pt x="516790" y="299608"/>
                          <a:pt x="532808" y="302300"/>
                          <a:pt x="533400" y="302418"/>
                        </a:cubicBezTo>
                        <a:cubicBezTo>
                          <a:pt x="534194" y="304799"/>
                          <a:pt x="535092" y="307148"/>
                          <a:pt x="535782" y="309562"/>
                        </a:cubicBezTo>
                        <a:cubicBezTo>
                          <a:pt x="536681" y="312709"/>
                          <a:pt x="536286" y="316406"/>
                          <a:pt x="538163" y="319087"/>
                        </a:cubicBezTo>
                        <a:cubicBezTo>
                          <a:pt x="542989" y="325981"/>
                          <a:pt x="551726" y="333641"/>
                          <a:pt x="559594" y="338137"/>
                        </a:cubicBezTo>
                        <a:cubicBezTo>
                          <a:pt x="562676" y="339898"/>
                          <a:pt x="566230" y="340837"/>
                          <a:pt x="569119" y="342900"/>
                        </a:cubicBezTo>
                        <a:cubicBezTo>
                          <a:pt x="571859" y="344857"/>
                          <a:pt x="573251" y="348537"/>
                          <a:pt x="576263" y="350043"/>
                        </a:cubicBezTo>
                        <a:cubicBezTo>
                          <a:pt x="579883" y="351853"/>
                          <a:pt x="584243" y="351443"/>
                          <a:pt x="588169" y="352425"/>
                        </a:cubicBezTo>
                        <a:cubicBezTo>
                          <a:pt x="590604" y="353034"/>
                          <a:pt x="593068" y="353684"/>
                          <a:pt x="595313" y="354806"/>
                        </a:cubicBezTo>
                        <a:cubicBezTo>
                          <a:pt x="597873" y="356086"/>
                          <a:pt x="599827" y="358441"/>
                          <a:pt x="602457" y="359568"/>
                        </a:cubicBezTo>
                        <a:cubicBezTo>
                          <a:pt x="605465" y="360857"/>
                          <a:pt x="608877" y="360915"/>
                          <a:pt x="611982" y="361950"/>
                        </a:cubicBezTo>
                        <a:cubicBezTo>
                          <a:pt x="616037" y="363302"/>
                          <a:pt x="619794" y="365484"/>
                          <a:pt x="623888" y="366712"/>
                        </a:cubicBezTo>
                        <a:cubicBezTo>
                          <a:pt x="627765" y="367875"/>
                          <a:pt x="631868" y="368111"/>
                          <a:pt x="635794" y="369093"/>
                        </a:cubicBezTo>
                        <a:cubicBezTo>
                          <a:pt x="658139" y="374680"/>
                          <a:pt x="616442" y="368531"/>
                          <a:pt x="664369" y="373856"/>
                        </a:cubicBezTo>
                        <a:cubicBezTo>
                          <a:pt x="666750" y="374650"/>
                          <a:pt x="669268" y="375114"/>
                          <a:pt x="671513" y="376237"/>
                        </a:cubicBezTo>
                        <a:cubicBezTo>
                          <a:pt x="674073" y="377517"/>
                          <a:pt x="676026" y="379873"/>
                          <a:pt x="678657" y="381000"/>
                        </a:cubicBezTo>
                        <a:cubicBezTo>
                          <a:pt x="681665" y="382289"/>
                          <a:pt x="685035" y="382482"/>
                          <a:pt x="688182" y="383381"/>
                        </a:cubicBezTo>
                        <a:cubicBezTo>
                          <a:pt x="690595" y="384070"/>
                          <a:pt x="692944" y="384968"/>
                          <a:pt x="695325" y="385762"/>
                        </a:cubicBezTo>
                        <a:cubicBezTo>
                          <a:pt x="707915" y="394156"/>
                          <a:pt x="699692" y="389831"/>
                          <a:pt x="721519" y="395287"/>
                        </a:cubicBezTo>
                        <a:lnTo>
                          <a:pt x="731044" y="397668"/>
                        </a:lnTo>
                        <a:cubicBezTo>
                          <a:pt x="736600" y="400843"/>
                          <a:pt x="741989" y="404331"/>
                          <a:pt x="747713" y="407193"/>
                        </a:cubicBezTo>
                        <a:cubicBezTo>
                          <a:pt x="767467" y="417070"/>
                          <a:pt x="752324" y="408149"/>
                          <a:pt x="766763" y="414337"/>
                        </a:cubicBezTo>
                        <a:cubicBezTo>
                          <a:pt x="787361" y="423165"/>
                          <a:pt x="766678" y="415897"/>
                          <a:pt x="783432" y="421481"/>
                        </a:cubicBezTo>
                        <a:cubicBezTo>
                          <a:pt x="785813" y="423068"/>
                          <a:pt x="787840" y="425401"/>
                          <a:pt x="790575" y="426243"/>
                        </a:cubicBezTo>
                        <a:cubicBezTo>
                          <a:pt x="811436" y="432662"/>
                          <a:pt x="833369" y="432193"/>
                          <a:pt x="854869" y="433387"/>
                        </a:cubicBezTo>
                        <a:cubicBezTo>
                          <a:pt x="855661" y="433431"/>
                          <a:pt x="856456" y="433387"/>
                          <a:pt x="857250" y="433387"/>
                        </a:cubicBezTo>
                      </a:path>
                    </a:pathLst>
                  </a:cu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2" name="Freeform 31"/>
                  <p:cNvSpPr/>
                  <p:nvPr/>
                </p:nvSpPr>
                <p:spPr>
                  <a:xfrm>
                    <a:off x="6638226" y="3176588"/>
                    <a:ext cx="788207" cy="357187"/>
                  </a:xfrm>
                  <a:custGeom>
                    <a:avLst/>
                    <a:gdLst>
                      <a:gd name="connsiteX0" fmla="*/ 0 w 788207"/>
                      <a:gd name="connsiteY0" fmla="*/ 0 h 357187"/>
                      <a:gd name="connsiteX1" fmla="*/ 11906 w 788207"/>
                      <a:gd name="connsiteY1" fmla="*/ 11906 h 357187"/>
                      <a:gd name="connsiteX2" fmla="*/ 26194 w 788207"/>
                      <a:gd name="connsiteY2" fmla="*/ 19050 h 357187"/>
                      <a:gd name="connsiteX3" fmla="*/ 40481 w 788207"/>
                      <a:gd name="connsiteY3" fmla="*/ 26193 h 357187"/>
                      <a:gd name="connsiteX4" fmla="*/ 54769 w 788207"/>
                      <a:gd name="connsiteY4" fmla="*/ 33337 h 357187"/>
                      <a:gd name="connsiteX5" fmla="*/ 61912 w 788207"/>
                      <a:gd name="connsiteY5" fmla="*/ 38100 h 357187"/>
                      <a:gd name="connsiteX6" fmla="*/ 76200 w 788207"/>
                      <a:gd name="connsiteY6" fmla="*/ 42862 h 357187"/>
                      <a:gd name="connsiteX7" fmla="*/ 90487 w 788207"/>
                      <a:gd name="connsiteY7" fmla="*/ 47625 h 357187"/>
                      <a:gd name="connsiteX8" fmla="*/ 109537 w 788207"/>
                      <a:gd name="connsiteY8" fmla="*/ 59531 h 357187"/>
                      <a:gd name="connsiteX9" fmla="*/ 128587 w 788207"/>
                      <a:gd name="connsiteY9" fmla="*/ 69056 h 357187"/>
                      <a:gd name="connsiteX10" fmla="*/ 150019 w 788207"/>
                      <a:gd name="connsiteY10" fmla="*/ 78581 h 357187"/>
                      <a:gd name="connsiteX11" fmla="*/ 169069 w 788207"/>
                      <a:gd name="connsiteY11" fmla="*/ 90487 h 357187"/>
                      <a:gd name="connsiteX12" fmla="*/ 176212 w 788207"/>
                      <a:gd name="connsiteY12" fmla="*/ 95250 h 357187"/>
                      <a:gd name="connsiteX13" fmla="*/ 185737 w 788207"/>
                      <a:gd name="connsiteY13" fmla="*/ 100012 h 357187"/>
                      <a:gd name="connsiteX14" fmla="*/ 195262 w 788207"/>
                      <a:gd name="connsiteY14" fmla="*/ 107156 h 357187"/>
                      <a:gd name="connsiteX15" fmla="*/ 211931 w 788207"/>
                      <a:gd name="connsiteY15" fmla="*/ 116681 h 357187"/>
                      <a:gd name="connsiteX16" fmla="*/ 219075 w 788207"/>
                      <a:gd name="connsiteY16" fmla="*/ 126206 h 357187"/>
                      <a:gd name="connsiteX17" fmla="*/ 226219 w 788207"/>
                      <a:gd name="connsiteY17" fmla="*/ 133350 h 357187"/>
                      <a:gd name="connsiteX18" fmla="*/ 235744 w 788207"/>
                      <a:gd name="connsiteY18" fmla="*/ 147637 h 357187"/>
                      <a:gd name="connsiteX19" fmla="*/ 240506 w 788207"/>
                      <a:gd name="connsiteY19" fmla="*/ 154781 h 357187"/>
                      <a:gd name="connsiteX20" fmla="*/ 247650 w 788207"/>
                      <a:gd name="connsiteY20" fmla="*/ 159543 h 357187"/>
                      <a:gd name="connsiteX21" fmla="*/ 254794 w 788207"/>
                      <a:gd name="connsiteY21" fmla="*/ 169068 h 357187"/>
                      <a:gd name="connsiteX22" fmla="*/ 261937 w 788207"/>
                      <a:gd name="connsiteY22" fmla="*/ 173831 h 357187"/>
                      <a:gd name="connsiteX23" fmla="*/ 273844 w 788207"/>
                      <a:gd name="connsiteY23" fmla="*/ 180975 h 357187"/>
                      <a:gd name="connsiteX24" fmla="*/ 280987 w 788207"/>
                      <a:gd name="connsiteY24" fmla="*/ 185737 h 357187"/>
                      <a:gd name="connsiteX25" fmla="*/ 288131 w 788207"/>
                      <a:gd name="connsiteY25" fmla="*/ 188118 h 357187"/>
                      <a:gd name="connsiteX26" fmla="*/ 307181 w 788207"/>
                      <a:gd name="connsiteY26" fmla="*/ 200025 h 357187"/>
                      <a:gd name="connsiteX27" fmla="*/ 314325 w 788207"/>
                      <a:gd name="connsiteY27" fmla="*/ 202406 h 357187"/>
                      <a:gd name="connsiteX28" fmla="*/ 323850 w 788207"/>
                      <a:gd name="connsiteY28" fmla="*/ 207168 h 357187"/>
                      <a:gd name="connsiteX29" fmla="*/ 330994 w 788207"/>
                      <a:gd name="connsiteY29" fmla="*/ 211931 h 357187"/>
                      <a:gd name="connsiteX30" fmla="*/ 350044 w 788207"/>
                      <a:gd name="connsiteY30" fmla="*/ 221456 h 357187"/>
                      <a:gd name="connsiteX31" fmla="*/ 369094 w 788207"/>
                      <a:gd name="connsiteY31" fmla="*/ 233362 h 357187"/>
                      <a:gd name="connsiteX32" fmla="*/ 397669 w 788207"/>
                      <a:gd name="connsiteY32" fmla="*/ 250031 h 357187"/>
                      <a:gd name="connsiteX33" fmla="*/ 419100 w 788207"/>
                      <a:gd name="connsiteY33" fmla="*/ 261937 h 357187"/>
                      <a:gd name="connsiteX34" fmla="*/ 435769 w 788207"/>
                      <a:gd name="connsiteY34" fmla="*/ 271462 h 357187"/>
                      <a:gd name="connsiteX35" fmla="*/ 447675 w 788207"/>
                      <a:gd name="connsiteY35" fmla="*/ 276225 h 357187"/>
                      <a:gd name="connsiteX36" fmla="*/ 469106 w 788207"/>
                      <a:gd name="connsiteY36" fmla="*/ 285750 h 357187"/>
                      <a:gd name="connsiteX37" fmla="*/ 476250 w 788207"/>
                      <a:gd name="connsiteY37" fmla="*/ 288131 h 357187"/>
                      <a:gd name="connsiteX38" fmla="*/ 490537 w 788207"/>
                      <a:gd name="connsiteY38" fmla="*/ 297656 h 357187"/>
                      <a:gd name="connsiteX39" fmla="*/ 497681 w 788207"/>
                      <a:gd name="connsiteY39" fmla="*/ 302418 h 357187"/>
                      <a:gd name="connsiteX40" fmla="*/ 511969 w 788207"/>
                      <a:gd name="connsiteY40" fmla="*/ 304800 h 357187"/>
                      <a:gd name="connsiteX41" fmla="*/ 528637 w 788207"/>
                      <a:gd name="connsiteY41" fmla="*/ 309562 h 357187"/>
                      <a:gd name="connsiteX42" fmla="*/ 554831 w 788207"/>
                      <a:gd name="connsiteY42" fmla="*/ 319087 h 357187"/>
                      <a:gd name="connsiteX43" fmla="*/ 561975 w 788207"/>
                      <a:gd name="connsiteY43" fmla="*/ 321468 h 357187"/>
                      <a:gd name="connsiteX44" fmla="*/ 569119 w 788207"/>
                      <a:gd name="connsiteY44" fmla="*/ 326231 h 357187"/>
                      <a:gd name="connsiteX45" fmla="*/ 578644 w 788207"/>
                      <a:gd name="connsiteY45" fmla="*/ 328612 h 357187"/>
                      <a:gd name="connsiteX46" fmla="*/ 592931 w 788207"/>
                      <a:gd name="connsiteY46" fmla="*/ 333375 h 357187"/>
                      <a:gd name="connsiteX47" fmla="*/ 602456 w 788207"/>
                      <a:gd name="connsiteY47" fmla="*/ 335756 h 357187"/>
                      <a:gd name="connsiteX48" fmla="*/ 616744 w 788207"/>
                      <a:gd name="connsiteY48" fmla="*/ 340518 h 357187"/>
                      <a:gd name="connsiteX49" fmla="*/ 631031 w 788207"/>
                      <a:gd name="connsiteY49" fmla="*/ 342900 h 357187"/>
                      <a:gd name="connsiteX50" fmla="*/ 652462 w 788207"/>
                      <a:gd name="connsiteY50" fmla="*/ 350043 h 357187"/>
                      <a:gd name="connsiteX51" fmla="*/ 676275 w 788207"/>
                      <a:gd name="connsiteY51" fmla="*/ 354806 h 357187"/>
                      <a:gd name="connsiteX52" fmla="*/ 685800 w 788207"/>
                      <a:gd name="connsiteY52" fmla="*/ 357187 h 357187"/>
                      <a:gd name="connsiteX53" fmla="*/ 778669 w 788207"/>
                      <a:gd name="connsiteY53" fmla="*/ 354806 h 357187"/>
                      <a:gd name="connsiteX54" fmla="*/ 788194 w 788207"/>
                      <a:gd name="connsiteY54" fmla="*/ 350043 h 357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</a:cxnLst>
                    <a:rect l="l" t="t" r="r" b="b"/>
                    <a:pathLst>
                      <a:path w="788207" h="357187">
                        <a:moveTo>
                          <a:pt x="0" y="0"/>
                        </a:moveTo>
                        <a:cubicBezTo>
                          <a:pt x="3969" y="3969"/>
                          <a:pt x="7367" y="8605"/>
                          <a:pt x="11906" y="11906"/>
                        </a:cubicBezTo>
                        <a:cubicBezTo>
                          <a:pt x="16212" y="15038"/>
                          <a:pt x="21539" y="16464"/>
                          <a:pt x="26194" y="19050"/>
                        </a:cubicBezTo>
                        <a:cubicBezTo>
                          <a:pt x="40041" y="26743"/>
                          <a:pt x="26574" y="21558"/>
                          <a:pt x="40481" y="26193"/>
                        </a:cubicBezTo>
                        <a:cubicBezTo>
                          <a:pt x="60960" y="39847"/>
                          <a:pt x="35046" y="23475"/>
                          <a:pt x="54769" y="33337"/>
                        </a:cubicBezTo>
                        <a:cubicBezTo>
                          <a:pt x="57329" y="34617"/>
                          <a:pt x="59297" y="36938"/>
                          <a:pt x="61912" y="38100"/>
                        </a:cubicBezTo>
                        <a:cubicBezTo>
                          <a:pt x="66500" y="40139"/>
                          <a:pt x="71437" y="41275"/>
                          <a:pt x="76200" y="42862"/>
                        </a:cubicBezTo>
                        <a:lnTo>
                          <a:pt x="90487" y="47625"/>
                        </a:lnTo>
                        <a:cubicBezTo>
                          <a:pt x="97591" y="49994"/>
                          <a:pt x="102433" y="57163"/>
                          <a:pt x="109537" y="59531"/>
                        </a:cubicBezTo>
                        <a:cubicBezTo>
                          <a:pt x="123033" y="64029"/>
                          <a:pt x="110913" y="59416"/>
                          <a:pt x="128587" y="69056"/>
                        </a:cubicBezTo>
                        <a:cubicBezTo>
                          <a:pt x="141577" y="76142"/>
                          <a:pt x="139493" y="75073"/>
                          <a:pt x="150019" y="78581"/>
                        </a:cubicBezTo>
                        <a:cubicBezTo>
                          <a:pt x="166357" y="89473"/>
                          <a:pt x="146064" y="76108"/>
                          <a:pt x="169069" y="90487"/>
                        </a:cubicBezTo>
                        <a:cubicBezTo>
                          <a:pt x="171496" y="92004"/>
                          <a:pt x="173727" y="93830"/>
                          <a:pt x="176212" y="95250"/>
                        </a:cubicBezTo>
                        <a:cubicBezTo>
                          <a:pt x="179294" y="97011"/>
                          <a:pt x="182727" y="98131"/>
                          <a:pt x="185737" y="100012"/>
                        </a:cubicBezTo>
                        <a:cubicBezTo>
                          <a:pt x="189103" y="102115"/>
                          <a:pt x="191896" y="105053"/>
                          <a:pt x="195262" y="107156"/>
                        </a:cubicBezTo>
                        <a:cubicBezTo>
                          <a:pt x="200246" y="110271"/>
                          <a:pt x="207559" y="112309"/>
                          <a:pt x="211931" y="116681"/>
                        </a:cubicBezTo>
                        <a:cubicBezTo>
                          <a:pt x="214737" y="119487"/>
                          <a:pt x="216492" y="123193"/>
                          <a:pt x="219075" y="126206"/>
                        </a:cubicBezTo>
                        <a:cubicBezTo>
                          <a:pt x="221267" y="128763"/>
                          <a:pt x="224151" y="130692"/>
                          <a:pt x="226219" y="133350"/>
                        </a:cubicBezTo>
                        <a:cubicBezTo>
                          <a:pt x="229733" y="137868"/>
                          <a:pt x="232569" y="142875"/>
                          <a:pt x="235744" y="147637"/>
                        </a:cubicBezTo>
                        <a:cubicBezTo>
                          <a:pt x="237331" y="150018"/>
                          <a:pt x="238125" y="153194"/>
                          <a:pt x="240506" y="154781"/>
                        </a:cubicBezTo>
                        <a:lnTo>
                          <a:pt x="247650" y="159543"/>
                        </a:lnTo>
                        <a:cubicBezTo>
                          <a:pt x="250031" y="162718"/>
                          <a:pt x="251988" y="166262"/>
                          <a:pt x="254794" y="169068"/>
                        </a:cubicBezTo>
                        <a:cubicBezTo>
                          <a:pt x="256818" y="171092"/>
                          <a:pt x="259510" y="172314"/>
                          <a:pt x="261937" y="173831"/>
                        </a:cubicBezTo>
                        <a:cubicBezTo>
                          <a:pt x="265862" y="176284"/>
                          <a:pt x="269919" y="178522"/>
                          <a:pt x="273844" y="180975"/>
                        </a:cubicBezTo>
                        <a:cubicBezTo>
                          <a:pt x="276271" y="182492"/>
                          <a:pt x="278427" y="184457"/>
                          <a:pt x="280987" y="185737"/>
                        </a:cubicBezTo>
                        <a:cubicBezTo>
                          <a:pt x="283232" y="186859"/>
                          <a:pt x="285750" y="187324"/>
                          <a:pt x="288131" y="188118"/>
                        </a:cubicBezTo>
                        <a:cubicBezTo>
                          <a:pt x="293798" y="191896"/>
                          <a:pt x="301437" y="197153"/>
                          <a:pt x="307181" y="200025"/>
                        </a:cubicBezTo>
                        <a:cubicBezTo>
                          <a:pt x="309426" y="201148"/>
                          <a:pt x="312018" y="201417"/>
                          <a:pt x="314325" y="202406"/>
                        </a:cubicBezTo>
                        <a:cubicBezTo>
                          <a:pt x="317588" y="203804"/>
                          <a:pt x="320768" y="205407"/>
                          <a:pt x="323850" y="207168"/>
                        </a:cubicBezTo>
                        <a:cubicBezTo>
                          <a:pt x="326335" y="208588"/>
                          <a:pt x="328481" y="210560"/>
                          <a:pt x="330994" y="211931"/>
                        </a:cubicBezTo>
                        <a:cubicBezTo>
                          <a:pt x="337227" y="215331"/>
                          <a:pt x="350044" y="221456"/>
                          <a:pt x="350044" y="221456"/>
                        </a:cubicBezTo>
                        <a:cubicBezTo>
                          <a:pt x="364947" y="236361"/>
                          <a:pt x="348047" y="221335"/>
                          <a:pt x="369094" y="233362"/>
                        </a:cubicBezTo>
                        <a:cubicBezTo>
                          <a:pt x="402024" y="252179"/>
                          <a:pt x="379629" y="244018"/>
                          <a:pt x="397669" y="250031"/>
                        </a:cubicBezTo>
                        <a:cubicBezTo>
                          <a:pt x="413771" y="260766"/>
                          <a:pt x="393825" y="247895"/>
                          <a:pt x="419100" y="261937"/>
                        </a:cubicBezTo>
                        <a:cubicBezTo>
                          <a:pt x="434430" y="270454"/>
                          <a:pt x="417194" y="263206"/>
                          <a:pt x="435769" y="271462"/>
                        </a:cubicBezTo>
                        <a:cubicBezTo>
                          <a:pt x="439675" y="273198"/>
                          <a:pt x="443852" y="274313"/>
                          <a:pt x="447675" y="276225"/>
                        </a:cubicBezTo>
                        <a:cubicBezTo>
                          <a:pt x="470310" y="287543"/>
                          <a:pt x="432258" y="273467"/>
                          <a:pt x="469106" y="285750"/>
                        </a:cubicBezTo>
                        <a:lnTo>
                          <a:pt x="476250" y="288131"/>
                        </a:lnTo>
                        <a:cubicBezTo>
                          <a:pt x="489791" y="301672"/>
                          <a:pt x="476754" y="290765"/>
                          <a:pt x="490537" y="297656"/>
                        </a:cubicBezTo>
                        <a:cubicBezTo>
                          <a:pt x="493097" y="298936"/>
                          <a:pt x="494966" y="301513"/>
                          <a:pt x="497681" y="302418"/>
                        </a:cubicBezTo>
                        <a:cubicBezTo>
                          <a:pt x="502262" y="303945"/>
                          <a:pt x="507234" y="303853"/>
                          <a:pt x="511969" y="304800"/>
                        </a:cubicBezTo>
                        <a:cubicBezTo>
                          <a:pt x="517332" y="305873"/>
                          <a:pt x="523448" y="307616"/>
                          <a:pt x="528637" y="309562"/>
                        </a:cubicBezTo>
                        <a:cubicBezTo>
                          <a:pt x="555134" y="319499"/>
                          <a:pt x="524829" y="309087"/>
                          <a:pt x="554831" y="319087"/>
                        </a:cubicBezTo>
                        <a:lnTo>
                          <a:pt x="561975" y="321468"/>
                        </a:lnTo>
                        <a:cubicBezTo>
                          <a:pt x="564356" y="323056"/>
                          <a:pt x="566488" y="325104"/>
                          <a:pt x="569119" y="326231"/>
                        </a:cubicBezTo>
                        <a:cubicBezTo>
                          <a:pt x="572127" y="327520"/>
                          <a:pt x="575509" y="327672"/>
                          <a:pt x="578644" y="328612"/>
                        </a:cubicBezTo>
                        <a:cubicBezTo>
                          <a:pt x="583452" y="330055"/>
                          <a:pt x="588061" y="332158"/>
                          <a:pt x="592931" y="333375"/>
                        </a:cubicBezTo>
                        <a:cubicBezTo>
                          <a:pt x="596106" y="334169"/>
                          <a:pt x="599321" y="334816"/>
                          <a:pt x="602456" y="335756"/>
                        </a:cubicBezTo>
                        <a:cubicBezTo>
                          <a:pt x="607265" y="337198"/>
                          <a:pt x="611792" y="339692"/>
                          <a:pt x="616744" y="340518"/>
                        </a:cubicBezTo>
                        <a:cubicBezTo>
                          <a:pt x="621506" y="341312"/>
                          <a:pt x="626366" y="341656"/>
                          <a:pt x="631031" y="342900"/>
                        </a:cubicBezTo>
                        <a:cubicBezTo>
                          <a:pt x="638307" y="344840"/>
                          <a:pt x="645318" y="347662"/>
                          <a:pt x="652462" y="350043"/>
                        </a:cubicBezTo>
                        <a:cubicBezTo>
                          <a:pt x="660142" y="352603"/>
                          <a:pt x="668360" y="353110"/>
                          <a:pt x="676275" y="354806"/>
                        </a:cubicBezTo>
                        <a:cubicBezTo>
                          <a:pt x="679475" y="355492"/>
                          <a:pt x="682625" y="356393"/>
                          <a:pt x="685800" y="357187"/>
                        </a:cubicBezTo>
                        <a:cubicBezTo>
                          <a:pt x="716756" y="356393"/>
                          <a:pt x="747736" y="356245"/>
                          <a:pt x="778669" y="354806"/>
                        </a:cubicBezTo>
                        <a:cubicBezTo>
                          <a:pt x="788964" y="354327"/>
                          <a:pt x="788194" y="355189"/>
                          <a:pt x="788194" y="350043"/>
                        </a:cubicBezTo>
                      </a:path>
                    </a:pathLst>
                  </a:cu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3" name="Freeform 32"/>
                  <p:cNvSpPr/>
                  <p:nvPr/>
                </p:nvSpPr>
                <p:spPr>
                  <a:xfrm>
                    <a:off x="7426420" y="3181350"/>
                    <a:ext cx="145256" cy="326231"/>
                  </a:xfrm>
                  <a:custGeom>
                    <a:avLst/>
                    <a:gdLst>
                      <a:gd name="connsiteX0" fmla="*/ 145256 w 145256"/>
                      <a:gd name="connsiteY0" fmla="*/ 0 h 326231"/>
                      <a:gd name="connsiteX1" fmla="*/ 140493 w 145256"/>
                      <a:gd name="connsiteY1" fmla="*/ 11906 h 326231"/>
                      <a:gd name="connsiteX2" fmla="*/ 135731 w 145256"/>
                      <a:gd name="connsiteY2" fmla="*/ 26194 h 326231"/>
                      <a:gd name="connsiteX3" fmla="*/ 126206 w 145256"/>
                      <a:gd name="connsiteY3" fmla="*/ 54769 h 326231"/>
                      <a:gd name="connsiteX4" fmla="*/ 121443 w 145256"/>
                      <a:gd name="connsiteY4" fmla="*/ 69056 h 326231"/>
                      <a:gd name="connsiteX5" fmla="*/ 119062 w 145256"/>
                      <a:gd name="connsiteY5" fmla="*/ 76200 h 326231"/>
                      <a:gd name="connsiteX6" fmla="*/ 109537 w 145256"/>
                      <a:gd name="connsiteY6" fmla="*/ 97631 h 326231"/>
                      <a:gd name="connsiteX7" fmla="*/ 97631 w 145256"/>
                      <a:gd name="connsiteY7" fmla="*/ 109538 h 326231"/>
                      <a:gd name="connsiteX8" fmla="*/ 83343 w 145256"/>
                      <a:gd name="connsiteY8" fmla="*/ 123825 h 326231"/>
                      <a:gd name="connsiteX9" fmla="*/ 71437 w 145256"/>
                      <a:gd name="connsiteY9" fmla="*/ 140494 h 326231"/>
                      <a:gd name="connsiteX10" fmla="*/ 64293 w 145256"/>
                      <a:gd name="connsiteY10" fmla="*/ 147638 h 326231"/>
                      <a:gd name="connsiteX11" fmla="*/ 54768 w 145256"/>
                      <a:gd name="connsiteY11" fmla="*/ 161925 h 326231"/>
                      <a:gd name="connsiteX12" fmla="*/ 40481 w 145256"/>
                      <a:gd name="connsiteY12" fmla="*/ 183356 h 326231"/>
                      <a:gd name="connsiteX13" fmla="*/ 30956 w 145256"/>
                      <a:gd name="connsiteY13" fmla="*/ 197644 h 326231"/>
                      <a:gd name="connsiteX14" fmla="*/ 26193 w 145256"/>
                      <a:gd name="connsiteY14" fmla="*/ 211931 h 326231"/>
                      <a:gd name="connsiteX15" fmla="*/ 19050 w 145256"/>
                      <a:gd name="connsiteY15" fmla="*/ 242888 h 326231"/>
                      <a:gd name="connsiteX16" fmla="*/ 16668 w 145256"/>
                      <a:gd name="connsiteY16" fmla="*/ 250031 h 326231"/>
                      <a:gd name="connsiteX17" fmla="*/ 14287 w 145256"/>
                      <a:gd name="connsiteY17" fmla="*/ 257175 h 326231"/>
                      <a:gd name="connsiteX18" fmla="*/ 16668 w 145256"/>
                      <a:gd name="connsiteY18" fmla="*/ 278606 h 326231"/>
                      <a:gd name="connsiteX19" fmla="*/ 16668 w 145256"/>
                      <a:gd name="connsiteY19" fmla="*/ 297656 h 326231"/>
                      <a:gd name="connsiteX20" fmla="*/ 7143 w 145256"/>
                      <a:gd name="connsiteY20" fmla="*/ 311944 h 326231"/>
                      <a:gd name="connsiteX21" fmla="*/ 2381 w 145256"/>
                      <a:gd name="connsiteY21" fmla="*/ 319088 h 326231"/>
                      <a:gd name="connsiteX22" fmla="*/ 0 w 145256"/>
                      <a:gd name="connsiteY22" fmla="*/ 326231 h 3262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45256" h="326231">
                        <a:moveTo>
                          <a:pt x="145256" y="0"/>
                        </a:moveTo>
                        <a:cubicBezTo>
                          <a:pt x="143668" y="3969"/>
                          <a:pt x="141954" y="7889"/>
                          <a:pt x="140493" y="11906"/>
                        </a:cubicBezTo>
                        <a:cubicBezTo>
                          <a:pt x="138777" y="16624"/>
                          <a:pt x="137318" y="21431"/>
                          <a:pt x="135731" y="26194"/>
                        </a:cubicBezTo>
                        <a:lnTo>
                          <a:pt x="126206" y="54769"/>
                        </a:lnTo>
                        <a:lnTo>
                          <a:pt x="121443" y="69056"/>
                        </a:lnTo>
                        <a:cubicBezTo>
                          <a:pt x="120649" y="71437"/>
                          <a:pt x="120454" y="74111"/>
                          <a:pt x="119062" y="76200"/>
                        </a:cubicBezTo>
                        <a:cubicBezTo>
                          <a:pt x="111516" y="87521"/>
                          <a:pt x="115205" y="80629"/>
                          <a:pt x="109537" y="97631"/>
                        </a:cubicBezTo>
                        <a:cubicBezTo>
                          <a:pt x="106696" y="106154"/>
                          <a:pt x="103648" y="104190"/>
                          <a:pt x="97631" y="109538"/>
                        </a:cubicBezTo>
                        <a:cubicBezTo>
                          <a:pt x="92597" y="114013"/>
                          <a:pt x="87079" y="118221"/>
                          <a:pt x="83343" y="123825"/>
                        </a:cubicBezTo>
                        <a:cubicBezTo>
                          <a:pt x="79572" y="129482"/>
                          <a:pt x="75871" y="135321"/>
                          <a:pt x="71437" y="140494"/>
                        </a:cubicBezTo>
                        <a:cubicBezTo>
                          <a:pt x="69245" y="143051"/>
                          <a:pt x="66361" y="144980"/>
                          <a:pt x="64293" y="147638"/>
                        </a:cubicBezTo>
                        <a:cubicBezTo>
                          <a:pt x="60779" y="152156"/>
                          <a:pt x="57943" y="157163"/>
                          <a:pt x="54768" y="161925"/>
                        </a:cubicBezTo>
                        <a:lnTo>
                          <a:pt x="40481" y="183356"/>
                        </a:lnTo>
                        <a:lnTo>
                          <a:pt x="30956" y="197644"/>
                        </a:lnTo>
                        <a:lnTo>
                          <a:pt x="26193" y="211931"/>
                        </a:lnTo>
                        <a:cubicBezTo>
                          <a:pt x="23103" y="233563"/>
                          <a:pt x="25586" y="223282"/>
                          <a:pt x="19050" y="242888"/>
                        </a:cubicBezTo>
                        <a:lnTo>
                          <a:pt x="16668" y="250031"/>
                        </a:lnTo>
                        <a:lnTo>
                          <a:pt x="14287" y="257175"/>
                        </a:lnTo>
                        <a:cubicBezTo>
                          <a:pt x="15081" y="264319"/>
                          <a:pt x="15486" y="271516"/>
                          <a:pt x="16668" y="278606"/>
                        </a:cubicBezTo>
                        <a:cubicBezTo>
                          <a:pt x="18382" y="288887"/>
                          <a:pt x="22684" y="284421"/>
                          <a:pt x="16668" y="297656"/>
                        </a:cubicBezTo>
                        <a:cubicBezTo>
                          <a:pt x="14299" y="302867"/>
                          <a:pt x="10318" y="307181"/>
                          <a:pt x="7143" y="311944"/>
                        </a:cubicBezTo>
                        <a:cubicBezTo>
                          <a:pt x="5556" y="314325"/>
                          <a:pt x="3286" y="316373"/>
                          <a:pt x="2381" y="319088"/>
                        </a:cubicBezTo>
                        <a:lnTo>
                          <a:pt x="0" y="326231"/>
                        </a:lnTo>
                      </a:path>
                    </a:pathLst>
                  </a:cu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4" name="Freeform 33"/>
                  <p:cNvSpPr/>
                  <p:nvPr/>
                </p:nvSpPr>
                <p:spPr>
                  <a:xfrm>
                    <a:off x="7474045" y="3817144"/>
                    <a:ext cx="364331" cy="552450"/>
                  </a:xfrm>
                  <a:custGeom>
                    <a:avLst/>
                    <a:gdLst>
                      <a:gd name="connsiteX0" fmla="*/ 295275 w 364331"/>
                      <a:gd name="connsiteY0" fmla="*/ 0 h 552450"/>
                      <a:gd name="connsiteX1" fmla="*/ 300037 w 364331"/>
                      <a:gd name="connsiteY1" fmla="*/ 11906 h 552450"/>
                      <a:gd name="connsiteX2" fmla="*/ 307181 w 364331"/>
                      <a:gd name="connsiteY2" fmla="*/ 19050 h 552450"/>
                      <a:gd name="connsiteX3" fmla="*/ 316706 w 364331"/>
                      <a:gd name="connsiteY3" fmla="*/ 35719 h 552450"/>
                      <a:gd name="connsiteX4" fmla="*/ 319087 w 364331"/>
                      <a:gd name="connsiteY4" fmla="*/ 42862 h 552450"/>
                      <a:gd name="connsiteX5" fmla="*/ 323850 w 364331"/>
                      <a:gd name="connsiteY5" fmla="*/ 52387 h 552450"/>
                      <a:gd name="connsiteX6" fmla="*/ 326231 w 364331"/>
                      <a:gd name="connsiteY6" fmla="*/ 59531 h 552450"/>
                      <a:gd name="connsiteX7" fmla="*/ 335756 w 364331"/>
                      <a:gd name="connsiteY7" fmla="*/ 66675 h 552450"/>
                      <a:gd name="connsiteX8" fmla="*/ 354806 w 364331"/>
                      <a:gd name="connsiteY8" fmla="*/ 88106 h 552450"/>
                      <a:gd name="connsiteX9" fmla="*/ 357187 w 364331"/>
                      <a:gd name="connsiteY9" fmla="*/ 97631 h 552450"/>
                      <a:gd name="connsiteX10" fmla="*/ 359568 w 364331"/>
                      <a:gd name="connsiteY10" fmla="*/ 123825 h 552450"/>
                      <a:gd name="connsiteX11" fmla="*/ 364331 w 364331"/>
                      <a:gd name="connsiteY11" fmla="*/ 133350 h 552450"/>
                      <a:gd name="connsiteX12" fmla="*/ 359568 w 364331"/>
                      <a:gd name="connsiteY12" fmla="*/ 152400 h 552450"/>
                      <a:gd name="connsiteX13" fmla="*/ 354806 w 364331"/>
                      <a:gd name="connsiteY13" fmla="*/ 159544 h 552450"/>
                      <a:gd name="connsiteX14" fmla="*/ 347662 w 364331"/>
                      <a:gd name="connsiteY14" fmla="*/ 180975 h 552450"/>
                      <a:gd name="connsiteX15" fmla="*/ 342900 w 364331"/>
                      <a:gd name="connsiteY15" fmla="*/ 190500 h 552450"/>
                      <a:gd name="connsiteX16" fmla="*/ 333375 w 364331"/>
                      <a:gd name="connsiteY16" fmla="*/ 204787 h 552450"/>
                      <a:gd name="connsiteX17" fmla="*/ 330993 w 364331"/>
                      <a:gd name="connsiteY17" fmla="*/ 211931 h 552450"/>
                      <a:gd name="connsiteX18" fmla="*/ 326231 w 364331"/>
                      <a:gd name="connsiteY18" fmla="*/ 219075 h 552450"/>
                      <a:gd name="connsiteX19" fmla="*/ 321468 w 364331"/>
                      <a:gd name="connsiteY19" fmla="*/ 228600 h 552450"/>
                      <a:gd name="connsiteX20" fmla="*/ 311943 w 364331"/>
                      <a:gd name="connsiteY20" fmla="*/ 242887 h 552450"/>
                      <a:gd name="connsiteX21" fmla="*/ 309562 w 364331"/>
                      <a:gd name="connsiteY21" fmla="*/ 250031 h 552450"/>
                      <a:gd name="connsiteX22" fmla="*/ 307181 w 364331"/>
                      <a:gd name="connsiteY22" fmla="*/ 261937 h 552450"/>
                      <a:gd name="connsiteX23" fmla="*/ 302418 w 364331"/>
                      <a:gd name="connsiteY23" fmla="*/ 269081 h 552450"/>
                      <a:gd name="connsiteX24" fmla="*/ 300037 w 364331"/>
                      <a:gd name="connsiteY24" fmla="*/ 278606 h 552450"/>
                      <a:gd name="connsiteX25" fmla="*/ 297656 w 364331"/>
                      <a:gd name="connsiteY25" fmla="*/ 292894 h 552450"/>
                      <a:gd name="connsiteX26" fmla="*/ 292893 w 364331"/>
                      <a:gd name="connsiteY26" fmla="*/ 300037 h 552450"/>
                      <a:gd name="connsiteX27" fmla="*/ 283368 w 364331"/>
                      <a:gd name="connsiteY27" fmla="*/ 328612 h 552450"/>
                      <a:gd name="connsiteX28" fmla="*/ 278606 w 364331"/>
                      <a:gd name="connsiteY28" fmla="*/ 335756 h 552450"/>
                      <a:gd name="connsiteX29" fmla="*/ 271462 w 364331"/>
                      <a:gd name="connsiteY29" fmla="*/ 350044 h 552450"/>
                      <a:gd name="connsiteX30" fmla="*/ 259556 w 364331"/>
                      <a:gd name="connsiteY30" fmla="*/ 371475 h 552450"/>
                      <a:gd name="connsiteX31" fmla="*/ 250031 w 364331"/>
                      <a:gd name="connsiteY31" fmla="*/ 385762 h 552450"/>
                      <a:gd name="connsiteX32" fmla="*/ 235743 w 364331"/>
                      <a:gd name="connsiteY32" fmla="*/ 400050 h 552450"/>
                      <a:gd name="connsiteX33" fmla="*/ 219075 w 364331"/>
                      <a:gd name="connsiteY33" fmla="*/ 409575 h 552450"/>
                      <a:gd name="connsiteX34" fmla="*/ 204787 w 364331"/>
                      <a:gd name="connsiteY34" fmla="*/ 416719 h 552450"/>
                      <a:gd name="connsiteX35" fmla="*/ 197643 w 364331"/>
                      <a:gd name="connsiteY35" fmla="*/ 423862 h 552450"/>
                      <a:gd name="connsiteX36" fmla="*/ 183356 w 364331"/>
                      <a:gd name="connsiteY36" fmla="*/ 433387 h 552450"/>
                      <a:gd name="connsiteX37" fmla="*/ 171450 w 364331"/>
                      <a:gd name="connsiteY37" fmla="*/ 447675 h 552450"/>
                      <a:gd name="connsiteX38" fmla="*/ 164306 w 364331"/>
                      <a:gd name="connsiteY38" fmla="*/ 452437 h 552450"/>
                      <a:gd name="connsiteX39" fmla="*/ 157162 w 364331"/>
                      <a:gd name="connsiteY39" fmla="*/ 459581 h 552450"/>
                      <a:gd name="connsiteX40" fmla="*/ 142875 w 364331"/>
                      <a:gd name="connsiteY40" fmla="*/ 466725 h 552450"/>
                      <a:gd name="connsiteX41" fmla="*/ 135731 w 364331"/>
                      <a:gd name="connsiteY41" fmla="*/ 476250 h 552450"/>
                      <a:gd name="connsiteX42" fmla="*/ 114300 w 364331"/>
                      <a:gd name="connsiteY42" fmla="*/ 488156 h 552450"/>
                      <a:gd name="connsiteX43" fmla="*/ 100012 w 364331"/>
                      <a:gd name="connsiteY43" fmla="*/ 497681 h 552450"/>
                      <a:gd name="connsiteX44" fmla="*/ 92868 w 364331"/>
                      <a:gd name="connsiteY44" fmla="*/ 502444 h 552450"/>
                      <a:gd name="connsiteX45" fmla="*/ 78581 w 364331"/>
                      <a:gd name="connsiteY45" fmla="*/ 507206 h 552450"/>
                      <a:gd name="connsiteX46" fmla="*/ 64293 w 364331"/>
                      <a:gd name="connsiteY46" fmla="*/ 519112 h 552450"/>
                      <a:gd name="connsiteX47" fmla="*/ 57150 w 364331"/>
                      <a:gd name="connsiteY47" fmla="*/ 521494 h 552450"/>
                      <a:gd name="connsiteX48" fmla="*/ 35718 w 364331"/>
                      <a:gd name="connsiteY48" fmla="*/ 533400 h 552450"/>
                      <a:gd name="connsiteX49" fmla="*/ 21431 w 364331"/>
                      <a:gd name="connsiteY49" fmla="*/ 540544 h 552450"/>
                      <a:gd name="connsiteX50" fmla="*/ 7143 w 364331"/>
                      <a:gd name="connsiteY50" fmla="*/ 547687 h 552450"/>
                      <a:gd name="connsiteX51" fmla="*/ 0 w 364331"/>
                      <a:gd name="connsiteY51" fmla="*/ 552450 h 5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364331" h="552450">
                        <a:moveTo>
                          <a:pt x="295275" y="0"/>
                        </a:moveTo>
                        <a:cubicBezTo>
                          <a:pt x="296862" y="3969"/>
                          <a:pt x="297772" y="8281"/>
                          <a:pt x="300037" y="11906"/>
                        </a:cubicBezTo>
                        <a:cubicBezTo>
                          <a:pt x="301822" y="14762"/>
                          <a:pt x="305025" y="16463"/>
                          <a:pt x="307181" y="19050"/>
                        </a:cubicBezTo>
                        <a:cubicBezTo>
                          <a:pt x="310696" y="23268"/>
                          <a:pt x="314652" y="30928"/>
                          <a:pt x="316706" y="35719"/>
                        </a:cubicBezTo>
                        <a:cubicBezTo>
                          <a:pt x="317695" y="38026"/>
                          <a:pt x="318098" y="40555"/>
                          <a:pt x="319087" y="42862"/>
                        </a:cubicBezTo>
                        <a:cubicBezTo>
                          <a:pt x="320485" y="46125"/>
                          <a:pt x="322452" y="49124"/>
                          <a:pt x="323850" y="52387"/>
                        </a:cubicBezTo>
                        <a:cubicBezTo>
                          <a:pt x="324839" y="54694"/>
                          <a:pt x="324624" y="57603"/>
                          <a:pt x="326231" y="59531"/>
                        </a:cubicBezTo>
                        <a:cubicBezTo>
                          <a:pt x="328772" y="62580"/>
                          <a:pt x="332806" y="64020"/>
                          <a:pt x="335756" y="66675"/>
                        </a:cubicBezTo>
                        <a:cubicBezTo>
                          <a:pt x="349348" y="78908"/>
                          <a:pt x="347462" y="77091"/>
                          <a:pt x="354806" y="88106"/>
                        </a:cubicBezTo>
                        <a:cubicBezTo>
                          <a:pt x="355600" y="91281"/>
                          <a:pt x="356755" y="94387"/>
                          <a:pt x="357187" y="97631"/>
                        </a:cubicBezTo>
                        <a:cubicBezTo>
                          <a:pt x="358346" y="106321"/>
                          <a:pt x="357849" y="115228"/>
                          <a:pt x="359568" y="123825"/>
                        </a:cubicBezTo>
                        <a:cubicBezTo>
                          <a:pt x="360264" y="127306"/>
                          <a:pt x="362743" y="130175"/>
                          <a:pt x="364331" y="133350"/>
                        </a:cubicBezTo>
                        <a:cubicBezTo>
                          <a:pt x="362743" y="139700"/>
                          <a:pt x="363198" y="146954"/>
                          <a:pt x="359568" y="152400"/>
                        </a:cubicBezTo>
                        <a:cubicBezTo>
                          <a:pt x="357981" y="154781"/>
                          <a:pt x="355968" y="156929"/>
                          <a:pt x="354806" y="159544"/>
                        </a:cubicBezTo>
                        <a:cubicBezTo>
                          <a:pt x="354800" y="159558"/>
                          <a:pt x="348855" y="177396"/>
                          <a:pt x="347662" y="180975"/>
                        </a:cubicBezTo>
                        <a:cubicBezTo>
                          <a:pt x="346540" y="184343"/>
                          <a:pt x="344726" y="187456"/>
                          <a:pt x="342900" y="190500"/>
                        </a:cubicBezTo>
                        <a:cubicBezTo>
                          <a:pt x="339955" y="195408"/>
                          <a:pt x="335185" y="199357"/>
                          <a:pt x="333375" y="204787"/>
                        </a:cubicBezTo>
                        <a:cubicBezTo>
                          <a:pt x="332581" y="207168"/>
                          <a:pt x="332116" y="209686"/>
                          <a:pt x="330993" y="211931"/>
                        </a:cubicBezTo>
                        <a:cubicBezTo>
                          <a:pt x="329713" y="214491"/>
                          <a:pt x="327651" y="216590"/>
                          <a:pt x="326231" y="219075"/>
                        </a:cubicBezTo>
                        <a:cubicBezTo>
                          <a:pt x="324470" y="222157"/>
                          <a:pt x="323294" y="225556"/>
                          <a:pt x="321468" y="228600"/>
                        </a:cubicBezTo>
                        <a:cubicBezTo>
                          <a:pt x="318523" y="233508"/>
                          <a:pt x="311943" y="242887"/>
                          <a:pt x="311943" y="242887"/>
                        </a:cubicBezTo>
                        <a:cubicBezTo>
                          <a:pt x="311149" y="245268"/>
                          <a:pt x="310171" y="247596"/>
                          <a:pt x="309562" y="250031"/>
                        </a:cubicBezTo>
                        <a:cubicBezTo>
                          <a:pt x="308580" y="253957"/>
                          <a:pt x="308602" y="258147"/>
                          <a:pt x="307181" y="261937"/>
                        </a:cubicBezTo>
                        <a:cubicBezTo>
                          <a:pt x="306176" y="264617"/>
                          <a:pt x="304006" y="266700"/>
                          <a:pt x="302418" y="269081"/>
                        </a:cubicBezTo>
                        <a:cubicBezTo>
                          <a:pt x="301624" y="272256"/>
                          <a:pt x="300679" y="275397"/>
                          <a:pt x="300037" y="278606"/>
                        </a:cubicBezTo>
                        <a:cubicBezTo>
                          <a:pt x="299090" y="283341"/>
                          <a:pt x="299183" y="288313"/>
                          <a:pt x="297656" y="292894"/>
                        </a:cubicBezTo>
                        <a:cubicBezTo>
                          <a:pt x="296751" y="295609"/>
                          <a:pt x="294481" y="297656"/>
                          <a:pt x="292893" y="300037"/>
                        </a:cubicBezTo>
                        <a:lnTo>
                          <a:pt x="283368" y="328612"/>
                        </a:lnTo>
                        <a:cubicBezTo>
                          <a:pt x="282463" y="331327"/>
                          <a:pt x="279886" y="333196"/>
                          <a:pt x="278606" y="335756"/>
                        </a:cubicBezTo>
                        <a:cubicBezTo>
                          <a:pt x="268752" y="355466"/>
                          <a:pt x="285106" y="329579"/>
                          <a:pt x="271462" y="350044"/>
                        </a:cubicBezTo>
                        <a:cubicBezTo>
                          <a:pt x="267271" y="362617"/>
                          <a:pt x="270473" y="355100"/>
                          <a:pt x="259556" y="371475"/>
                        </a:cubicBezTo>
                        <a:lnTo>
                          <a:pt x="250031" y="385762"/>
                        </a:lnTo>
                        <a:cubicBezTo>
                          <a:pt x="246295" y="391366"/>
                          <a:pt x="240506" y="395287"/>
                          <a:pt x="235743" y="400050"/>
                        </a:cubicBezTo>
                        <a:cubicBezTo>
                          <a:pt x="231877" y="403916"/>
                          <a:pt x="223430" y="407086"/>
                          <a:pt x="219075" y="409575"/>
                        </a:cubicBezTo>
                        <a:cubicBezTo>
                          <a:pt x="206151" y="416960"/>
                          <a:pt x="217884" y="412352"/>
                          <a:pt x="204787" y="416719"/>
                        </a:cubicBezTo>
                        <a:cubicBezTo>
                          <a:pt x="202406" y="419100"/>
                          <a:pt x="200301" y="421795"/>
                          <a:pt x="197643" y="423862"/>
                        </a:cubicBezTo>
                        <a:cubicBezTo>
                          <a:pt x="193125" y="427376"/>
                          <a:pt x="183356" y="433387"/>
                          <a:pt x="183356" y="433387"/>
                        </a:cubicBezTo>
                        <a:cubicBezTo>
                          <a:pt x="178675" y="440409"/>
                          <a:pt x="178323" y="441948"/>
                          <a:pt x="171450" y="447675"/>
                        </a:cubicBezTo>
                        <a:cubicBezTo>
                          <a:pt x="169251" y="449507"/>
                          <a:pt x="166505" y="450605"/>
                          <a:pt x="164306" y="452437"/>
                        </a:cubicBezTo>
                        <a:cubicBezTo>
                          <a:pt x="161719" y="454593"/>
                          <a:pt x="159749" y="457425"/>
                          <a:pt x="157162" y="459581"/>
                        </a:cubicBezTo>
                        <a:cubicBezTo>
                          <a:pt x="151007" y="464711"/>
                          <a:pt x="150035" y="464338"/>
                          <a:pt x="142875" y="466725"/>
                        </a:cubicBezTo>
                        <a:cubicBezTo>
                          <a:pt x="140494" y="469900"/>
                          <a:pt x="138537" y="473444"/>
                          <a:pt x="135731" y="476250"/>
                        </a:cubicBezTo>
                        <a:cubicBezTo>
                          <a:pt x="125272" y="486709"/>
                          <a:pt x="127214" y="481112"/>
                          <a:pt x="114300" y="488156"/>
                        </a:cubicBezTo>
                        <a:cubicBezTo>
                          <a:pt x="109275" y="490897"/>
                          <a:pt x="104775" y="494506"/>
                          <a:pt x="100012" y="497681"/>
                        </a:cubicBezTo>
                        <a:lnTo>
                          <a:pt x="92868" y="502444"/>
                        </a:lnTo>
                        <a:cubicBezTo>
                          <a:pt x="88691" y="505229"/>
                          <a:pt x="78581" y="507206"/>
                          <a:pt x="78581" y="507206"/>
                        </a:cubicBezTo>
                        <a:cubicBezTo>
                          <a:pt x="73312" y="512475"/>
                          <a:pt x="70926" y="515795"/>
                          <a:pt x="64293" y="519112"/>
                        </a:cubicBezTo>
                        <a:cubicBezTo>
                          <a:pt x="62048" y="520235"/>
                          <a:pt x="59344" y="520275"/>
                          <a:pt x="57150" y="521494"/>
                        </a:cubicBezTo>
                        <a:cubicBezTo>
                          <a:pt x="32593" y="535138"/>
                          <a:pt x="51880" y="528014"/>
                          <a:pt x="35718" y="533400"/>
                        </a:cubicBezTo>
                        <a:cubicBezTo>
                          <a:pt x="15254" y="547043"/>
                          <a:pt x="41143" y="530688"/>
                          <a:pt x="21431" y="540544"/>
                        </a:cubicBezTo>
                        <a:cubicBezTo>
                          <a:pt x="2973" y="549773"/>
                          <a:pt x="25093" y="541704"/>
                          <a:pt x="7143" y="547687"/>
                        </a:cubicBezTo>
                        <a:lnTo>
                          <a:pt x="0" y="552450"/>
                        </a:lnTo>
                      </a:path>
                    </a:pathLst>
                  </a:cu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5" name="Freeform 34"/>
                  <p:cNvSpPr/>
                  <p:nvPr/>
                </p:nvSpPr>
                <p:spPr>
                  <a:xfrm>
                    <a:off x="6866826" y="3652838"/>
                    <a:ext cx="554831" cy="392910"/>
                  </a:xfrm>
                  <a:custGeom>
                    <a:avLst/>
                    <a:gdLst>
                      <a:gd name="connsiteX0" fmla="*/ 0 w 554831"/>
                      <a:gd name="connsiteY0" fmla="*/ 0 h 392910"/>
                      <a:gd name="connsiteX1" fmla="*/ 7144 w 554831"/>
                      <a:gd name="connsiteY1" fmla="*/ 11906 h 392910"/>
                      <a:gd name="connsiteX2" fmla="*/ 14287 w 554831"/>
                      <a:gd name="connsiteY2" fmla="*/ 16668 h 392910"/>
                      <a:gd name="connsiteX3" fmla="*/ 21431 w 554831"/>
                      <a:gd name="connsiteY3" fmla="*/ 23812 h 392910"/>
                      <a:gd name="connsiteX4" fmla="*/ 28575 w 554831"/>
                      <a:gd name="connsiteY4" fmla="*/ 28575 h 392910"/>
                      <a:gd name="connsiteX5" fmla="*/ 35719 w 554831"/>
                      <a:gd name="connsiteY5" fmla="*/ 35718 h 392910"/>
                      <a:gd name="connsiteX6" fmla="*/ 45244 w 554831"/>
                      <a:gd name="connsiteY6" fmla="*/ 38100 h 392910"/>
                      <a:gd name="connsiteX7" fmla="*/ 52387 w 554831"/>
                      <a:gd name="connsiteY7" fmla="*/ 40481 h 392910"/>
                      <a:gd name="connsiteX8" fmla="*/ 59531 w 554831"/>
                      <a:gd name="connsiteY8" fmla="*/ 45243 h 392910"/>
                      <a:gd name="connsiteX9" fmla="*/ 76200 w 554831"/>
                      <a:gd name="connsiteY9" fmla="*/ 52387 h 392910"/>
                      <a:gd name="connsiteX10" fmla="*/ 85725 w 554831"/>
                      <a:gd name="connsiteY10" fmla="*/ 57150 h 392910"/>
                      <a:gd name="connsiteX11" fmla="*/ 97631 w 554831"/>
                      <a:gd name="connsiteY11" fmla="*/ 61912 h 392910"/>
                      <a:gd name="connsiteX12" fmla="*/ 111919 w 554831"/>
                      <a:gd name="connsiteY12" fmla="*/ 71437 h 392910"/>
                      <a:gd name="connsiteX13" fmla="*/ 121444 w 554831"/>
                      <a:gd name="connsiteY13" fmla="*/ 73818 h 392910"/>
                      <a:gd name="connsiteX14" fmla="*/ 128587 w 554831"/>
                      <a:gd name="connsiteY14" fmla="*/ 76200 h 392910"/>
                      <a:gd name="connsiteX15" fmla="*/ 133350 w 554831"/>
                      <a:gd name="connsiteY15" fmla="*/ 83343 h 392910"/>
                      <a:gd name="connsiteX16" fmla="*/ 142875 w 554831"/>
                      <a:gd name="connsiteY16" fmla="*/ 88106 h 392910"/>
                      <a:gd name="connsiteX17" fmla="*/ 150019 w 554831"/>
                      <a:gd name="connsiteY17" fmla="*/ 92868 h 392910"/>
                      <a:gd name="connsiteX18" fmla="*/ 157162 w 554831"/>
                      <a:gd name="connsiteY18" fmla="*/ 95250 h 392910"/>
                      <a:gd name="connsiteX19" fmla="*/ 171450 w 554831"/>
                      <a:gd name="connsiteY19" fmla="*/ 102393 h 392910"/>
                      <a:gd name="connsiteX20" fmla="*/ 190500 w 554831"/>
                      <a:gd name="connsiteY20" fmla="*/ 114300 h 392910"/>
                      <a:gd name="connsiteX21" fmla="*/ 202406 w 554831"/>
                      <a:gd name="connsiteY21" fmla="*/ 119062 h 392910"/>
                      <a:gd name="connsiteX22" fmla="*/ 209550 w 554831"/>
                      <a:gd name="connsiteY22" fmla="*/ 123825 h 392910"/>
                      <a:gd name="connsiteX23" fmla="*/ 223837 w 554831"/>
                      <a:gd name="connsiteY23" fmla="*/ 128587 h 392910"/>
                      <a:gd name="connsiteX24" fmla="*/ 233362 w 554831"/>
                      <a:gd name="connsiteY24" fmla="*/ 133350 h 392910"/>
                      <a:gd name="connsiteX25" fmla="*/ 240506 w 554831"/>
                      <a:gd name="connsiteY25" fmla="*/ 135731 h 392910"/>
                      <a:gd name="connsiteX26" fmla="*/ 247650 w 554831"/>
                      <a:gd name="connsiteY26" fmla="*/ 140493 h 392910"/>
                      <a:gd name="connsiteX27" fmla="*/ 257175 w 554831"/>
                      <a:gd name="connsiteY27" fmla="*/ 142875 h 392910"/>
                      <a:gd name="connsiteX28" fmla="*/ 271462 w 554831"/>
                      <a:gd name="connsiteY28" fmla="*/ 150018 h 392910"/>
                      <a:gd name="connsiteX29" fmla="*/ 278606 w 554831"/>
                      <a:gd name="connsiteY29" fmla="*/ 154781 h 392910"/>
                      <a:gd name="connsiteX30" fmla="*/ 285750 w 554831"/>
                      <a:gd name="connsiteY30" fmla="*/ 157162 h 392910"/>
                      <a:gd name="connsiteX31" fmla="*/ 304800 w 554831"/>
                      <a:gd name="connsiteY31" fmla="*/ 166687 h 392910"/>
                      <a:gd name="connsiteX32" fmla="*/ 316706 w 554831"/>
                      <a:gd name="connsiteY32" fmla="*/ 171450 h 392910"/>
                      <a:gd name="connsiteX33" fmla="*/ 323850 w 554831"/>
                      <a:gd name="connsiteY33" fmla="*/ 176212 h 392910"/>
                      <a:gd name="connsiteX34" fmla="*/ 338137 w 554831"/>
                      <a:gd name="connsiteY34" fmla="*/ 180975 h 392910"/>
                      <a:gd name="connsiteX35" fmla="*/ 364331 w 554831"/>
                      <a:gd name="connsiteY35" fmla="*/ 195262 h 392910"/>
                      <a:gd name="connsiteX36" fmla="*/ 371475 w 554831"/>
                      <a:gd name="connsiteY36" fmla="*/ 197643 h 392910"/>
                      <a:gd name="connsiteX37" fmla="*/ 392906 w 554831"/>
                      <a:gd name="connsiteY37" fmla="*/ 211931 h 392910"/>
                      <a:gd name="connsiteX38" fmla="*/ 397669 w 554831"/>
                      <a:gd name="connsiteY38" fmla="*/ 219075 h 392910"/>
                      <a:gd name="connsiteX39" fmla="*/ 411956 w 554831"/>
                      <a:gd name="connsiteY39" fmla="*/ 228600 h 392910"/>
                      <a:gd name="connsiteX40" fmla="*/ 426244 w 554831"/>
                      <a:gd name="connsiteY40" fmla="*/ 250031 h 392910"/>
                      <a:gd name="connsiteX41" fmla="*/ 433387 w 554831"/>
                      <a:gd name="connsiteY41" fmla="*/ 257175 h 392910"/>
                      <a:gd name="connsiteX42" fmla="*/ 435769 w 554831"/>
                      <a:gd name="connsiteY42" fmla="*/ 264318 h 392910"/>
                      <a:gd name="connsiteX43" fmla="*/ 442912 w 554831"/>
                      <a:gd name="connsiteY43" fmla="*/ 269081 h 392910"/>
                      <a:gd name="connsiteX44" fmla="*/ 447675 w 554831"/>
                      <a:gd name="connsiteY44" fmla="*/ 276225 h 392910"/>
                      <a:gd name="connsiteX45" fmla="*/ 454819 w 554831"/>
                      <a:gd name="connsiteY45" fmla="*/ 297656 h 392910"/>
                      <a:gd name="connsiteX46" fmla="*/ 461962 w 554831"/>
                      <a:gd name="connsiteY46" fmla="*/ 304800 h 392910"/>
                      <a:gd name="connsiteX47" fmla="*/ 466725 w 554831"/>
                      <a:gd name="connsiteY47" fmla="*/ 311943 h 392910"/>
                      <a:gd name="connsiteX48" fmla="*/ 476250 w 554831"/>
                      <a:gd name="connsiteY48" fmla="*/ 330993 h 392910"/>
                      <a:gd name="connsiteX49" fmla="*/ 478631 w 554831"/>
                      <a:gd name="connsiteY49" fmla="*/ 338137 h 392910"/>
                      <a:gd name="connsiteX50" fmla="*/ 490537 w 554831"/>
                      <a:gd name="connsiteY50" fmla="*/ 352425 h 392910"/>
                      <a:gd name="connsiteX51" fmla="*/ 495300 w 554831"/>
                      <a:gd name="connsiteY51" fmla="*/ 359568 h 392910"/>
                      <a:gd name="connsiteX52" fmla="*/ 507206 w 554831"/>
                      <a:gd name="connsiteY52" fmla="*/ 376237 h 392910"/>
                      <a:gd name="connsiteX53" fmla="*/ 511969 w 554831"/>
                      <a:gd name="connsiteY53" fmla="*/ 383381 h 392910"/>
                      <a:gd name="connsiteX54" fmla="*/ 526256 w 554831"/>
                      <a:gd name="connsiteY54" fmla="*/ 388143 h 392910"/>
                      <a:gd name="connsiteX55" fmla="*/ 533400 w 554831"/>
                      <a:gd name="connsiteY55" fmla="*/ 390525 h 392910"/>
                      <a:gd name="connsiteX56" fmla="*/ 554831 w 554831"/>
                      <a:gd name="connsiteY56" fmla="*/ 392906 h 3929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</a:cxnLst>
                    <a:rect l="l" t="t" r="r" b="b"/>
                    <a:pathLst>
                      <a:path w="554831" h="392910">
                        <a:moveTo>
                          <a:pt x="0" y="0"/>
                        </a:moveTo>
                        <a:cubicBezTo>
                          <a:pt x="2381" y="3969"/>
                          <a:pt x="4132" y="8392"/>
                          <a:pt x="7144" y="11906"/>
                        </a:cubicBezTo>
                        <a:cubicBezTo>
                          <a:pt x="9006" y="14079"/>
                          <a:pt x="12089" y="14836"/>
                          <a:pt x="14287" y="16668"/>
                        </a:cubicBezTo>
                        <a:cubicBezTo>
                          <a:pt x="16874" y="18824"/>
                          <a:pt x="18844" y="21656"/>
                          <a:pt x="21431" y="23812"/>
                        </a:cubicBezTo>
                        <a:cubicBezTo>
                          <a:pt x="23630" y="25644"/>
                          <a:pt x="26376" y="26743"/>
                          <a:pt x="28575" y="28575"/>
                        </a:cubicBezTo>
                        <a:cubicBezTo>
                          <a:pt x="31162" y="30731"/>
                          <a:pt x="32795" y="34047"/>
                          <a:pt x="35719" y="35718"/>
                        </a:cubicBezTo>
                        <a:cubicBezTo>
                          <a:pt x="38561" y="37342"/>
                          <a:pt x="42097" y="37201"/>
                          <a:pt x="45244" y="38100"/>
                        </a:cubicBezTo>
                        <a:cubicBezTo>
                          <a:pt x="47657" y="38790"/>
                          <a:pt x="50142" y="39359"/>
                          <a:pt x="52387" y="40481"/>
                        </a:cubicBezTo>
                        <a:cubicBezTo>
                          <a:pt x="54947" y="41761"/>
                          <a:pt x="56971" y="43963"/>
                          <a:pt x="59531" y="45243"/>
                        </a:cubicBezTo>
                        <a:cubicBezTo>
                          <a:pt x="64938" y="47946"/>
                          <a:pt x="70697" y="49885"/>
                          <a:pt x="76200" y="52387"/>
                        </a:cubicBezTo>
                        <a:cubicBezTo>
                          <a:pt x="79432" y="53856"/>
                          <a:pt x="82481" y="55708"/>
                          <a:pt x="85725" y="57150"/>
                        </a:cubicBezTo>
                        <a:cubicBezTo>
                          <a:pt x="89631" y="58886"/>
                          <a:pt x="93879" y="59865"/>
                          <a:pt x="97631" y="61912"/>
                        </a:cubicBezTo>
                        <a:cubicBezTo>
                          <a:pt x="102656" y="64653"/>
                          <a:pt x="107156" y="68262"/>
                          <a:pt x="111919" y="71437"/>
                        </a:cubicBezTo>
                        <a:cubicBezTo>
                          <a:pt x="114642" y="73252"/>
                          <a:pt x="118297" y="72919"/>
                          <a:pt x="121444" y="73818"/>
                        </a:cubicBezTo>
                        <a:cubicBezTo>
                          <a:pt x="123857" y="74508"/>
                          <a:pt x="126206" y="75406"/>
                          <a:pt x="128587" y="76200"/>
                        </a:cubicBezTo>
                        <a:cubicBezTo>
                          <a:pt x="130175" y="78581"/>
                          <a:pt x="131151" y="81511"/>
                          <a:pt x="133350" y="83343"/>
                        </a:cubicBezTo>
                        <a:cubicBezTo>
                          <a:pt x="136077" y="85615"/>
                          <a:pt x="139793" y="86345"/>
                          <a:pt x="142875" y="88106"/>
                        </a:cubicBezTo>
                        <a:cubicBezTo>
                          <a:pt x="145360" y="89526"/>
                          <a:pt x="147459" y="91588"/>
                          <a:pt x="150019" y="92868"/>
                        </a:cubicBezTo>
                        <a:cubicBezTo>
                          <a:pt x="152264" y="93991"/>
                          <a:pt x="154917" y="94127"/>
                          <a:pt x="157162" y="95250"/>
                        </a:cubicBezTo>
                        <a:cubicBezTo>
                          <a:pt x="175616" y="104477"/>
                          <a:pt x="153503" y="96412"/>
                          <a:pt x="171450" y="102393"/>
                        </a:cubicBezTo>
                        <a:cubicBezTo>
                          <a:pt x="177117" y="106171"/>
                          <a:pt x="184756" y="111428"/>
                          <a:pt x="190500" y="114300"/>
                        </a:cubicBezTo>
                        <a:cubicBezTo>
                          <a:pt x="194323" y="116212"/>
                          <a:pt x="198583" y="117150"/>
                          <a:pt x="202406" y="119062"/>
                        </a:cubicBezTo>
                        <a:cubicBezTo>
                          <a:pt x="204966" y="120342"/>
                          <a:pt x="206935" y="122663"/>
                          <a:pt x="209550" y="123825"/>
                        </a:cubicBezTo>
                        <a:cubicBezTo>
                          <a:pt x="214137" y="125864"/>
                          <a:pt x="219176" y="126723"/>
                          <a:pt x="223837" y="128587"/>
                        </a:cubicBezTo>
                        <a:cubicBezTo>
                          <a:pt x="227133" y="129905"/>
                          <a:pt x="230099" y="131952"/>
                          <a:pt x="233362" y="133350"/>
                        </a:cubicBezTo>
                        <a:cubicBezTo>
                          <a:pt x="235669" y="134339"/>
                          <a:pt x="238261" y="134609"/>
                          <a:pt x="240506" y="135731"/>
                        </a:cubicBezTo>
                        <a:cubicBezTo>
                          <a:pt x="243066" y="137011"/>
                          <a:pt x="245020" y="139366"/>
                          <a:pt x="247650" y="140493"/>
                        </a:cubicBezTo>
                        <a:cubicBezTo>
                          <a:pt x="250658" y="141782"/>
                          <a:pt x="254000" y="142081"/>
                          <a:pt x="257175" y="142875"/>
                        </a:cubicBezTo>
                        <a:cubicBezTo>
                          <a:pt x="277659" y="156529"/>
                          <a:pt x="251736" y="140154"/>
                          <a:pt x="271462" y="150018"/>
                        </a:cubicBezTo>
                        <a:cubicBezTo>
                          <a:pt x="274022" y="151298"/>
                          <a:pt x="276046" y="153501"/>
                          <a:pt x="278606" y="154781"/>
                        </a:cubicBezTo>
                        <a:cubicBezTo>
                          <a:pt x="280851" y="155904"/>
                          <a:pt x="283465" y="156123"/>
                          <a:pt x="285750" y="157162"/>
                        </a:cubicBezTo>
                        <a:cubicBezTo>
                          <a:pt x="292213" y="160100"/>
                          <a:pt x="298208" y="164050"/>
                          <a:pt x="304800" y="166687"/>
                        </a:cubicBezTo>
                        <a:cubicBezTo>
                          <a:pt x="308769" y="168275"/>
                          <a:pt x="312883" y="169538"/>
                          <a:pt x="316706" y="171450"/>
                        </a:cubicBezTo>
                        <a:cubicBezTo>
                          <a:pt x="319266" y="172730"/>
                          <a:pt x="321235" y="175050"/>
                          <a:pt x="323850" y="176212"/>
                        </a:cubicBezTo>
                        <a:cubicBezTo>
                          <a:pt x="328437" y="178251"/>
                          <a:pt x="333960" y="178191"/>
                          <a:pt x="338137" y="180975"/>
                        </a:cubicBezTo>
                        <a:cubicBezTo>
                          <a:pt x="349320" y="188430"/>
                          <a:pt x="347355" y="187546"/>
                          <a:pt x="364331" y="195262"/>
                        </a:cubicBezTo>
                        <a:cubicBezTo>
                          <a:pt x="366616" y="196301"/>
                          <a:pt x="369181" y="196624"/>
                          <a:pt x="371475" y="197643"/>
                        </a:cubicBezTo>
                        <a:cubicBezTo>
                          <a:pt x="382936" y="202737"/>
                          <a:pt x="385689" y="203271"/>
                          <a:pt x="392906" y="211931"/>
                        </a:cubicBezTo>
                        <a:cubicBezTo>
                          <a:pt x="394738" y="214130"/>
                          <a:pt x="395515" y="217190"/>
                          <a:pt x="397669" y="219075"/>
                        </a:cubicBezTo>
                        <a:cubicBezTo>
                          <a:pt x="401976" y="222844"/>
                          <a:pt x="411956" y="228600"/>
                          <a:pt x="411956" y="228600"/>
                        </a:cubicBezTo>
                        <a:lnTo>
                          <a:pt x="426244" y="250031"/>
                        </a:lnTo>
                        <a:cubicBezTo>
                          <a:pt x="428112" y="252833"/>
                          <a:pt x="431006" y="254794"/>
                          <a:pt x="433387" y="257175"/>
                        </a:cubicBezTo>
                        <a:cubicBezTo>
                          <a:pt x="434181" y="259556"/>
                          <a:pt x="434201" y="262358"/>
                          <a:pt x="435769" y="264318"/>
                        </a:cubicBezTo>
                        <a:cubicBezTo>
                          <a:pt x="437557" y="266553"/>
                          <a:pt x="440888" y="267057"/>
                          <a:pt x="442912" y="269081"/>
                        </a:cubicBezTo>
                        <a:cubicBezTo>
                          <a:pt x="444936" y="271105"/>
                          <a:pt x="446087" y="273844"/>
                          <a:pt x="447675" y="276225"/>
                        </a:cubicBezTo>
                        <a:lnTo>
                          <a:pt x="454819" y="297656"/>
                        </a:lnTo>
                        <a:cubicBezTo>
                          <a:pt x="455884" y="300851"/>
                          <a:pt x="459806" y="302213"/>
                          <a:pt x="461962" y="304800"/>
                        </a:cubicBezTo>
                        <a:cubicBezTo>
                          <a:pt x="463794" y="306998"/>
                          <a:pt x="465355" y="309431"/>
                          <a:pt x="466725" y="311943"/>
                        </a:cubicBezTo>
                        <a:cubicBezTo>
                          <a:pt x="470125" y="318176"/>
                          <a:pt x="474005" y="324258"/>
                          <a:pt x="476250" y="330993"/>
                        </a:cubicBezTo>
                        <a:cubicBezTo>
                          <a:pt x="477044" y="333374"/>
                          <a:pt x="477508" y="335892"/>
                          <a:pt x="478631" y="338137"/>
                        </a:cubicBezTo>
                        <a:cubicBezTo>
                          <a:pt x="483063" y="347001"/>
                          <a:pt x="483958" y="344530"/>
                          <a:pt x="490537" y="352425"/>
                        </a:cubicBezTo>
                        <a:cubicBezTo>
                          <a:pt x="492369" y="354623"/>
                          <a:pt x="493712" y="357187"/>
                          <a:pt x="495300" y="359568"/>
                        </a:cubicBezTo>
                        <a:cubicBezTo>
                          <a:pt x="500856" y="376237"/>
                          <a:pt x="495299" y="372269"/>
                          <a:pt x="507206" y="376237"/>
                        </a:cubicBezTo>
                        <a:cubicBezTo>
                          <a:pt x="508794" y="378618"/>
                          <a:pt x="509542" y="381864"/>
                          <a:pt x="511969" y="383381"/>
                        </a:cubicBezTo>
                        <a:cubicBezTo>
                          <a:pt x="516226" y="386042"/>
                          <a:pt x="521494" y="386556"/>
                          <a:pt x="526256" y="388143"/>
                        </a:cubicBezTo>
                        <a:cubicBezTo>
                          <a:pt x="528637" y="388937"/>
                          <a:pt x="530915" y="390170"/>
                          <a:pt x="533400" y="390525"/>
                        </a:cubicBezTo>
                        <a:cubicBezTo>
                          <a:pt x="551640" y="393130"/>
                          <a:pt x="544456" y="392906"/>
                          <a:pt x="554831" y="392906"/>
                        </a:cubicBezTo>
                      </a:path>
                    </a:pathLst>
                  </a:cu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6" name="Freeform 35"/>
                  <p:cNvSpPr/>
                  <p:nvPr/>
                </p:nvSpPr>
                <p:spPr>
                  <a:xfrm>
                    <a:off x="7676012" y="4043297"/>
                    <a:ext cx="171638" cy="90553"/>
                  </a:xfrm>
                  <a:custGeom>
                    <a:avLst/>
                    <a:gdLst>
                      <a:gd name="connsiteX0" fmla="*/ 169508 w 171638"/>
                      <a:gd name="connsiteY0" fmla="*/ 66 h 90553"/>
                      <a:gd name="connsiteX1" fmla="*/ 131408 w 171638"/>
                      <a:gd name="connsiteY1" fmla="*/ 2447 h 90553"/>
                      <a:gd name="connsiteX2" fmla="*/ 117120 w 171638"/>
                      <a:gd name="connsiteY2" fmla="*/ 9591 h 90553"/>
                      <a:gd name="connsiteX3" fmla="*/ 109976 w 171638"/>
                      <a:gd name="connsiteY3" fmla="*/ 11972 h 90553"/>
                      <a:gd name="connsiteX4" fmla="*/ 95689 w 171638"/>
                      <a:gd name="connsiteY4" fmla="*/ 26259 h 90553"/>
                      <a:gd name="connsiteX5" fmla="*/ 26633 w 171638"/>
                      <a:gd name="connsiteY5" fmla="*/ 31022 h 90553"/>
                      <a:gd name="connsiteX6" fmla="*/ 5201 w 171638"/>
                      <a:gd name="connsiteY6" fmla="*/ 40547 h 90553"/>
                      <a:gd name="connsiteX7" fmla="*/ 439 w 171638"/>
                      <a:gd name="connsiteY7" fmla="*/ 54834 h 90553"/>
                      <a:gd name="connsiteX8" fmla="*/ 2820 w 171638"/>
                      <a:gd name="connsiteY8" fmla="*/ 69122 h 90553"/>
                      <a:gd name="connsiteX9" fmla="*/ 5201 w 171638"/>
                      <a:gd name="connsiteY9" fmla="*/ 76266 h 90553"/>
                      <a:gd name="connsiteX10" fmla="*/ 31395 w 171638"/>
                      <a:gd name="connsiteY10" fmla="*/ 88172 h 90553"/>
                      <a:gd name="connsiteX11" fmla="*/ 38539 w 171638"/>
                      <a:gd name="connsiteY11" fmla="*/ 90553 h 90553"/>
                      <a:gd name="connsiteX12" fmla="*/ 59970 w 171638"/>
                      <a:gd name="connsiteY12" fmla="*/ 88172 h 90553"/>
                      <a:gd name="connsiteX13" fmla="*/ 109976 w 171638"/>
                      <a:gd name="connsiteY13" fmla="*/ 85791 h 90553"/>
                      <a:gd name="connsiteX14" fmla="*/ 124264 w 171638"/>
                      <a:gd name="connsiteY14" fmla="*/ 81028 h 90553"/>
                      <a:gd name="connsiteX15" fmla="*/ 131408 w 171638"/>
                      <a:gd name="connsiteY15" fmla="*/ 78647 h 90553"/>
                      <a:gd name="connsiteX16" fmla="*/ 140933 w 171638"/>
                      <a:gd name="connsiteY16" fmla="*/ 64359 h 90553"/>
                      <a:gd name="connsiteX17" fmla="*/ 145695 w 171638"/>
                      <a:gd name="connsiteY17" fmla="*/ 50072 h 90553"/>
                      <a:gd name="connsiteX18" fmla="*/ 152839 w 171638"/>
                      <a:gd name="connsiteY18" fmla="*/ 42928 h 90553"/>
                      <a:gd name="connsiteX19" fmla="*/ 157601 w 171638"/>
                      <a:gd name="connsiteY19" fmla="*/ 35784 h 90553"/>
                      <a:gd name="connsiteX20" fmla="*/ 164745 w 171638"/>
                      <a:gd name="connsiteY20" fmla="*/ 31022 h 90553"/>
                      <a:gd name="connsiteX21" fmla="*/ 169508 w 171638"/>
                      <a:gd name="connsiteY21" fmla="*/ 23878 h 90553"/>
                      <a:gd name="connsiteX22" fmla="*/ 167126 w 171638"/>
                      <a:gd name="connsiteY22" fmla="*/ 4828 h 90553"/>
                      <a:gd name="connsiteX23" fmla="*/ 169508 w 171638"/>
                      <a:gd name="connsiteY23" fmla="*/ 66 h 905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71638" h="90553">
                        <a:moveTo>
                          <a:pt x="169508" y="66"/>
                        </a:moveTo>
                        <a:cubicBezTo>
                          <a:pt x="163555" y="-331"/>
                          <a:pt x="144063" y="1115"/>
                          <a:pt x="131408" y="2447"/>
                        </a:cubicBezTo>
                        <a:cubicBezTo>
                          <a:pt x="123825" y="3245"/>
                          <a:pt x="123758" y="6272"/>
                          <a:pt x="117120" y="9591"/>
                        </a:cubicBezTo>
                        <a:cubicBezTo>
                          <a:pt x="114875" y="10714"/>
                          <a:pt x="112357" y="11178"/>
                          <a:pt x="109976" y="11972"/>
                        </a:cubicBezTo>
                        <a:cubicBezTo>
                          <a:pt x="105214" y="16734"/>
                          <a:pt x="102356" y="25306"/>
                          <a:pt x="95689" y="26259"/>
                        </a:cubicBezTo>
                        <a:cubicBezTo>
                          <a:pt x="61715" y="31114"/>
                          <a:pt x="84627" y="28386"/>
                          <a:pt x="26633" y="31022"/>
                        </a:cubicBezTo>
                        <a:cubicBezTo>
                          <a:pt x="9630" y="36689"/>
                          <a:pt x="16522" y="32999"/>
                          <a:pt x="5201" y="40547"/>
                        </a:cubicBezTo>
                        <a:lnTo>
                          <a:pt x="439" y="54834"/>
                        </a:lnTo>
                        <a:cubicBezTo>
                          <a:pt x="-1088" y="59415"/>
                          <a:pt x="1773" y="64409"/>
                          <a:pt x="2820" y="69122"/>
                        </a:cubicBezTo>
                        <a:cubicBezTo>
                          <a:pt x="3364" y="71572"/>
                          <a:pt x="3426" y="74491"/>
                          <a:pt x="5201" y="76266"/>
                        </a:cubicBezTo>
                        <a:cubicBezTo>
                          <a:pt x="16661" y="87726"/>
                          <a:pt x="18257" y="84888"/>
                          <a:pt x="31395" y="88172"/>
                        </a:cubicBezTo>
                        <a:cubicBezTo>
                          <a:pt x="33830" y="88781"/>
                          <a:pt x="36158" y="89759"/>
                          <a:pt x="38539" y="90553"/>
                        </a:cubicBezTo>
                        <a:cubicBezTo>
                          <a:pt x="45683" y="89759"/>
                          <a:pt x="52798" y="88650"/>
                          <a:pt x="59970" y="88172"/>
                        </a:cubicBezTo>
                        <a:cubicBezTo>
                          <a:pt x="76621" y="87062"/>
                          <a:pt x="93391" y="87634"/>
                          <a:pt x="109976" y="85791"/>
                        </a:cubicBezTo>
                        <a:cubicBezTo>
                          <a:pt x="114966" y="85237"/>
                          <a:pt x="119501" y="82616"/>
                          <a:pt x="124264" y="81028"/>
                        </a:cubicBezTo>
                        <a:lnTo>
                          <a:pt x="131408" y="78647"/>
                        </a:lnTo>
                        <a:lnTo>
                          <a:pt x="140933" y="64359"/>
                        </a:lnTo>
                        <a:cubicBezTo>
                          <a:pt x="143717" y="60182"/>
                          <a:pt x="142145" y="53622"/>
                          <a:pt x="145695" y="50072"/>
                        </a:cubicBezTo>
                        <a:cubicBezTo>
                          <a:pt x="148076" y="47691"/>
                          <a:pt x="150683" y="45515"/>
                          <a:pt x="152839" y="42928"/>
                        </a:cubicBezTo>
                        <a:cubicBezTo>
                          <a:pt x="154671" y="40729"/>
                          <a:pt x="155577" y="37808"/>
                          <a:pt x="157601" y="35784"/>
                        </a:cubicBezTo>
                        <a:cubicBezTo>
                          <a:pt x="159625" y="33760"/>
                          <a:pt x="162364" y="32609"/>
                          <a:pt x="164745" y="31022"/>
                        </a:cubicBezTo>
                        <a:cubicBezTo>
                          <a:pt x="166333" y="28641"/>
                          <a:pt x="169249" y="26728"/>
                          <a:pt x="169508" y="23878"/>
                        </a:cubicBezTo>
                        <a:cubicBezTo>
                          <a:pt x="170087" y="17505"/>
                          <a:pt x="167833" y="11188"/>
                          <a:pt x="167126" y="4828"/>
                        </a:cubicBezTo>
                        <a:cubicBezTo>
                          <a:pt x="167038" y="4039"/>
                          <a:pt x="175461" y="463"/>
                          <a:pt x="169508" y="66"/>
                        </a:cubicBezTo>
                        <a:close/>
                      </a:path>
                    </a:pathLst>
                  </a:cu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3987210" y="226524"/>
                    <a:ext cx="1266057" cy="6893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 smtClean="0"/>
                      <a:t>Lake Whitney</a:t>
                    </a:r>
                    <a:endParaRPr lang="en-US" sz="2000" b="1" dirty="0"/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 rot="742875">
                    <a:off x="4730460" y="3071821"/>
                    <a:ext cx="1266057" cy="2997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 smtClean="0"/>
                      <a:t>Little River</a:t>
                    </a:r>
                    <a:endParaRPr lang="en-US" sz="1400" b="1" dirty="0"/>
                  </a:p>
                </p:txBody>
              </p:sp>
              <p:sp>
                <p:nvSpPr>
                  <p:cNvPr id="39" name="Isosceles Triangle 38"/>
                  <p:cNvSpPr/>
                  <p:nvPr/>
                </p:nvSpPr>
                <p:spPr>
                  <a:xfrm>
                    <a:off x="4224432" y="885825"/>
                    <a:ext cx="112040" cy="85725"/>
                  </a:xfrm>
                  <a:prstGeom prst="triangle">
                    <a:avLst/>
                  </a:prstGeom>
                  <a:solidFill>
                    <a:srgbClr val="92D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0" name="Isosceles Triangle 39"/>
                  <p:cNvSpPr/>
                  <p:nvPr/>
                </p:nvSpPr>
                <p:spPr>
                  <a:xfrm>
                    <a:off x="4788452" y="1614488"/>
                    <a:ext cx="112040" cy="85725"/>
                  </a:xfrm>
                  <a:prstGeom prst="triangle">
                    <a:avLst/>
                  </a:prstGeom>
                  <a:solidFill>
                    <a:srgbClr val="92D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1" name="Isosceles Triangle 40"/>
                  <p:cNvSpPr/>
                  <p:nvPr/>
                </p:nvSpPr>
                <p:spPr>
                  <a:xfrm>
                    <a:off x="5435695" y="2718593"/>
                    <a:ext cx="112040" cy="85725"/>
                  </a:xfrm>
                  <a:prstGeom prst="triangle">
                    <a:avLst/>
                  </a:prstGeom>
                  <a:solidFill>
                    <a:srgbClr val="92D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2" name="Isosceles Triangle 41"/>
                  <p:cNvSpPr/>
                  <p:nvPr/>
                </p:nvSpPr>
                <p:spPr>
                  <a:xfrm>
                    <a:off x="6142778" y="3897147"/>
                    <a:ext cx="112040" cy="85725"/>
                  </a:xfrm>
                  <a:prstGeom prst="triangle">
                    <a:avLst/>
                  </a:prstGeom>
                  <a:solidFill>
                    <a:srgbClr val="92D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3" name="Isosceles Triangle 42"/>
                  <p:cNvSpPr/>
                  <p:nvPr/>
                </p:nvSpPr>
                <p:spPr>
                  <a:xfrm>
                    <a:off x="5194638" y="3301602"/>
                    <a:ext cx="112040" cy="85725"/>
                  </a:xfrm>
                  <a:prstGeom prst="triangle">
                    <a:avLst/>
                  </a:prstGeom>
                  <a:solidFill>
                    <a:srgbClr val="92D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 rot="3584973">
                    <a:off x="5021617" y="2534733"/>
                    <a:ext cx="1566094" cy="4616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 smtClean="0"/>
                      <a:t>Brazos River</a:t>
                    </a:r>
                    <a:endParaRPr lang="en-US" sz="2000" b="1" dirty="0"/>
                  </a:p>
                </p:txBody>
              </p:sp>
              <p:sp>
                <p:nvSpPr>
                  <p:cNvPr id="45" name="Isosceles Triangle 44"/>
                  <p:cNvSpPr/>
                  <p:nvPr/>
                </p:nvSpPr>
                <p:spPr>
                  <a:xfrm>
                    <a:off x="7185792" y="3133725"/>
                    <a:ext cx="112040" cy="85725"/>
                  </a:xfrm>
                  <a:prstGeom prst="triangle">
                    <a:avLst/>
                  </a:prstGeom>
                  <a:solidFill>
                    <a:srgbClr val="92D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6" name="Isosceles Triangle 45"/>
                  <p:cNvSpPr/>
                  <p:nvPr/>
                </p:nvSpPr>
                <p:spPr>
                  <a:xfrm>
                    <a:off x="7040805" y="2613025"/>
                    <a:ext cx="112040" cy="85725"/>
                  </a:xfrm>
                  <a:prstGeom prst="triangle">
                    <a:avLst/>
                  </a:prstGeom>
                  <a:solidFill>
                    <a:srgbClr val="92D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grpSp>
                <p:nvGrpSpPr>
                  <p:cNvPr id="47" name="Group 46"/>
                  <p:cNvGrpSpPr/>
                  <p:nvPr/>
                </p:nvGrpSpPr>
                <p:grpSpPr>
                  <a:xfrm>
                    <a:off x="6912998" y="208546"/>
                    <a:ext cx="1459972" cy="1087952"/>
                    <a:chOff x="4966628" y="-1004"/>
                    <a:chExt cx="1459972" cy="1087952"/>
                  </a:xfrm>
                </p:grpSpPr>
                <p:grpSp>
                  <p:nvGrpSpPr>
                    <p:cNvPr id="56" name="Group 55"/>
                    <p:cNvGrpSpPr/>
                    <p:nvPr/>
                  </p:nvGrpSpPr>
                  <p:grpSpPr>
                    <a:xfrm>
                      <a:off x="5019675" y="41432"/>
                      <a:ext cx="1406925" cy="1045516"/>
                      <a:chOff x="5019675" y="41432"/>
                      <a:chExt cx="1406925" cy="1045516"/>
                    </a:xfrm>
                  </p:grpSpPr>
                  <p:grpSp>
                    <p:nvGrpSpPr>
                      <p:cNvPr id="58" name="Group 57"/>
                      <p:cNvGrpSpPr/>
                      <p:nvPr/>
                    </p:nvGrpSpPr>
                    <p:grpSpPr>
                      <a:xfrm>
                        <a:off x="5019675" y="41432"/>
                        <a:ext cx="1344213" cy="984887"/>
                        <a:chOff x="5649454" y="78428"/>
                        <a:chExt cx="1665745" cy="984887"/>
                      </a:xfrm>
                    </p:grpSpPr>
                    <p:sp>
                      <p:nvSpPr>
                        <p:cNvPr id="60" name="Freeform 59"/>
                        <p:cNvSpPr/>
                        <p:nvPr/>
                      </p:nvSpPr>
                      <p:spPr>
                        <a:xfrm>
                          <a:off x="5649454" y="78428"/>
                          <a:ext cx="1665745" cy="984887"/>
                        </a:xfrm>
                        <a:custGeom>
                          <a:avLst/>
                          <a:gdLst>
                            <a:gd name="connsiteX0" fmla="*/ 0 w 1689100"/>
                            <a:gd name="connsiteY0" fmla="*/ 400050 h 1066800"/>
                            <a:gd name="connsiteX1" fmla="*/ 450850 w 1689100"/>
                            <a:gd name="connsiteY1" fmla="*/ 400050 h 1066800"/>
                            <a:gd name="connsiteX2" fmla="*/ 457200 w 1689100"/>
                            <a:gd name="connsiteY2" fmla="*/ 0 h 1066800"/>
                            <a:gd name="connsiteX3" fmla="*/ 863600 w 1689100"/>
                            <a:gd name="connsiteY3" fmla="*/ 0 h 1066800"/>
                            <a:gd name="connsiteX4" fmla="*/ 857250 w 1689100"/>
                            <a:gd name="connsiteY4" fmla="*/ 190500 h 1066800"/>
                            <a:gd name="connsiteX5" fmla="*/ 1225550 w 1689100"/>
                            <a:gd name="connsiteY5" fmla="*/ 254000 h 1066800"/>
                            <a:gd name="connsiteX6" fmla="*/ 1346200 w 1689100"/>
                            <a:gd name="connsiteY6" fmla="*/ 260350 h 1066800"/>
                            <a:gd name="connsiteX7" fmla="*/ 1460500 w 1689100"/>
                            <a:gd name="connsiteY7" fmla="*/ 228600 h 1066800"/>
                            <a:gd name="connsiteX8" fmla="*/ 1504950 w 1689100"/>
                            <a:gd name="connsiteY8" fmla="*/ 266700 h 1066800"/>
                            <a:gd name="connsiteX9" fmla="*/ 1587500 w 1689100"/>
                            <a:gd name="connsiteY9" fmla="*/ 273050 h 1066800"/>
                            <a:gd name="connsiteX10" fmla="*/ 1593850 w 1689100"/>
                            <a:gd name="connsiteY10" fmla="*/ 381000 h 1066800"/>
                            <a:gd name="connsiteX11" fmla="*/ 1689100 w 1689100"/>
                            <a:gd name="connsiteY11" fmla="*/ 508000 h 1066800"/>
                            <a:gd name="connsiteX12" fmla="*/ 1644650 w 1689100"/>
                            <a:gd name="connsiteY12" fmla="*/ 666750 h 1066800"/>
                            <a:gd name="connsiteX13" fmla="*/ 1244600 w 1689100"/>
                            <a:gd name="connsiteY13" fmla="*/ 831850 h 1066800"/>
                            <a:gd name="connsiteX14" fmla="*/ 1231900 w 1689100"/>
                            <a:gd name="connsiteY14" fmla="*/ 869950 h 1066800"/>
                            <a:gd name="connsiteX15" fmla="*/ 1212850 w 1689100"/>
                            <a:gd name="connsiteY15" fmla="*/ 914400 h 1066800"/>
                            <a:gd name="connsiteX16" fmla="*/ 1212850 w 1689100"/>
                            <a:gd name="connsiteY16" fmla="*/ 952500 h 1066800"/>
                            <a:gd name="connsiteX17" fmla="*/ 1212850 w 1689100"/>
                            <a:gd name="connsiteY17" fmla="*/ 1066800 h 1066800"/>
                            <a:gd name="connsiteX18" fmla="*/ 1073150 w 1689100"/>
                            <a:gd name="connsiteY18" fmla="*/ 1028700 h 1066800"/>
                            <a:gd name="connsiteX19" fmla="*/ 927100 w 1689100"/>
                            <a:gd name="connsiteY19" fmla="*/ 1016000 h 1066800"/>
                            <a:gd name="connsiteX20" fmla="*/ 889000 w 1689100"/>
                            <a:gd name="connsiteY20" fmla="*/ 971550 h 1066800"/>
                            <a:gd name="connsiteX21" fmla="*/ 901700 w 1689100"/>
                            <a:gd name="connsiteY21" fmla="*/ 914400 h 1066800"/>
                            <a:gd name="connsiteX22" fmla="*/ 800100 w 1689100"/>
                            <a:gd name="connsiteY22" fmla="*/ 825500 h 1066800"/>
                            <a:gd name="connsiteX23" fmla="*/ 755650 w 1689100"/>
                            <a:gd name="connsiteY23" fmla="*/ 787400 h 1066800"/>
                            <a:gd name="connsiteX24" fmla="*/ 730250 w 1689100"/>
                            <a:gd name="connsiteY24" fmla="*/ 742950 h 1066800"/>
                            <a:gd name="connsiteX25" fmla="*/ 685800 w 1689100"/>
                            <a:gd name="connsiteY25" fmla="*/ 685800 h 1066800"/>
                            <a:gd name="connsiteX26" fmla="*/ 622300 w 1689100"/>
                            <a:gd name="connsiteY26" fmla="*/ 660400 h 1066800"/>
                            <a:gd name="connsiteX27" fmla="*/ 571500 w 1689100"/>
                            <a:gd name="connsiteY27" fmla="*/ 660400 h 1066800"/>
                            <a:gd name="connsiteX28" fmla="*/ 488950 w 1689100"/>
                            <a:gd name="connsiteY28" fmla="*/ 673100 h 1066800"/>
                            <a:gd name="connsiteX29" fmla="*/ 476250 w 1689100"/>
                            <a:gd name="connsiteY29" fmla="*/ 704850 h 1066800"/>
                            <a:gd name="connsiteX30" fmla="*/ 476250 w 1689100"/>
                            <a:gd name="connsiteY30" fmla="*/ 704850 h 1066800"/>
                            <a:gd name="connsiteX31" fmla="*/ 381000 w 1689100"/>
                            <a:gd name="connsiteY31" fmla="*/ 774700 h 1066800"/>
                            <a:gd name="connsiteX32" fmla="*/ 241300 w 1689100"/>
                            <a:gd name="connsiteY32" fmla="*/ 698500 h 1066800"/>
                            <a:gd name="connsiteX33" fmla="*/ 203200 w 1689100"/>
                            <a:gd name="connsiteY33" fmla="*/ 552450 h 1066800"/>
                            <a:gd name="connsiteX34" fmla="*/ 44450 w 1689100"/>
                            <a:gd name="connsiteY34" fmla="*/ 501650 h 1066800"/>
                            <a:gd name="connsiteX35" fmla="*/ 0 w 1689100"/>
                            <a:gd name="connsiteY35" fmla="*/ 400050 h 10668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</a:cxnLst>
                          <a:rect l="l" t="t" r="r" b="b"/>
                          <a:pathLst>
                            <a:path w="1689100" h="1066800">
                              <a:moveTo>
                                <a:pt x="0" y="400050"/>
                              </a:moveTo>
                              <a:lnTo>
                                <a:pt x="450850" y="400050"/>
                              </a:lnTo>
                              <a:lnTo>
                                <a:pt x="457200" y="0"/>
                              </a:lnTo>
                              <a:lnTo>
                                <a:pt x="863600" y="0"/>
                              </a:lnTo>
                              <a:lnTo>
                                <a:pt x="857250" y="190500"/>
                              </a:lnTo>
                              <a:lnTo>
                                <a:pt x="1225550" y="254000"/>
                              </a:lnTo>
                              <a:lnTo>
                                <a:pt x="1346200" y="260350"/>
                              </a:lnTo>
                              <a:lnTo>
                                <a:pt x="1460500" y="228600"/>
                              </a:lnTo>
                              <a:lnTo>
                                <a:pt x="1504950" y="266700"/>
                              </a:lnTo>
                              <a:lnTo>
                                <a:pt x="1587500" y="273050"/>
                              </a:lnTo>
                              <a:lnTo>
                                <a:pt x="1593850" y="381000"/>
                              </a:lnTo>
                              <a:lnTo>
                                <a:pt x="1689100" y="508000"/>
                              </a:lnTo>
                              <a:lnTo>
                                <a:pt x="1644650" y="666750"/>
                              </a:lnTo>
                              <a:lnTo>
                                <a:pt x="1244600" y="831850"/>
                              </a:lnTo>
                              <a:lnTo>
                                <a:pt x="1231900" y="869950"/>
                              </a:lnTo>
                              <a:lnTo>
                                <a:pt x="1212850" y="914400"/>
                              </a:lnTo>
                              <a:lnTo>
                                <a:pt x="1212850" y="952500"/>
                              </a:lnTo>
                              <a:lnTo>
                                <a:pt x="1212850" y="1066800"/>
                              </a:lnTo>
                              <a:lnTo>
                                <a:pt x="1073150" y="1028700"/>
                              </a:lnTo>
                              <a:lnTo>
                                <a:pt x="927100" y="1016000"/>
                              </a:lnTo>
                              <a:lnTo>
                                <a:pt x="889000" y="971550"/>
                              </a:lnTo>
                              <a:lnTo>
                                <a:pt x="901700" y="914400"/>
                              </a:lnTo>
                              <a:lnTo>
                                <a:pt x="800100" y="825500"/>
                              </a:lnTo>
                              <a:lnTo>
                                <a:pt x="755650" y="787400"/>
                              </a:lnTo>
                              <a:lnTo>
                                <a:pt x="730250" y="742950"/>
                              </a:lnTo>
                              <a:lnTo>
                                <a:pt x="685800" y="685800"/>
                              </a:lnTo>
                              <a:lnTo>
                                <a:pt x="622300" y="660400"/>
                              </a:lnTo>
                              <a:lnTo>
                                <a:pt x="571500" y="660400"/>
                              </a:lnTo>
                              <a:lnTo>
                                <a:pt x="488950" y="673100"/>
                              </a:lnTo>
                              <a:lnTo>
                                <a:pt x="476250" y="704850"/>
                              </a:lnTo>
                              <a:lnTo>
                                <a:pt x="476250" y="704850"/>
                              </a:lnTo>
                              <a:lnTo>
                                <a:pt x="381000" y="774700"/>
                              </a:lnTo>
                              <a:lnTo>
                                <a:pt x="241300" y="698500"/>
                              </a:lnTo>
                              <a:lnTo>
                                <a:pt x="203200" y="552450"/>
                              </a:lnTo>
                              <a:lnTo>
                                <a:pt x="44450" y="501650"/>
                              </a:lnTo>
                              <a:lnTo>
                                <a:pt x="0" y="400050"/>
                              </a:lnTo>
                              <a:close/>
                            </a:path>
                          </a:pathLst>
                        </a:custGeom>
                        <a:no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/>
                        </a:p>
                      </p:txBody>
                    </p:sp>
                    <p:sp>
                      <p:nvSpPr>
                        <p:cNvPr id="61" name="Freeform 60"/>
                        <p:cNvSpPr/>
                        <p:nvPr/>
                      </p:nvSpPr>
                      <p:spPr>
                        <a:xfrm>
                          <a:off x="6051550" y="158749"/>
                          <a:ext cx="1118569" cy="597383"/>
                        </a:xfrm>
                        <a:custGeom>
                          <a:avLst/>
                          <a:gdLst>
                            <a:gd name="connsiteX0" fmla="*/ 6350 w 1104900"/>
                            <a:gd name="connsiteY0" fmla="*/ 0 h 615950"/>
                            <a:gd name="connsiteX1" fmla="*/ 0 w 1104900"/>
                            <a:gd name="connsiteY1" fmla="*/ 133350 h 615950"/>
                            <a:gd name="connsiteX2" fmla="*/ 95250 w 1104900"/>
                            <a:gd name="connsiteY2" fmla="*/ 165100 h 615950"/>
                            <a:gd name="connsiteX3" fmla="*/ 222250 w 1104900"/>
                            <a:gd name="connsiteY3" fmla="*/ 222250 h 615950"/>
                            <a:gd name="connsiteX4" fmla="*/ 304800 w 1104900"/>
                            <a:gd name="connsiteY4" fmla="*/ 228600 h 615950"/>
                            <a:gd name="connsiteX5" fmla="*/ 342900 w 1104900"/>
                            <a:gd name="connsiteY5" fmla="*/ 279400 h 615950"/>
                            <a:gd name="connsiteX6" fmla="*/ 495300 w 1104900"/>
                            <a:gd name="connsiteY6" fmla="*/ 304800 h 615950"/>
                            <a:gd name="connsiteX7" fmla="*/ 590550 w 1104900"/>
                            <a:gd name="connsiteY7" fmla="*/ 311150 h 615950"/>
                            <a:gd name="connsiteX8" fmla="*/ 609600 w 1104900"/>
                            <a:gd name="connsiteY8" fmla="*/ 374650 h 615950"/>
                            <a:gd name="connsiteX9" fmla="*/ 673100 w 1104900"/>
                            <a:gd name="connsiteY9" fmla="*/ 431800 h 615950"/>
                            <a:gd name="connsiteX10" fmla="*/ 749300 w 1104900"/>
                            <a:gd name="connsiteY10" fmla="*/ 482600 h 615950"/>
                            <a:gd name="connsiteX11" fmla="*/ 850900 w 1104900"/>
                            <a:gd name="connsiteY11" fmla="*/ 450850 h 615950"/>
                            <a:gd name="connsiteX12" fmla="*/ 1022350 w 1104900"/>
                            <a:gd name="connsiteY12" fmla="*/ 558800 h 615950"/>
                            <a:gd name="connsiteX13" fmla="*/ 1104900 w 1104900"/>
                            <a:gd name="connsiteY13" fmla="*/ 615950 h 615950"/>
                            <a:gd name="connsiteX14" fmla="*/ 1104900 w 1104900"/>
                            <a:gd name="connsiteY14" fmla="*/ 615950 h 615950"/>
                            <a:gd name="connsiteX15" fmla="*/ 1028700 w 1104900"/>
                            <a:gd name="connsiteY15" fmla="*/ 539750 h 615950"/>
                            <a:gd name="connsiteX16" fmla="*/ 996950 w 1104900"/>
                            <a:gd name="connsiteY16" fmla="*/ 501650 h 615950"/>
                            <a:gd name="connsiteX17" fmla="*/ 977900 w 1104900"/>
                            <a:gd name="connsiteY17" fmla="*/ 419100 h 615950"/>
                            <a:gd name="connsiteX18" fmla="*/ 952500 w 1104900"/>
                            <a:gd name="connsiteY18" fmla="*/ 336550 h 615950"/>
                            <a:gd name="connsiteX19" fmla="*/ 857250 w 1104900"/>
                            <a:gd name="connsiteY19" fmla="*/ 336550 h 615950"/>
                            <a:gd name="connsiteX20" fmla="*/ 781050 w 1104900"/>
                            <a:gd name="connsiteY20" fmla="*/ 279400 h 615950"/>
                            <a:gd name="connsiteX21" fmla="*/ 660400 w 1104900"/>
                            <a:gd name="connsiteY21" fmla="*/ 222250 h 615950"/>
                            <a:gd name="connsiteX22" fmla="*/ 527050 w 1104900"/>
                            <a:gd name="connsiteY22" fmla="*/ 158750 h 615950"/>
                            <a:gd name="connsiteX23" fmla="*/ 527050 w 1104900"/>
                            <a:gd name="connsiteY23" fmla="*/ 158750 h 615950"/>
                            <a:gd name="connsiteX24" fmla="*/ 431800 w 1104900"/>
                            <a:gd name="connsiteY24" fmla="*/ 146050 h 615950"/>
                            <a:gd name="connsiteX25" fmla="*/ 342900 w 1104900"/>
                            <a:gd name="connsiteY25" fmla="*/ 158750 h 615950"/>
                            <a:gd name="connsiteX26" fmla="*/ 6350 w 1104900"/>
                            <a:gd name="connsiteY26" fmla="*/ 0 h 6159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</a:cxnLst>
                          <a:rect l="l" t="t" r="r" b="b"/>
                          <a:pathLst>
                            <a:path w="1104900" h="615950">
                              <a:moveTo>
                                <a:pt x="6350" y="0"/>
                              </a:moveTo>
                              <a:lnTo>
                                <a:pt x="0" y="133350"/>
                              </a:lnTo>
                              <a:lnTo>
                                <a:pt x="95250" y="165100"/>
                              </a:lnTo>
                              <a:lnTo>
                                <a:pt x="222250" y="222250"/>
                              </a:lnTo>
                              <a:lnTo>
                                <a:pt x="304800" y="228600"/>
                              </a:lnTo>
                              <a:lnTo>
                                <a:pt x="342900" y="279400"/>
                              </a:lnTo>
                              <a:lnTo>
                                <a:pt x="495300" y="304800"/>
                              </a:lnTo>
                              <a:lnTo>
                                <a:pt x="590550" y="311150"/>
                              </a:lnTo>
                              <a:lnTo>
                                <a:pt x="609600" y="374650"/>
                              </a:lnTo>
                              <a:lnTo>
                                <a:pt x="673100" y="431800"/>
                              </a:lnTo>
                              <a:lnTo>
                                <a:pt x="749300" y="482600"/>
                              </a:lnTo>
                              <a:lnTo>
                                <a:pt x="850900" y="450850"/>
                              </a:lnTo>
                              <a:lnTo>
                                <a:pt x="1022350" y="558800"/>
                              </a:lnTo>
                              <a:lnTo>
                                <a:pt x="1104900" y="615950"/>
                              </a:lnTo>
                              <a:lnTo>
                                <a:pt x="1104900" y="615950"/>
                              </a:lnTo>
                              <a:lnTo>
                                <a:pt x="1028700" y="539750"/>
                              </a:lnTo>
                              <a:lnTo>
                                <a:pt x="996950" y="501650"/>
                              </a:lnTo>
                              <a:lnTo>
                                <a:pt x="977900" y="419100"/>
                              </a:lnTo>
                              <a:lnTo>
                                <a:pt x="952500" y="336550"/>
                              </a:lnTo>
                              <a:lnTo>
                                <a:pt x="857250" y="336550"/>
                              </a:lnTo>
                              <a:lnTo>
                                <a:pt x="781050" y="279400"/>
                              </a:lnTo>
                              <a:lnTo>
                                <a:pt x="660400" y="222250"/>
                              </a:lnTo>
                              <a:lnTo>
                                <a:pt x="527050" y="158750"/>
                              </a:lnTo>
                              <a:lnTo>
                                <a:pt x="527050" y="158750"/>
                              </a:lnTo>
                              <a:lnTo>
                                <a:pt x="431800" y="146050"/>
                              </a:lnTo>
                              <a:lnTo>
                                <a:pt x="342900" y="158750"/>
                              </a:lnTo>
                              <a:lnTo>
                                <a:pt x="6350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B0F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/>
                        </a:p>
                      </p:txBody>
                    </p:sp>
                    <p:sp>
                      <p:nvSpPr>
                        <p:cNvPr id="62" name="Rectangle 61"/>
                        <p:cNvSpPr/>
                        <p:nvPr/>
                      </p:nvSpPr>
                      <p:spPr>
                        <a:xfrm>
                          <a:off x="6773267" y="413146"/>
                          <a:ext cx="285750" cy="251222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/>
                        </a:p>
                      </p:txBody>
                    </p:sp>
                  </p:grpSp>
                  <p:sp>
                    <p:nvSpPr>
                      <p:cNvPr id="59" name="TextBox 58"/>
                      <p:cNvSpPr txBox="1"/>
                      <p:nvPr/>
                    </p:nvSpPr>
                    <p:spPr>
                      <a:xfrm>
                        <a:off x="5137300" y="577429"/>
                        <a:ext cx="1289300" cy="5095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b="1" dirty="0" smtClean="0"/>
                          <a:t>enlarged area</a:t>
                        </a:r>
                        <a:endParaRPr lang="en-US" sz="1400" b="1" dirty="0"/>
                      </a:p>
                    </p:txBody>
                  </p:sp>
                </p:grpSp>
                <p:sp>
                  <p:nvSpPr>
                    <p:cNvPr id="57" name="Rectangle 56"/>
                    <p:cNvSpPr/>
                    <p:nvPr/>
                  </p:nvSpPr>
                  <p:spPr>
                    <a:xfrm>
                      <a:off x="4966628" y="-1004"/>
                      <a:ext cx="1429148" cy="1050442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</p:grpSp>
              <p:sp>
                <p:nvSpPr>
                  <p:cNvPr id="48" name="TextBox 47"/>
                  <p:cNvSpPr txBox="1"/>
                  <p:nvPr/>
                </p:nvSpPr>
                <p:spPr>
                  <a:xfrm rot="1292920">
                    <a:off x="3144321" y="1190660"/>
                    <a:ext cx="1623100" cy="5095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 smtClean="0"/>
                      <a:t>Bosque-Waco drainage</a:t>
                    </a:r>
                    <a:endParaRPr lang="en-US" sz="1400" b="1" dirty="0"/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6448639" y="3579054"/>
                    <a:ext cx="994132" cy="5694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 smtClean="0"/>
                      <a:t>Brazos Co.</a:t>
                    </a:r>
                    <a:endParaRPr lang="en-US" sz="1600" b="1" dirty="0"/>
                  </a:p>
                </p:txBody>
              </p:sp>
              <p:sp>
                <p:nvSpPr>
                  <p:cNvPr id="50" name="Isosceles Triangle 49"/>
                  <p:cNvSpPr/>
                  <p:nvPr/>
                </p:nvSpPr>
                <p:spPr>
                  <a:xfrm>
                    <a:off x="5722658" y="5100637"/>
                    <a:ext cx="112040" cy="85725"/>
                  </a:xfrm>
                  <a:prstGeom prst="triangle">
                    <a:avLst/>
                  </a:prstGeom>
                  <a:solidFill>
                    <a:srgbClr val="92D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5950742" y="4829282"/>
                    <a:ext cx="925513" cy="5095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 smtClean="0"/>
                      <a:t>Flow gage</a:t>
                    </a:r>
                    <a:endParaRPr lang="en-US" sz="1400" b="1" dirty="0"/>
                  </a:p>
                </p:txBody>
              </p:sp>
              <p:sp>
                <p:nvSpPr>
                  <p:cNvPr id="52" name="Freeform 51"/>
                  <p:cNvSpPr/>
                  <p:nvPr/>
                </p:nvSpPr>
                <p:spPr>
                  <a:xfrm>
                    <a:off x="7309262" y="1809750"/>
                    <a:ext cx="381000" cy="502920"/>
                  </a:xfrm>
                  <a:custGeom>
                    <a:avLst/>
                    <a:gdLst>
                      <a:gd name="connsiteX0" fmla="*/ 0 w 381000"/>
                      <a:gd name="connsiteY0" fmla="*/ 0 h 502920"/>
                      <a:gd name="connsiteX1" fmla="*/ 129540 w 381000"/>
                      <a:gd name="connsiteY1" fmla="*/ 0 h 502920"/>
                      <a:gd name="connsiteX2" fmla="*/ 381000 w 381000"/>
                      <a:gd name="connsiteY2" fmla="*/ 457200 h 502920"/>
                      <a:gd name="connsiteX3" fmla="*/ 205740 w 381000"/>
                      <a:gd name="connsiteY3" fmla="*/ 502920 h 502920"/>
                      <a:gd name="connsiteX4" fmla="*/ 0 w 381000"/>
                      <a:gd name="connsiteY4" fmla="*/ 0 h 502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000" h="502920">
                        <a:moveTo>
                          <a:pt x="0" y="0"/>
                        </a:moveTo>
                        <a:lnTo>
                          <a:pt x="129540" y="0"/>
                        </a:lnTo>
                        <a:lnTo>
                          <a:pt x="381000" y="457200"/>
                        </a:lnTo>
                        <a:lnTo>
                          <a:pt x="205740" y="50292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6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53" name="Freeform 52"/>
                  <p:cNvSpPr/>
                  <p:nvPr/>
                </p:nvSpPr>
                <p:spPr>
                  <a:xfrm>
                    <a:off x="7545482" y="3166110"/>
                    <a:ext cx="228600" cy="518160"/>
                  </a:xfrm>
                  <a:custGeom>
                    <a:avLst/>
                    <a:gdLst>
                      <a:gd name="connsiteX0" fmla="*/ 0 w 381000"/>
                      <a:gd name="connsiteY0" fmla="*/ 0 h 502920"/>
                      <a:gd name="connsiteX1" fmla="*/ 129540 w 381000"/>
                      <a:gd name="connsiteY1" fmla="*/ 0 h 502920"/>
                      <a:gd name="connsiteX2" fmla="*/ 381000 w 381000"/>
                      <a:gd name="connsiteY2" fmla="*/ 457200 h 502920"/>
                      <a:gd name="connsiteX3" fmla="*/ 205740 w 381000"/>
                      <a:gd name="connsiteY3" fmla="*/ 502920 h 502920"/>
                      <a:gd name="connsiteX4" fmla="*/ 0 w 381000"/>
                      <a:gd name="connsiteY4" fmla="*/ 0 h 502920"/>
                      <a:gd name="connsiteX0" fmla="*/ 0 w 381000"/>
                      <a:gd name="connsiteY0" fmla="*/ 0 h 518160"/>
                      <a:gd name="connsiteX1" fmla="*/ 129540 w 381000"/>
                      <a:gd name="connsiteY1" fmla="*/ 0 h 518160"/>
                      <a:gd name="connsiteX2" fmla="*/ 381000 w 381000"/>
                      <a:gd name="connsiteY2" fmla="*/ 457200 h 518160"/>
                      <a:gd name="connsiteX3" fmla="*/ 99060 w 381000"/>
                      <a:gd name="connsiteY3" fmla="*/ 518160 h 518160"/>
                      <a:gd name="connsiteX4" fmla="*/ 0 w 381000"/>
                      <a:gd name="connsiteY4" fmla="*/ 0 h 518160"/>
                      <a:gd name="connsiteX0" fmla="*/ 0 w 228600"/>
                      <a:gd name="connsiteY0" fmla="*/ 0 h 518160"/>
                      <a:gd name="connsiteX1" fmla="*/ 129540 w 228600"/>
                      <a:gd name="connsiteY1" fmla="*/ 0 h 518160"/>
                      <a:gd name="connsiteX2" fmla="*/ 228600 w 228600"/>
                      <a:gd name="connsiteY2" fmla="*/ 495300 h 518160"/>
                      <a:gd name="connsiteX3" fmla="*/ 99060 w 228600"/>
                      <a:gd name="connsiteY3" fmla="*/ 518160 h 518160"/>
                      <a:gd name="connsiteX4" fmla="*/ 0 w 228600"/>
                      <a:gd name="connsiteY4" fmla="*/ 0 h 518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8600" h="518160">
                        <a:moveTo>
                          <a:pt x="0" y="0"/>
                        </a:moveTo>
                        <a:lnTo>
                          <a:pt x="129540" y="0"/>
                        </a:lnTo>
                        <a:lnTo>
                          <a:pt x="228600" y="495300"/>
                        </a:lnTo>
                        <a:lnTo>
                          <a:pt x="99060" y="51816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6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7037707" y="1786275"/>
                    <a:ext cx="1266057" cy="5095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 smtClean="0"/>
                      <a:t>Lake Limestone</a:t>
                    </a:r>
                    <a:endParaRPr lang="en-US" sz="1400" b="1" dirty="0"/>
                  </a:p>
                </p:txBody>
              </p:sp>
              <p:sp>
                <p:nvSpPr>
                  <p:cNvPr id="55" name="TextBox 54"/>
                  <p:cNvSpPr txBox="1"/>
                  <p:nvPr/>
                </p:nvSpPr>
                <p:spPr>
                  <a:xfrm rot="4594666">
                    <a:off x="6677279" y="3124035"/>
                    <a:ext cx="1814918" cy="355132"/>
                  </a:xfrm>
                  <a:prstGeom prst="rect">
                    <a:avLst/>
                  </a:prstGeom>
                  <a:solidFill>
                    <a:srgbClr val="FFFFFF">
                      <a:alpha val="18039"/>
                    </a:srgb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 smtClean="0"/>
                      <a:t>Navasota River</a:t>
                    </a:r>
                    <a:endParaRPr lang="en-US" sz="1400" b="1" dirty="0"/>
                  </a:p>
                </p:txBody>
              </p:sp>
            </p:grpSp>
            <p:grpSp>
              <p:nvGrpSpPr>
                <p:cNvPr id="12" name="Group 11"/>
                <p:cNvGrpSpPr/>
                <p:nvPr/>
              </p:nvGrpSpPr>
              <p:grpSpPr>
                <a:xfrm>
                  <a:off x="2782982" y="99774"/>
                  <a:ext cx="5320544" cy="4610695"/>
                  <a:chOff x="1924806" y="0"/>
                  <a:chExt cx="5320544" cy="4610695"/>
                </a:xfrm>
              </p:grpSpPr>
              <p:sp>
                <p:nvSpPr>
                  <p:cNvPr id="13" name="Freeform 12"/>
                  <p:cNvSpPr/>
                  <p:nvPr/>
                </p:nvSpPr>
                <p:spPr>
                  <a:xfrm>
                    <a:off x="4425950" y="806450"/>
                    <a:ext cx="2819400" cy="3804245"/>
                  </a:xfrm>
                  <a:custGeom>
                    <a:avLst/>
                    <a:gdLst>
                      <a:gd name="connsiteX0" fmla="*/ 0 w 2819400"/>
                      <a:gd name="connsiteY0" fmla="*/ 12700 h 3804245"/>
                      <a:gd name="connsiteX1" fmla="*/ 31750 w 2819400"/>
                      <a:gd name="connsiteY1" fmla="*/ 38100 h 3804245"/>
                      <a:gd name="connsiteX2" fmla="*/ 69850 w 2819400"/>
                      <a:gd name="connsiteY2" fmla="*/ 50800 h 3804245"/>
                      <a:gd name="connsiteX3" fmla="*/ 127000 w 2819400"/>
                      <a:gd name="connsiteY3" fmla="*/ 44450 h 3804245"/>
                      <a:gd name="connsiteX4" fmla="*/ 146050 w 2819400"/>
                      <a:gd name="connsiteY4" fmla="*/ 38100 h 3804245"/>
                      <a:gd name="connsiteX5" fmla="*/ 158750 w 2819400"/>
                      <a:gd name="connsiteY5" fmla="*/ 19050 h 3804245"/>
                      <a:gd name="connsiteX6" fmla="*/ 203200 w 2819400"/>
                      <a:gd name="connsiteY6" fmla="*/ 0 h 3804245"/>
                      <a:gd name="connsiteX7" fmla="*/ 260350 w 2819400"/>
                      <a:gd name="connsiteY7" fmla="*/ 12700 h 3804245"/>
                      <a:gd name="connsiteX8" fmla="*/ 273050 w 2819400"/>
                      <a:gd name="connsiteY8" fmla="*/ 31750 h 3804245"/>
                      <a:gd name="connsiteX9" fmla="*/ 292100 w 2819400"/>
                      <a:gd name="connsiteY9" fmla="*/ 44450 h 3804245"/>
                      <a:gd name="connsiteX10" fmla="*/ 298450 w 2819400"/>
                      <a:gd name="connsiteY10" fmla="*/ 63500 h 3804245"/>
                      <a:gd name="connsiteX11" fmla="*/ 355600 w 2819400"/>
                      <a:gd name="connsiteY11" fmla="*/ 107950 h 3804245"/>
                      <a:gd name="connsiteX12" fmla="*/ 374650 w 2819400"/>
                      <a:gd name="connsiteY12" fmla="*/ 120650 h 3804245"/>
                      <a:gd name="connsiteX13" fmla="*/ 393700 w 2819400"/>
                      <a:gd name="connsiteY13" fmla="*/ 133350 h 3804245"/>
                      <a:gd name="connsiteX14" fmla="*/ 457200 w 2819400"/>
                      <a:gd name="connsiteY14" fmla="*/ 152400 h 3804245"/>
                      <a:gd name="connsiteX15" fmla="*/ 501650 w 2819400"/>
                      <a:gd name="connsiteY15" fmla="*/ 165100 h 3804245"/>
                      <a:gd name="connsiteX16" fmla="*/ 520700 w 2819400"/>
                      <a:gd name="connsiteY16" fmla="*/ 171450 h 3804245"/>
                      <a:gd name="connsiteX17" fmla="*/ 679450 w 2819400"/>
                      <a:gd name="connsiteY17" fmla="*/ 190500 h 3804245"/>
                      <a:gd name="connsiteX18" fmla="*/ 698500 w 2819400"/>
                      <a:gd name="connsiteY18" fmla="*/ 196850 h 3804245"/>
                      <a:gd name="connsiteX19" fmla="*/ 762000 w 2819400"/>
                      <a:gd name="connsiteY19" fmla="*/ 190500 h 3804245"/>
                      <a:gd name="connsiteX20" fmla="*/ 781050 w 2819400"/>
                      <a:gd name="connsiteY20" fmla="*/ 184150 h 3804245"/>
                      <a:gd name="connsiteX21" fmla="*/ 819150 w 2819400"/>
                      <a:gd name="connsiteY21" fmla="*/ 196850 h 3804245"/>
                      <a:gd name="connsiteX22" fmla="*/ 844550 w 2819400"/>
                      <a:gd name="connsiteY22" fmla="*/ 215900 h 3804245"/>
                      <a:gd name="connsiteX23" fmla="*/ 901700 w 2819400"/>
                      <a:gd name="connsiteY23" fmla="*/ 254000 h 3804245"/>
                      <a:gd name="connsiteX24" fmla="*/ 920750 w 2819400"/>
                      <a:gd name="connsiteY24" fmla="*/ 260350 h 3804245"/>
                      <a:gd name="connsiteX25" fmla="*/ 1028700 w 2819400"/>
                      <a:gd name="connsiteY25" fmla="*/ 279400 h 3804245"/>
                      <a:gd name="connsiteX26" fmla="*/ 1047750 w 2819400"/>
                      <a:gd name="connsiteY26" fmla="*/ 285750 h 3804245"/>
                      <a:gd name="connsiteX27" fmla="*/ 1098550 w 2819400"/>
                      <a:gd name="connsiteY27" fmla="*/ 298450 h 3804245"/>
                      <a:gd name="connsiteX28" fmla="*/ 1174750 w 2819400"/>
                      <a:gd name="connsiteY28" fmla="*/ 349250 h 3804245"/>
                      <a:gd name="connsiteX29" fmla="*/ 1193800 w 2819400"/>
                      <a:gd name="connsiteY29" fmla="*/ 355600 h 3804245"/>
                      <a:gd name="connsiteX30" fmla="*/ 1212850 w 2819400"/>
                      <a:gd name="connsiteY30" fmla="*/ 374650 h 3804245"/>
                      <a:gd name="connsiteX31" fmla="*/ 1231900 w 2819400"/>
                      <a:gd name="connsiteY31" fmla="*/ 381000 h 3804245"/>
                      <a:gd name="connsiteX32" fmla="*/ 1282700 w 2819400"/>
                      <a:gd name="connsiteY32" fmla="*/ 393700 h 3804245"/>
                      <a:gd name="connsiteX33" fmla="*/ 1320800 w 2819400"/>
                      <a:gd name="connsiteY33" fmla="*/ 406400 h 3804245"/>
                      <a:gd name="connsiteX34" fmla="*/ 1790700 w 2819400"/>
                      <a:gd name="connsiteY34" fmla="*/ 425450 h 3804245"/>
                      <a:gd name="connsiteX35" fmla="*/ 1809750 w 2819400"/>
                      <a:gd name="connsiteY35" fmla="*/ 431800 h 3804245"/>
                      <a:gd name="connsiteX36" fmla="*/ 1854200 w 2819400"/>
                      <a:gd name="connsiteY36" fmla="*/ 450850 h 3804245"/>
                      <a:gd name="connsiteX37" fmla="*/ 1873250 w 2819400"/>
                      <a:gd name="connsiteY37" fmla="*/ 469900 h 3804245"/>
                      <a:gd name="connsiteX38" fmla="*/ 1892300 w 2819400"/>
                      <a:gd name="connsiteY38" fmla="*/ 482600 h 3804245"/>
                      <a:gd name="connsiteX39" fmla="*/ 1905000 w 2819400"/>
                      <a:gd name="connsiteY39" fmla="*/ 501650 h 3804245"/>
                      <a:gd name="connsiteX40" fmla="*/ 1924050 w 2819400"/>
                      <a:gd name="connsiteY40" fmla="*/ 520700 h 3804245"/>
                      <a:gd name="connsiteX41" fmla="*/ 1943100 w 2819400"/>
                      <a:gd name="connsiteY41" fmla="*/ 558800 h 3804245"/>
                      <a:gd name="connsiteX42" fmla="*/ 1955800 w 2819400"/>
                      <a:gd name="connsiteY42" fmla="*/ 577850 h 3804245"/>
                      <a:gd name="connsiteX43" fmla="*/ 1968500 w 2819400"/>
                      <a:gd name="connsiteY43" fmla="*/ 615950 h 3804245"/>
                      <a:gd name="connsiteX44" fmla="*/ 1981200 w 2819400"/>
                      <a:gd name="connsiteY44" fmla="*/ 654050 h 3804245"/>
                      <a:gd name="connsiteX45" fmla="*/ 1987550 w 2819400"/>
                      <a:gd name="connsiteY45" fmla="*/ 673100 h 3804245"/>
                      <a:gd name="connsiteX46" fmla="*/ 1993900 w 2819400"/>
                      <a:gd name="connsiteY46" fmla="*/ 692150 h 3804245"/>
                      <a:gd name="connsiteX47" fmla="*/ 1987550 w 2819400"/>
                      <a:gd name="connsiteY47" fmla="*/ 742950 h 3804245"/>
                      <a:gd name="connsiteX48" fmla="*/ 2000250 w 2819400"/>
                      <a:gd name="connsiteY48" fmla="*/ 825500 h 3804245"/>
                      <a:gd name="connsiteX49" fmla="*/ 2012950 w 2819400"/>
                      <a:gd name="connsiteY49" fmla="*/ 895350 h 3804245"/>
                      <a:gd name="connsiteX50" fmla="*/ 2019300 w 2819400"/>
                      <a:gd name="connsiteY50" fmla="*/ 933450 h 3804245"/>
                      <a:gd name="connsiteX51" fmla="*/ 2025650 w 2819400"/>
                      <a:gd name="connsiteY51" fmla="*/ 952500 h 3804245"/>
                      <a:gd name="connsiteX52" fmla="*/ 2051050 w 2819400"/>
                      <a:gd name="connsiteY52" fmla="*/ 1054100 h 3804245"/>
                      <a:gd name="connsiteX53" fmla="*/ 2063750 w 2819400"/>
                      <a:gd name="connsiteY53" fmla="*/ 1092200 h 3804245"/>
                      <a:gd name="connsiteX54" fmla="*/ 2070100 w 2819400"/>
                      <a:gd name="connsiteY54" fmla="*/ 1111250 h 3804245"/>
                      <a:gd name="connsiteX55" fmla="*/ 2095500 w 2819400"/>
                      <a:gd name="connsiteY55" fmla="*/ 1149350 h 3804245"/>
                      <a:gd name="connsiteX56" fmla="*/ 2101850 w 2819400"/>
                      <a:gd name="connsiteY56" fmla="*/ 1168400 h 3804245"/>
                      <a:gd name="connsiteX57" fmla="*/ 2120900 w 2819400"/>
                      <a:gd name="connsiteY57" fmla="*/ 1187450 h 3804245"/>
                      <a:gd name="connsiteX58" fmla="*/ 2133600 w 2819400"/>
                      <a:gd name="connsiteY58" fmla="*/ 1206500 h 3804245"/>
                      <a:gd name="connsiteX59" fmla="*/ 2171700 w 2819400"/>
                      <a:gd name="connsiteY59" fmla="*/ 1231900 h 3804245"/>
                      <a:gd name="connsiteX60" fmla="*/ 2184400 w 2819400"/>
                      <a:gd name="connsiteY60" fmla="*/ 1250950 h 3804245"/>
                      <a:gd name="connsiteX61" fmla="*/ 2190750 w 2819400"/>
                      <a:gd name="connsiteY61" fmla="*/ 1270000 h 3804245"/>
                      <a:gd name="connsiteX62" fmla="*/ 2228850 w 2819400"/>
                      <a:gd name="connsiteY62" fmla="*/ 1327150 h 3804245"/>
                      <a:gd name="connsiteX63" fmla="*/ 2241550 w 2819400"/>
                      <a:gd name="connsiteY63" fmla="*/ 1346200 h 3804245"/>
                      <a:gd name="connsiteX64" fmla="*/ 2254250 w 2819400"/>
                      <a:gd name="connsiteY64" fmla="*/ 1384300 h 3804245"/>
                      <a:gd name="connsiteX65" fmla="*/ 2254250 w 2819400"/>
                      <a:gd name="connsiteY65" fmla="*/ 1543050 h 3804245"/>
                      <a:gd name="connsiteX66" fmla="*/ 2247900 w 2819400"/>
                      <a:gd name="connsiteY66" fmla="*/ 1562100 h 3804245"/>
                      <a:gd name="connsiteX67" fmla="*/ 2241550 w 2819400"/>
                      <a:gd name="connsiteY67" fmla="*/ 1593850 h 3804245"/>
                      <a:gd name="connsiteX68" fmla="*/ 2235200 w 2819400"/>
                      <a:gd name="connsiteY68" fmla="*/ 1619250 h 3804245"/>
                      <a:gd name="connsiteX69" fmla="*/ 2228850 w 2819400"/>
                      <a:gd name="connsiteY69" fmla="*/ 1663700 h 3804245"/>
                      <a:gd name="connsiteX70" fmla="*/ 2209800 w 2819400"/>
                      <a:gd name="connsiteY70" fmla="*/ 1898650 h 3804245"/>
                      <a:gd name="connsiteX71" fmla="*/ 2216150 w 2819400"/>
                      <a:gd name="connsiteY71" fmla="*/ 2051050 h 3804245"/>
                      <a:gd name="connsiteX72" fmla="*/ 2222500 w 2819400"/>
                      <a:gd name="connsiteY72" fmla="*/ 2070100 h 3804245"/>
                      <a:gd name="connsiteX73" fmla="*/ 2228850 w 2819400"/>
                      <a:gd name="connsiteY73" fmla="*/ 2114550 h 3804245"/>
                      <a:gd name="connsiteX74" fmla="*/ 2241550 w 2819400"/>
                      <a:gd name="connsiteY74" fmla="*/ 2216150 h 3804245"/>
                      <a:gd name="connsiteX75" fmla="*/ 2235200 w 2819400"/>
                      <a:gd name="connsiteY75" fmla="*/ 2387600 h 3804245"/>
                      <a:gd name="connsiteX76" fmla="*/ 2247900 w 2819400"/>
                      <a:gd name="connsiteY76" fmla="*/ 2489200 h 3804245"/>
                      <a:gd name="connsiteX77" fmla="*/ 2260600 w 2819400"/>
                      <a:gd name="connsiteY77" fmla="*/ 2527300 h 3804245"/>
                      <a:gd name="connsiteX78" fmla="*/ 2266950 w 2819400"/>
                      <a:gd name="connsiteY78" fmla="*/ 2552700 h 3804245"/>
                      <a:gd name="connsiteX79" fmla="*/ 2286000 w 2819400"/>
                      <a:gd name="connsiteY79" fmla="*/ 2609850 h 3804245"/>
                      <a:gd name="connsiteX80" fmla="*/ 2292350 w 2819400"/>
                      <a:gd name="connsiteY80" fmla="*/ 2628900 h 3804245"/>
                      <a:gd name="connsiteX81" fmla="*/ 2305050 w 2819400"/>
                      <a:gd name="connsiteY81" fmla="*/ 2679700 h 3804245"/>
                      <a:gd name="connsiteX82" fmla="*/ 2317750 w 2819400"/>
                      <a:gd name="connsiteY82" fmla="*/ 2730500 h 3804245"/>
                      <a:gd name="connsiteX83" fmla="*/ 2343150 w 2819400"/>
                      <a:gd name="connsiteY83" fmla="*/ 2768600 h 3804245"/>
                      <a:gd name="connsiteX84" fmla="*/ 2355850 w 2819400"/>
                      <a:gd name="connsiteY84" fmla="*/ 2787650 h 3804245"/>
                      <a:gd name="connsiteX85" fmla="*/ 2374900 w 2819400"/>
                      <a:gd name="connsiteY85" fmla="*/ 2800350 h 3804245"/>
                      <a:gd name="connsiteX86" fmla="*/ 2406650 w 2819400"/>
                      <a:gd name="connsiteY86" fmla="*/ 2825750 h 3804245"/>
                      <a:gd name="connsiteX87" fmla="*/ 2425700 w 2819400"/>
                      <a:gd name="connsiteY87" fmla="*/ 2838450 h 3804245"/>
                      <a:gd name="connsiteX88" fmla="*/ 2463800 w 2819400"/>
                      <a:gd name="connsiteY88" fmla="*/ 2851150 h 3804245"/>
                      <a:gd name="connsiteX89" fmla="*/ 2590800 w 2819400"/>
                      <a:gd name="connsiteY89" fmla="*/ 2863850 h 3804245"/>
                      <a:gd name="connsiteX90" fmla="*/ 2609850 w 2819400"/>
                      <a:gd name="connsiteY90" fmla="*/ 2870200 h 3804245"/>
                      <a:gd name="connsiteX91" fmla="*/ 2647950 w 2819400"/>
                      <a:gd name="connsiteY91" fmla="*/ 2895600 h 3804245"/>
                      <a:gd name="connsiteX92" fmla="*/ 2667000 w 2819400"/>
                      <a:gd name="connsiteY92" fmla="*/ 2908300 h 3804245"/>
                      <a:gd name="connsiteX93" fmla="*/ 2686050 w 2819400"/>
                      <a:gd name="connsiteY93" fmla="*/ 2927350 h 3804245"/>
                      <a:gd name="connsiteX94" fmla="*/ 2724150 w 2819400"/>
                      <a:gd name="connsiteY94" fmla="*/ 2952750 h 3804245"/>
                      <a:gd name="connsiteX95" fmla="*/ 2736850 w 2819400"/>
                      <a:gd name="connsiteY95" fmla="*/ 2971800 h 3804245"/>
                      <a:gd name="connsiteX96" fmla="*/ 2762250 w 2819400"/>
                      <a:gd name="connsiteY96" fmla="*/ 2997200 h 3804245"/>
                      <a:gd name="connsiteX97" fmla="*/ 2768600 w 2819400"/>
                      <a:gd name="connsiteY97" fmla="*/ 3016250 h 3804245"/>
                      <a:gd name="connsiteX98" fmla="*/ 2794000 w 2819400"/>
                      <a:gd name="connsiteY98" fmla="*/ 3054350 h 3804245"/>
                      <a:gd name="connsiteX99" fmla="*/ 2806700 w 2819400"/>
                      <a:gd name="connsiteY99" fmla="*/ 3073400 h 3804245"/>
                      <a:gd name="connsiteX100" fmla="*/ 2819400 w 2819400"/>
                      <a:gd name="connsiteY100" fmla="*/ 3124200 h 3804245"/>
                      <a:gd name="connsiteX101" fmla="*/ 2813050 w 2819400"/>
                      <a:gd name="connsiteY101" fmla="*/ 3162300 h 3804245"/>
                      <a:gd name="connsiteX102" fmla="*/ 2800350 w 2819400"/>
                      <a:gd name="connsiteY102" fmla="*/ 3200400 h 3804245"/>
                      <a:gd name="connsiteX103" fmla="*/ 2787650 w 2819400"/>
                      <a:gd name="connsiteY103" fmla="*/ 3251200 h 3804245"/>
                      <a:gd name="connsiteX104" fmla="*/ 2774950 w 2819400"/>
                      <a:gd name="connsiteY104" fmla="*/ 3289300 h 3804245"/>
                      <a:gd name="connsiteX105" fmla="*/ 2768600 w 2819400"/>
                      <a:gd name="connsiteY105" fmla="*/ 3308350 h 3804245"/>
                      <a:gd name="connsiteX106" fmla="*/ 2749550 w 2819400"/>
                      <a:gd name="connsiteY106" fmla="*/ 3321050 h 3804245"/>
                      <a:gd name="connsiteX107" fmla="*/ 2717800 w 2819400"/>
                      <a:gd name="connsiteY107" fmla="*/ 3378200 h 3804245"/>
                      <a:gd name="connsiteX108" fmla="*/ 2705100 w 2819400"/>
                      <a:gd name="connsiteY108" fmla="*/ 3397250 h 3804245"/>
                      <a:gd name="connsiteX109" fmla="*/ 2730500 w 2819400"/>
                      <a:gd name="connsiteY109" fmla="*/ 3460750 h 3804245"/>
                      <a:gd name="connsiteX110" fmla="*/ 2755900 w 2819400"/>
                      <a:gd name="connsiteY110" fmla="*/ 3498850 h 3804245"/>
                      <a:gd name="connsiteX111" fmla="*/ 2730500 w 2819400"/>
                      <a:gd name="connsiteY111" fmla="*/ 3536950 h 3804245"/>
                      <a:gd name="connsiteX112" fmla="*/ 2692400 w 2819400"/>
                      <a:gd name="connsiteY112" fmla="*/ 3562350 h 3804245"/>
                      <a:gd name="connsiteX113" fmla="*/ 2679700 w 2819400"/>
                      <a:gd name="connsiteY113" fmla="*/ 3581400 h 3804245"/>
                      <a:gd name="connsiteX114" fmla="*/ 2641600 w 2819400"/>
                      <a:gd name="connsiteY114" fmla="*/ 3594100 h 3804245"/>
                      <a:gd name="connsiteX115" fmla="*/ 2622550 w 2819400"/>
                      <a:gd name="connsiteY115" fmla="*/ 3587750 h 3804245"/>
                      <a:gd name="connsiteX116" fmla="*/ 2590800 w 2819400"/>
                      <a:gd name="connsiteY116" fmla="*/ 3638550 h 3804245"/>
                      <a:gd name="connsiteX117" fmla="*/ 2571750 w 2819400"/>
                      <a:gd name="connsiteY117" fmla="*/ 3657600 h 3804245"/>
                      <a:gd name="connsiteX118" fmla="*/ 2540000 w 2819400"/>
                      <a:gd name="connsiteY118" fmla="*/ 3683000 h 3804245"/>
                      <a:gd name="connsiteX119" fmla="*/ 2501900 w 2819400"/>
                      <a:gd name="connsiteY119" fmla="*/ 3708400 h 3804245"/>
                      <a:gd name="connsiteX120" fmla="*/ 2457450 w 2819400"/>
                      <a:gd name="connsiteY120" fmla="*/ 3733800 h 3804245"/>
                      <a:gd name="connsiteX121" fmla="*/ 2400300 w 2819400"/>
                      <a:gd name="connsiteY121" fmla="*/ 3759200 h 3804245"/>
                      <a:gd name="connsiteX122" fmla="*/ 2324100 w 2819400"/>
                      <a:gd name="connsiteY122" fmla="*/ 3784600 h 3804245"/>
                      <a:gd name="connsiteX123" fmla="*/ 2266950 w 2819400"/>
                      <a:gd name="connsiteY123" fmla="*/ 3803650 h 3804245"/>
                      <a:gd name="connsiteX124" fmla="*/ 2254250 w 2819400"/>
                      <a:gd name="connsiteY124" fmla="*/ 3803650 h 3804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</a:cxnLst>
                    <a:rect l="l" t="t" r="r" b="b"/>
                    <a:pathLst>
                      <a:path w="2819400" h="3804245">
                        <a:moveTo>
                          <a:pt x="0" y="12700"/>
                        </a:moveTo>
                        <a:cubicBezTo>
                          <a:pt x="10583" y="21167"/>
                          <a:pt x="19852" y="31610"/>
                          <a:pt x="31750" y="38100"/>
                        </a:cubicBezTo>
                        <a:cubicBezTo>
                          <a:pt x="43502" y="44510"/>
                          <a:pt x="69850" y="50800"/>
                          <a:pt x="69850" y="50800"/>
                        </a:cubicBezTo>
                        <a:cubicBezTo>
                          <a:pt x="88900" y="48683"/>
                          <a:pt x="108094" y="47601"/>
                          <a:pt x="127000" y="44450"/>
                        </a:cubicBezTo>
                        <a:cubicBezTo>
                          <a:pt x="133602" y="43350"/>
                          <a:pt x="140823" y="42281"/>
                          <a:pt x="146050" y="38100"/>
                        </a:cubicBezTo>
                        <a:cubicBezTo>
                          <a:pt x="152009" y="33332"/>
                          <a:pt x="153354" y="24446"/>
                          <a:pt x="158750" y="19050"/>
                        </a:cubicBezTo>
                        <a:cubicBezTo>
                          <a:pt x="173368" y="4432"/>
                          <a:pt x="183769" y="4858"/>
                          <a:pt x="203200" y="0"/>
                        </a:cubicBezTo>
                        <a:cubicBezTo>
                          <a:pt x="203590" y="65"/>
                          <a:pt x="252123" y="6118"/>
                          <a:pt x="260350" y="12700"/>
                        </a:cubicBezTo>
                        <a:cubicBezTo>
                          <a:pt x="266309" y="17468"/>
                          <a:pt x="267654" y="26354"/>
                          <a:pt x="273050" y="31750"/>
                        </a:cubicBezTo>
                        <a:cubicBezTo>
                          <a:pt x="278446" y="37146"/>
                          <a:pt x="285750" y="40217"/>
                          <a:pt x="292100" y="44450"/>
                        </a:cubicBezTo>
                        <a:cubicBezTo>
                          <a:pt x="294217" y="50800"/>
                          <a:pt x="294737" y="57931"/>
                          <a:pt x="298450" y="63500"/>
                        </a:cubicBezTo>
                        <a:cubicBezTo>
                          <a:pt x="310387" y="81406"/>
                          <a:pt x="340462" y="97858"/>
                          <a:pt x="355600" y="107950"/>
                        </a:cubicBezTo>
                        <a:lnTo>
                          <a:pt x="374650" y="120650"/>
                        </a:lnTo>
                        <a:cubicBezTo>
                          <a:pt x="381000" y="124883"/>
                          <a:pt x="386296" y="131499"/>
                          <a:pt x="393700" y="133350"/>
                        </a:cubicBezTo>
                        <a:cubicBezTo>
                          <a:pt x="432087" y="142947"/>
                          <a:pt x="410821" y="136940"/>
                          <a:pt x="457200" y="152400"/>
                        </a:cubicBezTo>
                        <a:cubicBezTo>
                          <a:pt x="502875" y="167625"/>
                          <a:pt x="445836" y="149153"/>
                          <a:pt x="501650" y="165100"/>
                        </a:cubicBezTo>
                        <a:cubicBezTo>
                          <a:pt x="508086" y="166939"/>
                          <a:pt x="514063" y="170584"/>
                          <a:pt x="520700" y="171450"/>
                        </a:cubicBezTo>
                        <a:cubicBezTo>
                          <a:pt x="572393" y="178193"/>
                          <a:pt x="627810" y="177590"/>
                          <a:pt x="679450" y="190500"/>
                        </a:cubicBezTo>
                        <a:cubicBezTo>
                          <a:pt x="685944" y="192123"/>
                          <a:pt x="692150" y="194733"/>
                          <a:pt x="698500" y="196850"/>
                        </a:cubicBezTo>
                        <a:cubicBezTo>
                          <a:pt x="719667" y="194733"/>
                          <a:pt x="740975" y="193735"/>
                          <a:pt x="762000" y="190500"/>
                        </a:cubicBezTo>
                        <a:cubicBezTo>
                          <a:pt x="768616" y="189482"/>
                          <a:pt x="774397" y="183411"/>
                          <a:pt x="781050" y="184150"/>
                        </a:cubicBezTo>
                        <a:cubicBezTo>
                          <a:pt x="794355" y="185628"/>
                          <a:pt x="819150" y="196850"/>
                          <a:pt x="819150" y="196850"/>
                        </a:cubicBezTo>
                        <a:cubicBezTo>
                          <a:pt x="827617" y="203200"/>
                          <a:pt x="835880" y="209831"/>
                          <a:pt x="844550" y="215900"/>
                        </a:cubicBezTo>
                        <a:cubicBezTo>
                          <a:pt x="863307" y="229030"/>
                          <a:pt x="882650" y="241300"/>
                          <a:pt x="901700" y="254000"/>
                        </a:cubicBezTo>
                        <a:cubicBezTo>
                          <a:pt x="907269" y="257713"/>
                          <a:pt x="914400" y="258233"/>
                          <a:pt x="920750" y="260350"/>
                        </a:cubicBezTo>
                        <a:cubicBezTo>
                          <a:pt x="966606" y="290921"/>
                          <a:pt x="924063" y="267090"/>
                          <a:pt x="1028700" y="279400"/>
                        </a:cubicBezTo>
                        <a:cubicBezTo>
                          <a:pt x="1035348" y="280182"/>
                          <a:pt x="1041256" y="284127"/>
                          <a:pt x="1047750" y="285750"/>
                        </a:cubicBezTo>
                        <a:lnTo>
                          <a:pt x="1098550" y="298450"/>
                        </a:lnTo>
                        <a:lnTo>
                          <a:pt x="1174750" y="349250"/>
                        </a:lnTo>
                        <a:cubicBezTo>
                          <a:pt x="1180319" y="352963"/>
                          <a:pt x="1187450" y="353483"/>
                          <a:pt x="1193800" y="355600"/>
                        </a:cubicBezTo>
                        <a:cubicBezTo>
                          <a:pt x="1200150" y="361950"/>
                          <a:pt x="1205378" y="369669"/>
                          <a:pt x="1212850" y="374650"/>
                        </a:cubicBezTo>
                        <a:cubicBezTo>
                          <a:pt x="1218419" y="378363"/>
                          <a:pt x="1225442" y="379239"/>
                          <a:pt x="1231900" y="381000"/>
                        </a:cubicBezTo>
                        <a:cubicBezTo>
                          <a:pt x="1248739" y="385593"/>
                          <a:pt x="1266141" y="388180"/>
                          <a:pt x="1282700" y="393700"/>
                        </a:cubicBezTo>
                        <a:cubicBezTo>
                          <a:pt x="1295400" y="397933"/>
                          <a:pt x="1307441" y="405538"/>
                          <a:pt x="1320800" y="406400"/>
                        </a:cubicBezTo>
                        <a:cubicBezTo>
                          <a:pt x="1608502" y="424961"/>
                          <a:pt x="1451915" y="417571"/>
                          <a:pt x="1790700" y="425450"/>
                        </a:cubicBezTo>
                        <a:cubicBezTo>
                          <a:pt x="1797050" y="427567"/>
                          <a:pt x="1803598" y="429163"/>
                          <a:pt x="1809750" y="431800"/>
                        </a:cubicBezTo>
                        <a:cubicBezTo>
                          <a:pt x="1864677" y="455340"/>
                          <a:pt x="1809524" y="435958"/>
                          <a:pt x="1854200" y="450850"/>
                        </a:cubicBezTo>
                        <a:cubicBezTo>
                          <a:pt x="1860550" y="457200"/>
                          <a:pt x="1866351" y="464151"/>
                          <a:pt x="1873250" y="469900"/>
                        </a:cubicBezTo>
                        <a:cubicBezTo>
                          <a:pt x="1879113" y="474786"/>
                          <a:pt x="1886904" y="477204"/>
                          <a:pt x="1892300" y="482600"/>
                        </a:cubicBezTo>
                        <a:cubicBezTo>
                          <a:pt x="1897696" y="487996"/>
                          <a:pt x="1900114" y="495787"/>
                          <a:pt x="1905000" y="501650"/>
                        </a:cubicBezTo>
                        <a:cubicBezTo>
                          <a:pt x="1910749" y="508549"/>
                          <a:pt x="1918301" y="513801"/>
                          <a:pt x="1924050" y="520700"/>
                        </a:cubicBezTo>
                        <a:cubicBezTo>
                          <a:pt x="1946798" y="547997"/>
                          <a:pt x="1928781" y="530161"/>
                          <a:pt x="1943100" y="558800"/>
                        </a:cubicBezTo>
                        <a:cubicBezTo>
                          <a:pt x="1946513" y="565626"/>
                          <a:pt x="1952700" y="570876"/>
                          <a:pt x="1955800" y="577850"/>
                        </a:cubicBezTo>
                        <a:cubicBezTo>
                          <a:pt x="1961237" y="590083"/>
                          <a:pt x="1964267" y="603250"/>
                          <a:pt x="1968500" y="615950"/>
                        </a:cubicBezTo>
                        <a:lnTo>
                          <a:pt x="1981200" y="654050"/>
                        </a:lnTo>
                        <a:lnTo>
                          <a:pt x="1987550" y="673100"/>
                        </a:lnTo>
                        <a:lnTo>
                          <a:pt x="1993900" y="692150"/>
                        </a:lnTo>
                        <a:cubicBezTo>
                          <a:pt x="1991783" y="709083"/>
                          <a:pt x="1987550" y="725885"/>
                          <a:pt x="1987550" y="742950"/>
                        </a:cubicBezTo>
                        <a:cubicBezTo>
                          <a:pt x="1987550" y="792062"/>
                          <a:pt x="1989381" y="792892"/>
                          <a:pt x="2000250" y="825500"/>
                        </a:cubicBezTo>
                        <a:cubicBezTo>
                          <a:pt x="2016392" y="938494"/>
                          <a:pt x="1997980" y="820500"/>
                          <a:pt x="2012950" y="895350"/>
                        </a:cubicBezTo>
                        <a:cubicBezTo>
                          <a:pt x="2015475" y="907975"/>
                          <a:pt x="2016507" y="920881"/>
                          <a:pt x="2019300" y="933450"/>
                        </a:cubicBezTo>
                        <a:cubicBezTo>
                          <a:pt x="2020752" y="939984"/>
                          <a:pt x="2024145" y="945978"/>
                          <a:pt x="2025650" y="952500"/>
                        </a:cubicBezTo>
                        <a:cubicBezTo>
                          <a:pt x="2048638" y="1052115"/>
                          <a:pt x="2026772" y="981265"/>
                          <a:pt x="2051050" y="1054100"/>
                        </a:cubicBezTo>
                        <a:lnTo>
                          <a:pt x="2063750" y="1092200"/>
                        </a:lnTo>
                        <a:cubicBezTo>
                          <a:pt x="2065867" y="1098550"/>
                          <a:pt x="2066387" y="1105681"/>
                          <a:pt x="2070100" y="1111250"/>
                        </a:cubicBezTo>
                        <a:cubicBezTo>
                          <a:pt x="2078567" y="1123950"/>
                          <a:pt x="2090673" y="1134870"/>
                          <a:pt x="2095500" y="1149350"/>
                        </a:cubicBezTo>
                        <a:cubicBezTo>
                          <a:pt x="2097617" y="1155700"/>
                          <a:pt x="2098137" y="1162831"/>
                          <a:pt x="2101850" y="1168400"/>
                        </a:cubicBezTo>
                        <a:cubicBezTo>
                          <a:pt x="2106831" y="1175872"/>
                          <a:pt x="2115151" y="1180551"/>
                          <a:pt x="2120900" y="1187450"/>
                        </a:cubicBezTo>
                        <a:cubicBezTo>
                          <a:pt x="2125786" y="1193313"/>
                          <a:pt x="2127857" y="1201474"/>
                          <a:pt x="2133600" y="1206500"/>
                        </a:cubicBezTo>
                        <a:cubicBezTo>
                          <a:pt x="2145087" y="1216551"/>
                          <a:pt x="2171700" y="1231900"/>
                          <a:pt x="2171700" y="1231900"/>
                        </a:cubicBezTo>
                        <a:cubicBezTo>
                          <a:pt x="2175933" y="1238250"/>
                          <a:pt x="2180987" y="1244124"/>
                          <a:pt x="2184400" y="1250950"/>
                        </a:cubicBezTo>
                        <a:cubicBezTo>
                          <a:pt x="2187393" y="1256937"/>
                          <a:pt x="2187499" y="1264149"/>
                          <a:pt x="2190750" y="1270000"/>
                        </a:cubicBezTo>
                        <a:lnTo>
                          <a:pt x="2228850" y="1327150"/>
                        </a:lnTo>
                        <a:cubicBezTo>
                          <a:pt x="2233083" y="1333500"/>
                          <a:pt x="2239137" y="1338960"/>
                          <a:pt x="2241550" y="1346200"/>
                        </a:cubicBezTo>
                        <a:lnTo>
                          <a:pt x="2254250" y="1384300"/>
                        </a:lnTo>
                        <a:cubicBezTo>
                          <a:pt x="2263717" y="1460038"/>
                          <a:pt x="2264461" y="1440938"/>
                          <a:pt x="2254250" y="1543050"/>
                        </a:cubicBezTo>
                        <a:cubicBezTo>
                          <a:pt x="2253584" y="1549710"/>
                          <a:pt x="2249523" y="1555606"/>
                          <a:pt x="2247900" y="1562100"/>
                        </a:cubicBezTo>
                        <a:cubicBezTo>
                          <a:pt x="2245282" y="1572571"/>
                          <a:pt x="2243891" y="1583314"/>
                          <a:pt x="2241550" y="1593850"/>
                        </a:cubicBezTo>
                        <a:cubicBezTo>
                          <a:pt x="2239657" y="1602369"/>
                          <a:pt x="2236761" y="1610664"/>
                          <a:pt x="2235200" y="1619250"/>
                        </a:cubicBezTo>
                        <a:cubicBezTo>
                          <a:pt x="2232523" y="1633976"/>
                          <a:pt x="2230444" y="1648818"/>
                          <a:pt x="2228850" y="1663700"/>
                        </a:cubicBezTo>
                        <a:cubicBezTo>
                          <a:pt x="2215718" y="1786262"/>
                          <a:pt x="2216818" y="1786355"/>
                          <a:pt x="2209800" y="1898650"/>
                        </a:cubicBezTo>
                        <a:cubicBezTo>
                          <a:pt x="2211917" y="1949450"/>
                          <a:pt x="2212394" y="2000345"/>
                          <a:pt x="2216150" y="2051050"/>
                        </a:cubicBezTo>
                        <a:cubicBezTo>
                          <a:pt x="2216644" y="2057725"/>
                          <a:pt x="2221187" y="2063536"/>
                          <a:pt x="2222500" y="2070100"/>
                        </a:cubicBezTo>
                        <a:cubicBezTo>
                          <a:pt x="2225435" y="2084776"/>
                          <a:pt x="2226994" y="2099698"/>
                          <a:pt x="2228850" y="2114550"/>
                        </a:cubicBezTo>
                        <a:cubicBezTo>
                          <a:pt x="2244856" y="2242595"/>
                          <a:pt x="2226240" y="2108981"/>
                          <a:pt x="2241550" y="2216150"/>
                        </a:cubicBezTo>
                        <a:cubicBezTo>
                          <a:pt x="2239433" y="2273300"/>
                          <a:pt x="2233870" y="2330426"/>
                          <a:pt x="2235200" y="2387600"/>
                        </a:cubicBezTo>
                        <a:cubicBezTo>
                          <a:pt x="2235994" y="2421721"/>
                          <a:pt x="2243667" y="2455333"/>
                          <a:pt x="2247900" y="2489200"/>
                        </a:cubicBezTo>
                        <a:cubicBezTo>
                          <a:pt x="2249560" y="2502484"/>
                          <a:pt x="2256367" y="2514600"/>
                          <a:pt x="2260600" y="2527300"/>
                        </a:cubicBezTo>
                        <a:cubicBezTo>
                          <a:pt x="2263360" y="2535579"/>
                          <a:pt x="2264442" y="2544341"/>
                          <a:pt x="2266950" y="2552700"/>
                        </a:cubicBezTo>
                        <a:lnTo>
                          <a:pt x="2286000" y="2609850"/>
                        </a:lnTo>
                        <a:cubicBezTo>
                          <a:pt x="2288117" y="2616200"/>
                          <a:pt x="2290727" y="2622406"/>
                          <a:pt x="2292350" y="2628900"/>
                        </a:cubicBezTo>
                        <a:lnTo>
                          <a:pt x="2305050" y="2679700"/>
                        </a:lnTo>
                        <a:cubicBezTo>
                          <a:pt x="2307609" y="2689936"/>
                          <a:pt x="2311152" y="2718624"/>
                          <a:pt x="2317750" y="2730500"/>
                        </a:cubicBezTo>
                        <a:cubicBezTo>
                          <a:pt x="2325163" y="2743843"/>
                          <a:pt x="2334683" y="2755900"/>
                          <a:pt x="2343150" y="2768600"/>
                        </a:cubicBezTo>
                        <a:lnTo>
                          <a:pt x="2355850" y="2787650"/>
                        </a:lnTo>
                        <a:cubicBezTo>
                          <a:pt x="2360083" y="2794000"/>
                          <a:pt x="2368550" y="2796117"/>
                          <a:pt x="2374900" y="2800350"/>
                        </a:cubicBezTo>
                        <a:cubicBezTo>
                          <a:pt x="2396309" y="2832463"/>
                          <a:pt x="2375978" y="2810414"/>
                          <a:pt x="2406650" y="2825750"/>
                        </a:cubicBezTo>
                        <a:cubicBezTo>
                          <a:pt x="2413476" y="2829163"/>
                          <a:pt x="2418726" y="2835350"/>
                          <a:pt x="2425700" y="2838450"/>
                        </a:cubicBezTo>
                        <a:cubicBezTo>
                          <a:pt x="2437933" y="2843887"/>
                          <a:pt x="2451100" y="2846917"/>
                          <a:pt x="2463800" y="2851150"/>
                        </a:cubicBezTo>
                        <a:cubicBezTo>
                          <a:pt x="2517046" y="2868899"/>
                          <a:pt x="2476168" y="2857107"/>
                          <a:pt x="2590800" y="2863850"/>
                        </a:cubicBezTo>
                        <a:cubicBezTo>
                          <a:pt x="2597150" y="2865967"/>
                          <a:pt x="2603999" y="2866949"/>
                          <a:pt x="2609850" y="2870200"/>
                        </a:cubicBezTo>
                        <a:cubicBezTo>
                          <a:pt x="2623193" y="2877613"/>
                          <a:pt x="2635250" y="2887133"/>
                          <a:pt x="2647950" y="2895600"/>
                        </a:cubicBezTo>
                        <a:lnTo>
                          <a:pt x="2667000" y="2908300"/>
                        </a:lnTo>
                        <a:cubicBezTo>
                          <a:pt x="2674472" y="2913281"/>
                          <a:pt x="2678961" y="2921837"/>
                          <a:pt x="2686050" y="2927350"/>
                        </a:cubicBezTo>
                        <a:cubicBezTo>
                          <a:pt x="2698098" y="2936721"/>
                          <a:pt x="2724150" y="2952750"/>
                          <a:pt x="2724150" y="2952750"/>
                        </a:cubicBezTo>
                        <a:cubicBezTo>
                          <a:pt x="2728383" y="2959100"/>
                          <a:pt x="2731883" y="2966006"/>
                          <a:pt x="2736850" y="2971800"/>
                        </a:cubicBezTo>
                        <a:cubicBezTo>
                          <a:pt x="2744642" y="2980891"/>
                          <a:pt x="2755290" y="2987457"/>
                          <a:pt x="2762250" y="2997200"/>
                        </a:cubicBezTo>
                        <a:cubicBezTo>
                          <a:pt x="2766141" y="3002647"/>
                          <a:pt x="2765349" y="3010399"/>
                          <a:pt x="2768600" y="3016250"/>
                        </a:cubicBezTo>
                        <a:cubicBezTo>
                          <a:pt x="2776013" y="3029593"/>
                          <a:pt x="2785533" y="3041650"/>
                          <a:pt x="2794000" y="3054350"/>
                        </a:cubicBezTo>
                        <a:cubicBezTo>
                          <a:pt x="2798233" y="3060700"/>
                          <a:pt x="2804287" y="3066160"/>
                          <a:pt x="2806700" y="3073400"/>
                        </a:cubicBezTo>
                        <a:cubicBezTo>
                          <a:pt x="2816463" y="3102689"/>
                          <a:pt x="2811737" y="3085886"/>
                          <a:pt x="2819400" y="3124200"/>
                        </a:cubicBezTo>
                        <a:cubicBezTo>
                          <a:pt x="2817283" y="3136900"/>
                          <a:pt x="2816173" y="3149809"/>
                          <a:pt x="2813050" y="3162300"/>
                        </a:cubicBezTo>
                        <a:cubicBezTo>
                          <a:pt x="2809803" y="3175287"/>
                          <a:pt x="2803597" y="3187413"/>
                          <a:pt x="2800350" y="3200400"/>
                        </a:cubicBezTo>
                        <a:lnTo>
                          <a:pt x="2787650" y="3251200"/>
                        </a:lnTo>
                        <a:cubicBezTo>
                          <a:pt x="2784403" y="3264187"/>
                          <a:pt x="2779183" y="3276600"/>
                          <a:pt x="2774950" y="3289300"/>
                        </a:cubicBezTo>
                        <a:cubicBezTo>
                          <a:pt x="2772833" y="3295650"/>
                          <a:pt x="2774169" y="3304637"/>
                          <a:pt x="2768600" y="3308350"/>
                        </a:cubicBezTo>
                        <a:lnTo>
                          <a:pt x="2749550" y="3321050"/>
                        </a:lnTo>
                        <a:cubicBezTo>
                          <a:pt x="2738373" y="3354580"/>
                          <a:pt x="2746913" y="3334531"/>
                          <a:pt x="2717800" y="3378200"/>
                        </a:cubicBezTo>
                        <a:lnTo>
                          <a:pt x="2705100" y="3397250"/>
                        </a:lnTo>
                        <a:cubicBezTo>
                          <a:pt x="2717560" y="3496927"/>
                          <a:pt x="2694942" y="3420112"/>
                          <a:pt x="2730500" y="3460750"/>
                        </a:cubicBezTo>
                        <a:cubicBezTo>
                          <a:pt x="2740551" y="3472237"/>
                          <a:pt x="2755900" y="3498850"/>
                          <a:pt x="2755900" y="3498850"/>
                        </a:cubicBezTo>
                        <a:cubicBezTo>
                          <a:pt x="2747433" y="3511550"/>
                          <a:pt x="2743200" y="3528483"/>
                          <a:pt x="2730500" y="3536950"/>
                        </a:cubicBezTo>
                        <a:lnTo>
                          <a:pt x="2692400" y="3562350"/>
                        </a:lnTo>
                        <a:cubicBezTo>
                          <a:pt x="2688167" y="3568700"/>
                          <a:pt x="2686172" y="3577355"/>
                          <a:pt x="2679700" y="3581400"/>
                        </a:cubicBezTo>
                        <a:cubicBezTo>
                          <a:pt x="2668348" y="3588495"/>
                          <a:pt x="2641600" y="3594100"/>
                          <a:pt x="2641600" y="3594100"/>
                        </a:cubicBezTo>
                        <a:cubicBezTo>
                          <a:pt x="2635250" y="3591983"/>
                          <a:pt x="2629152" y="3586650"/>
                          <a:pt x="2622550" y="3587750"/>
                        </a:cubicBezTo>
                        <a:cubicBezTo>
                          <a:pt x="2597689" y="3591894"/>
                          <a:pt x="2596568" y="3621245"/>
                          <a:pt x="2590800" y="3638550"/>
                        </a:cubicBezTo>
                        <a:cubicBezTo>
                          <a:pt x="2587960" y="3647069"/>
                          <a:pt x="2577499" y="3650701"/>
                          <a:pt x="2571750" y="3657600"/>
                        </a:cubicBezTo>
                        <a:cubicBezTo>
                          <a:pt x="2549656" y="3684113"/>
                          <a:pt x="2571273" y="3672576"/>
                          <a:pt x="2540000" y="3683000"/>
                        </a:cubicBezTo>
                        <a:cubicBezTo>
                          <a:pt x="2479229" y="3743771"/>
                          <a:pt x="2557039" y="3671641"/>
                          <a:pt x="2501900" y="3708400"/>
                        </a:cubicBezTo>
                        <a:cubicBezTo>
                          <a:pt x="2456502" y="3738665"/>
                          <a:pt x="2511171" y="3720370"/>
                          <a:pt x="2457450" y="3733800"/>
                        </a:cubicBezTo>
                        <a:cubicBezTo>
                          <a:pt x="2427261" y="3753926"/>
                          <a:pt x="2445640" y="3744087"/>
                          <a:pt x="2400300" y="3759200"/>
                        </a:cubicBezTo>
                        <a:lnTo>
                          <a:pt x="2324100" y="3784600"/>
                        </a:lnTo>
                        <a:lnTo>
                          <a:pt x="2266950" y="3803650"/>
                        </a:lnTo>
                        <a:cubicBezTo>
                          <a:pt x="2262934" y="3804989"/>
                          <a:pt x="2258483" y="3803650"/>
                          <a:pt x="2254250" y="380365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4" name="Freeform 13"/>
                  <p:cNvSpPr/>
                  <p:nvPr/>
                </p:nvSpPr>
                <p:spPr>
                  <a:xfrm>
                    <a:off x="3917950" y="0"/>
                    <a:ext cx="2165970" cy="4337050"/>
                  </a:xfrm>
                  <a:custGeom>
                    <a:avLst/>
                    <a:gdLst>
                      <a:gd name="connsiteX0" fmla="*/ 0 w 2165970"/>
                      <a:gd name="connsiteY0" fmla="*/ 0 h 4337050"/>
                      <a:gd name="connsiteX1" fmla="*/ 31750 w 2165970"/>
                      <a:gd name="connsiteY1" fmla="*/ 50800 h 4337050"/>
                      <a:gd name="connsiteX2" fmla="*/ 76200 w 2165970"/>
                      <a:gd name="connsiteY2" fmla="*/ 107950 h 4337050"/>
                      <a:gd name="connsiteX3" fmla="*/ 82550 w 2165970"/>
                      <a:gd name="connsiteY3" fmla="*/ 127000 h 4337050"/>
                      <a:gd name="connsiteX4" fmla="*/ 114300 w 2165970"/>
                      <a:gd name="connsiteY4" fmla="*/ 158750 h 4337050"/>
                      <a:gd name="connsiteX5" fmla="*/ 127000 w 2165970"/>
                      <a:gd name="connsiteY5" fmla="*/ 177800 h 4337050"/>
                      <a:gd name="connsiteX6" fmla="*/ 139700 w 2165970"/>
                      <a:gd name="connsiteY6" fmla="*/ 215900 h 4337050"/>
                      <a:gd name="connsiteX7" fmla="*/ 133350 w 2165970"/>
                      <a:gd name="connsiteY7" fmla="*/ 247650 h 4337050"/>
                      <a:gd name="connsiteX8" fmla="*/ 120650 w 2165970"/>
                      <a:gd name="connsiteY8" fmla="*/ 285750 h 4337050"/>
                      <a:gd name="connsiteX9" fmla="*/ 127000 w 2165970"/>
                      <a:gd name="connsiteY9" fmla="*/ 438150 h 4337050"/>
                      <a:gd name="connsiteX10" fmla="*/ 133350 w 2165970"/>
                      <a:gd name="connsiteY10" fmla="*/ 469900 h 4337050"/>
                      <a:gd name="connsiteX11" fmla="*/ 139700 w 2165970"/>
                      <a:gd name="connsiteY11" fmla="*/ 527050 h 4337050"/>
                      <a:gd name="connsiteX12" fmla="*/ 152400 w 2165970"/>
                      <a:gd name="connsiteY12" fmla="*/ 577850 h 4337050"/>
                      <a:gd name="connsiteX13" fmla="*/ 190500 w 2165970"/>
                      <a:gd name="connsiteY13" fmla="*/ 609600 h 4337050"/>
                      <a:gd name="connsiteX14" fmla="*/ 254000 w 2165970"/>
                      <a:gd name="connsiteY14" fmla="*/ 622300 h 4337050"/>
                      <a:gd name="connsiteX15" fmla="*/ 279400 w 2165970"/>
                      <a:gd name="connsiteY15" fmla="*/ 635000 h 4337050"/>
                      <a:gd name="connsiteX16" fmla="*/ 317500 w 2165970"/>
                      <a:gd name="connsiteY16" fmla="*/ 647700 h 4337050"/>
                      <a:gd name="connsiteX17" fmla="*/ 336550 w 2165970"/>
                      <a:gd name="connsiteY17" fmla="*/ 660400 h 4337050"/>
                      <a:gd name="connsiteX18" fmla="*/ 400050 w 2165970"/>
                      <a:gd name="connsiteY18" fmla="*/ 685800 h 4337050"/>
                      <a:gd name="connsiteX19" fmla="*/ 450850 w 2165970"/>
                      <a:gd name="connsiteY19" fmla="*/ 698500 h 4337050"/>
                      <a:gd name="connsiteX20" fmla="*/ 488950 w 2165970"/>
                      <a:gd name="connsiteY20" fmla="*/ 711200 h 4337050"/>
                      <a:gd name="connsiteX21" fmla="*/ 508000 w 2165970"/>
                      <a:gd name="connsiteY21" fmla="*/ 723900 h 4337050"/>
                      <a:gd name="connsiteX22" fmla="*/ 527050 w 2165970"/>
                      <a:gd name="connsiteY22" fmla="*/ 730250 h 4337050"/>
                      <a:gd name="connsiteX23" fmla="*/ 533400 w 2165970"/>
                      <a:gd name="connsiteY23" fmla="*/ 749300 h 4337050"/>
                      <a:gd name="connsiteX24" fmla="*/ 520700 w 2165970"/>
                      <a:gd name="connsiteY24" fmla="*/ 787400 h 4337050"/>
                      <a:gd name="connsiteX25" fmla="*/ 508000 w 2165970"/>
                      <a:gd name="connsiteY25" fmla="*/ 831850 h 4337050"/>
                      <a:gd name="connsiteX26" fmla="*/ 501650 w 2165970"/>
                      <a:gd name="connsiteY26" fmla="*/ 882650 h 4337050"/>
                      <a:gd name="connsiteX27" fmla="*/ 514350 w 2165970"/>
                      <a:gd name="connsiteY27" fmla="*/ 984250 h 4337050"/>
                      <a:gd name="connsiteX28" fmla="*/ 527050 w 2165970"/>
                      <a:gd name="connsiteY28" fmla="*/ 1003300 h 4337050"/>
                      <a:gd name="connsiteX29" fmla="*/ 546100 w 2165970"/>
                      <a:gd name="connsiteY29" fmla="*/ 1022350 h 4337050"/>
                      <a:gd name="connsiteX30" fmla="*/ 571500 w 2165970"/>
                      <a:gd name="connsiteY30" fmla="*/ 1060450 h 4337050"/>
                      <a:gd name="connsiteX31" fmla="*/ 584200 w 2165970"/>
                      <a:gd name="connsiteY31" fmla="*/ 1162050 h 4337050"/>
                      <a:gd name="connsiteX32" fmla="*/ 590550 w 2165970"/>
                      <a:gd name="connsiteY32" fmla="*/ 1181100 h 4337050"/>
                      <a:gd name="connsiteX33" fmla="*/ 603250 w 2165970"/>
                      <a:gd name="connsiteY33" fmla="*/ 1206500 h 4337050"/>
                      <a:gd name="connsiteX34" fmla="*/ 615950 w 2165970"/>
                      <a:gd name="connsiteY34" fmla="*/ 1225550 h 4337050"/>
                      <a:gd name="connsiteX35" fmla="*/ 628650 w 2165970"/>
                      <a:gd name="connsiteY35" fmla="*/ 1263650 h 4337050"/>
                      <a:gd name="connsiteX36" fmla="*/ 641350 w 2165970"/>
                      <a:gd name="connsiteY36" fmla="*/ 1282700 h 4337050"/>
                      <a:gd name="connsiteX37" fmla="*/ 698500 w 2165970"/>
                      <a:gd name="connsiteY37" fmla="*/ 1314450 h 4337050"/>
                      <a:gd name="connsiteX38" fmla="*/ 730250 w 2165970"/>
                      <a:gd name="connsiteY38" fmla="*/ 1352550 h 4337050"/>
                      <a:gd name="connsiteX39" fmla="*/ 768350 w 2165970"/>
                      <a:gd name="connsiteY39" fmla="*/ 1365250 h 4337050"/>
                      <a:gd name="connsiteX40" fmla="*/ 831850 w 2165970"/>
                      <a:gd name="connsiteY40" fmla="*/ 1403350 h 4337050"/>
                      <a:gd name="connsiteX41" fmla="*/ 908050 w 2165970"/>
                      <a:gd name="connsiteY41" fmla="*/ 1416050 h 4337050"/>
                      <a:gd name="connsiteX42" fmla="*/ 946150 w 2165970"/>
                      <a:gd name="connsiteY42" fmla="*/ 1428750 h 4337050"/>
                      <a:gd name="connsiteX43" fmla="*/ 965200 w 2165970"/>
                      <a:gd name="connsiteY43" fmla="*/ 1435100 h 4337050"/>
                      <a:gd name="connsiteX44" fmla="*/ 1022350 w 2165970"/>
                      <a:gd name="connsiteY44" fmla="*/ 1447800 h 4337050"/>
                      <a:gd name="connsiteX45" fmla="*/ 1079500 w 2165970"/>
                      <a:gd name="connsiteY45" fmla="*/ 1466850 h 4337050"/>
                      <a:gd name="connsiteX46" fmla="*/ 1098550 w 2165970"/>
                      <a:gd name="connsiteY46" fmla="*/ 1473200 h 4337050"/>
                      <a:gd name="connsiteX47" fmla="*/ 1168400 w 2165970"/>
                      <a:gd name="connsiteY47" fmla="*/ 1485900 h 4337050"/>
                      <a:gd name="connsiteX48" fmla="*/ 1187450 w 2165970"/>
                      <a:gd name="connsiteY48" fmla="*/ 1492250 h 4337050"/>
                      <a:gd name="connsiteX49" fmla="*/ 1225550 w 2165970"/>
                      <a:gd name="connsiteY49" fmla="*/ 1530350 h 4337050"/>
                      <a:gd name="connsiteX50" fmla="*/ 1231900 w 2165970"/>
                      <a:gd name="connsiteY50" fmla="*/ 1555750 h 4337050"/>
                      <a:gd name="connsiteX51" fmla="*/ 1225550 w 2165970"/>
                      <a:gd name="connsiteY51" fmla="*/ 1625600 h 4337050"/>
                      <a:gd name="connsiteX52" fmla="*/ 1219200 w 2165970"/>
                      <a:gd name="connsiteY52" fmla="*/ 1644650 h 4337050"/>
                      <a:gd name="connsiteX53" fmla="*/ 1212850 w 2165970"/>
                      <a:gd name="connsiteY53" fmla="*/ 1682750 h 4337050"/>
                      <a:gd name="connsiteX54" fmla="*/ 1206500 w 2165970"/>
                      <a:gd name="connsiteY54" fmla="*/ 1841500 h 4337050"/>
                      <a:gd name="connsiteX55" fmla="*/ 1193800 w 2165970"/>
                      <a:gd name="connsiteY55" fmla="*/ 1885950 h 4337050"/>
                      <a:gd name="connsiteX56" fmla="*/ 1200150 w 2165970"/>
                      <a:gd name="connsiteY56" fmla="*/ 1924050 h 4337050"/>
                      <a:gd name="connsiteX57" fmla="*/ 1212850 w 2165970"/>
                      <a:gd name="connsiteY57" fmla="*/ 1962150 h 4337050"/>
                      <a:gd name="connsiteX58" fmla="*/ 1238250 w 2165970"/>
                      <a:gd name="connsiteY58" fmla="*/ 2038350 h 4337050"/>
                      <a:gd name="connsiteX59" fmla="*/ 1250950 w 2165970"/>
                      <a:gd name="connsiteY59" fmla="*/ 2076450 h 4337050"/>
                      <a:gd name="connsiteX60" fmla="*/ 1270000 w 2165970"/>
                      <a:gd name="connsiteY60" fmla="*/ 2114550 h 4337050"/>
                      <a:gd name="connsiteX61" fmla="*/ 1289050 w 2165970"/>
                      <a:gd name="connsiteY61" fmla="*/ 2127250 h 4337050"/>
                      <a:gd name="connsiteX62" fmla="*/ 1314450 w 2165970"/>
                      <a:gd name="connsiteY62" fmla="*/ 2171700 h 4337050"/>
                      <a:gd name="connsiteX63" fmla="*/ 1352550 w 2165970"/>
                      <a:gd name="connsiteY63" fmla="*/ 2228850 h 4337050"/>
                      <a:gd name="connsiteX64" fmla="*/ 1371600 w 2165970"/>
                      <a:gd name="connsiteY64" fmla="*/ 2254250 h 4337050"/>
                      <a:gd name="connsiteX65" fmla="*/ 1384300 w 2165970"/>
                      <a:gd name="connsiteY65" fmla="*/ 2273300 h 4337050"/>
                      <a:gd name="connsiteX66" fmla="*/ 1403350 w 2165970"/>
                      <a:gd name="connsiteY66" fmla="*/ 2292350 h 4337050"/>
                      <a:gd name="connsiteX67" fmla="*/ 1409700 w 2165970"/>
                      <a:gd name="connsiteY67" fmla="*/ 2317750 h 4337050"/>
                      <a:gd name="connsiteX68" fmla="*/ 1428750 w 2165970"/>
                      <a:gd name="connsiteY68" fmla="*/ 2374900 h 4337050"/>
                      <a:gd name="connsiteX69" fmla="*/ 1441450 w 2165970"/>
                      <a:gd name="connsiteY69" fmla="*/ 2393950 h 4337050"/>
                      <a:gd name="connsiteX70" fmla="*/ 1460500 w 2165970"/>
                      <a:gd name="connsiteY70" fmla="*/ 2451100 h 4337050"/>
                      <a:gd name="connsiteX71" fmla="*/ 1479550 w 2165970"/>
                      <a:gd name="connsiteY71" fmla="*/ 2470150 h 4337050"/>
                      <a:gd name="connsiteX72" fmla="*/ 1492250 w 2165970"/>
                      <a:gd name="connsiteY72" fmla="*/ 2514600 h 4337050"/>
                      <a:gd name="connsiteX73" fmla="*/ 1498600 w 2165970"/>
                      <a:gd name="connsiteY73" fmla="*/ 2533650 h 4337050"/>
                      <a:gd name="connsiteX74" fmla="*/ 1511300 w 2165970"/>
                      <a:gd name="connsiteY74" fmla="*/ 2578100 h 4337050"/>
                      <a:gd name="connsiteX75" fmla="*/ 1536700 w 2165970"/>
                      <a:gd name="connsiteY75" fmla="*/ 2635250 h 4337050"/>
                      <a:gd name="connsiteX76" fmla="*/ 1543050 w 2165970"/>
                      <a:gd name="connsiteY76" fmla="*/ 2654300 h 4337050"/>
                      <a:gd name="connsiteX77" fmla="*/ 1549400 w 2165970"/>
                      <a:gd name="connsiteY77" fmla="*/ 2673350 h 4337050"/>
                      <a:gd name="connsiteX78" fmla="*/ 1562100 w 2165970"/>
                      <a:gd name="connsiteY78" fmla="*/ 2692400 h 4337050"/>
                      <a:gd name="connsiteX79" fmla="*/ 1581150 w 2165970"/>
                      <a:gd name="connsiteY79" fmla="*/ 2762250 h 4337050"/>
                      <a:gd name="connsiteX80" fmla="*/ 1587500 w 2165970"/>
                      <a:gd name="connsiteY80" fmla="*/ 2787650 h 4337050"/>
                      <a:gd name="connsiteX81" fmla="*/ 1593850 w 2165970"/>
                      <a:gd name="connsiteY81" fmla="*/ 2819400 h 4337050"/>
                      <a:gd name="connsiteX82" fmla="*/ 1606550 w 2165970"/>
                      <a:gd name="connsiteY82" fmla="*/ 2857500 h 4337050"/>
                      <a:gd name="connsiteX83" fmla="*/ 1638300 w 2165970"/>
                      <a:gd name="connsiteY83" fmla="*/ 2952750 h 4337050"/>
                      <a:gd name="connsiteX84" fmla="*/ 1651000 w 2165970"/>
                      <a:gd name="connsiteY84" fmla="*/ 2990850 h 4337050"/>
                      <a:gd name="connsiteX85" fmla="*/ 1657350 w 2165970"/>
                      <a:gd name="connsiteY85" fmla="*/ 3009900 h 4337050"/>
                      <a:gd name="connsiteX86" fmla="*/ 1670050 w 2165970"/>
                      <a:gd name="connsiteY86" fmla="*/ 3028950 h 4337050"/>
                      <a:gd name="connsiteX87" fmla="*/ 1682750 w 2165970"/>
                      <a:gd name="connsiteY87" fmla="*/ 3067050 h 4337050"/>
                      <a:gd name="connsiteX88" fmla="*/ 1714500 w 2165970"/>
                      <a:gd name="connsiteY88" fmla="*/ 3162300 h 4337050"/>
                      <a:gd name="connsiteX89" fmla="*/ 1727200 w 2165970"/>
                      <a:gd name="connsiteY89" fmla="*/ 3181350 h 4337050"/>
                      <a:gd name="connsiteX90" fmla="*/ 1739900 w 2165970"/>
                      <a:gd name="connsiteY90" fmla="*/ 3206750 h 4337050"/>
                      <a:gd name="connsiteX91" fmla="*/ 1746250 w 2165970"/>
                      <a:gd name="connsiteY91" fmla="*/ 3225800 h 4337050"/>
                      <a:gd name="connsiteX92" fmla="*/ 1758950 w 2165970"/>
                      <a:gd name="connsiteY92" fmla="*/ 3244850 h 4337050"/>
                      <a:gd name="connsiteX93" fmla="*/ 1765300 w 2165970"/>
                      <a:gd name="connsiteY93" fmla="*/ 3263900 h 4337050"/>
                      <a:gd name="connsiteX94" fmla="*/ 1778000 w 2165970"/>
                      <a:gd name="connsiteY94" fmla="*/ 3282950 h 4337050"/>
                      <a:gd name="connsiteX95" fmla="*/ 1784350 w 2165970"/>
                      <a:gd name="connsiteY95" fmla="*/ 3302000 h 4337050"/>
                      <a:gd name="connsiteX96" fmla="*/ 1797050 w 2165970"/>
                      <a:gd name="connsiteY96" fmla="*/ 3321050 h 4337050"/>
                      <a:gd name="connsiteX97" fmla="*/ 1809750 w 2165970"/>
                      <a:gd name="connsiteY97" fmla="*/ 3359150 h 4337050"/>
                      <a:gd name="connsiteX98" fmla="*/ 1822450 w 2165970"/>
                      <a:gd name="connsiteY98" fmla="*/ 3378200 h 4337050"/>
                      <a:gd name="connsiteX99" fmla="*/ 1835150 w 2165970"/>
                      <a:gd name="connsiteY99" fmla="*/ 3416300 h 4337050"/>
                      <a:gd name="connsiteX100" fmla="*/ 1854200 w 2165970"/>
                      <a:gd name="connsiteY100" fmla="*/ 3454400 h 4337050"/>
                      <a:gd name="connsiteX101" fmla="*/ 1866900 w 2165970"/>
                      <a:gd name="connsiteY101" fmla="*/ 3473450 h 4337050"/>
                      <a:gd name="connsiteX102" fmla="*/ 1873250 w 2165970"/>
                      <a:gd name="connsiteY102" fmla="*/ 3492500 h 4337050"/>
                      <a:gd name="connsiteX103" fmla="*/ 1885950 w 2165970"/>
                      <a:gd name="connsiteY103" fmla="*/ 3511550 h 4337050"/>
                      <a:gd name="connsiteX104" fmla="*/ 1898650 w 2165970"/>
                      <a:gd name="connsiteY104" fmla="*/ 3549650 h 4337050"/>
                      <a:gd name="connsiteX105" fmla="*/ 1905000 w 2165970"/>
                      <a:gd name="connsiteY105" fmla="*/ 3568700 h 4337050"/>
                      <a:gd name="connsiteX106" fmla="*/ 1911350 w 2165970"/>
                      <a:gd name="connsiteY106" fmla="*/ 3587750 h 4337050"/>
                      <a:gd name="connsiteX107" fmla="*/ 1917700 w 2165970"/>
                      <a:gd name="connsiteY107" fmla="*/ 3613150 h 4337050"/>
                      <a:gd name="connsiteX108" fmla="*/ 1930400 w 2165970"/>
                      <a:gd name="connsiteY108" fmla="*/ 3651250 h 4337050"/>
                      <a:gd name="connsiteX109" fmla="*/ 1936750 w 2165970"/>
                      <a:gd name="connsiteY109" fmla="*/ 3670300 h 4337050"/>
                      <a:gd name="connsiteX110" fmla="*/ 1949450 w 2165970"/>
                      <a:gd name="connsiteY110" fmla="*/ 3721100 h 4337050"/>
                      <a:gd name="connsiteX111" fmla="*/ 1955800 w 2165970"/>
                      <a:gd name="connsiteY111" fmla="*/ 3740150 h 4337050"/>
                      <a:gd name="connsiteX112" fmla="*/ 1968500 w 2165970"/>
                      <a:gd name="connsiteY112" fmla="*/ 3797300 h 4337050"/>
                      <a:gd name="connsiteX113" fmla="*/ 1981200 w 2165970"/>
                      <a:gd name="connsiteY113" fmla="*/ 3835400 h 4337050"/>
                      <a:gd name="connsiteX114" fmla="*/ 1993900 w 2165970"/>
                      <a:gd name="connsiteY114" fmla="*/ 3873500 h 4337050"/>
                      <a:gd name="connsiteX115" fmla="*/ 2019300 w 2165970"/>
                      <a:gd name="connsiteY115" fmla="*/ 3949700 h 4337050"/>
                      <a:gd name="connsiteX116" fmla="*/ 2025650 w 2165970"/>
                      <a:gd name="connsiteY116" fmla="*/ 3981450 h 4337050"/>
                      <a:gd name="connsiteX117" fmla="*/ 2032000 w 2165970"/>
                      <a:gd name="connsiteY117" fmla="*/ 4006850 h 4337050"/>
                      <a:gd name="connsiteX118" fmla="*/ 2044700 w 2165970"/>
                      <a:gd name="connsiteY118" fmla="*/ 4044950 h 4337050"/>
                      <a:gd name="connsiteX119" fmla="*/ 2051050 w 2165970"/>
                      <a:gd name="connsiteY119" fmla="*/ 4102100 h 4337050"/>
                      <a:gd name="connsiteX120" fmla="*/ 2076450 w 2165970"/>
                      <a:gd name="connsiteY120" fmla="*/ 4159250 h 4337050"/>
                      <a:gd name="connsiteX121" fmla="*/ 2082800 w 2165970"/>
                      <a:gd name="connsiteY121" fmla="*/ 4178300 h 4337050"/>
                      <a:gd name="connsiteX122" fmla="*/ 2095500 w 2165970"/>
                      <a:gd name="connsiteY122" fmla="*/ 4197350 h 4337050"/>
                      <a:gd name="connsiteX123" fmla="*/ 2101850 w 2165970"/>
                      <a:gd name="connsiteY123" fmla="*/ 4216400 h 4337050"/>
                      <a:gd name="connsiteX124" fmla="*/ 2127250 w 2165970"/>
                      <a:gd name="connsiteY124" fmla="*/ 4254500 h 4337050"/>
                      <a:gd name="connsiteX125" fmla="*/ 2133600 w 2165970"/>
                      <a:gd name="connsiteY125" fmla="*/ 4273550 h 4337050"/>
                      <a:gd name="connsiteX126" fmla="*/ 2152650 w 2165970"/>
                      <a:gd name="connsiteY126" fmla="*/ 4286250 h 4337050"/>
                      <a:gd name="connsiteX127" fmla="*/ 2165350 w 2165970"/>
                      <a:gd name="connsiteY127" fmla="*/ 4305300 h 4337050"/>
                      <a:gd name="connsiteX128" fmla="*/ 2152650 w 2165970"/>
                      <a:gd name="connsiteY128" fmla="*/ 4337050 h 433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</a:cxnLst>
                    <a:rect l="l" t="t" r="r" b="b"/>
                    <a:pathLst>
                      <a:path w="2165970" h="4337050">
                        <a:moveTo>
                          <a:pt x="0" y="0"/>
                        </a:moveTo>
                        <a:cubicBezTo>
                          <a:pt x="2656" y="4426"/>
                          <a:pt x="24769" y="42423"/>
                          <a:pt x="31750" y="50800"/>
                        </a:cubicBezTo>
                        <a:cubicBezTo>
                          <a:pt x="81488" y="110486"/>
                          <a:pt x="12003" y="11655"/>
                          <a:pt x="76200" y="107950"/>
                        </a:cubicBezTo>
                        <a:cubicBezTo>
                          <a:pt x="79913" y="113519"/>
                          <a:pt x="79557" y="121013"/>
                          <a:pt x="82550" y="127000"/>
                        </a:cubicBezTo>
                        <a:cubicBezTo>
                          <a:pt x="93133" y="148167"/>
                          <a:pt x="95250" y="146050"/>
                          <a:pt x="114300" y="158750"/>
                        </a:cubicBezTo>
                        <a:cubicBezTo>
                          <a:pt x="118533" y="165100"/>
                          <a:pt x="123900" y="170826"/>
                          <a:pt x="127000" y="177800"/>
                        </a:cubicBezTo>
                        <a:cubicBezTo>
                          <a:pt x="132437" y="190033"/>
                          <a:pt x="139700" y="215900"/>
                          <a:pt x="139700" y="215900"/>
                        </a:cubicBezTo>
                        <a:cubicBezTo>
                          <a:pt x="137583" y="226483"/>
                          <a:pt x="136190" y="237237"/>
                          <a:pt x="133350" y="247650"/>
                        </a:cubicBezTo>
                        <a:cubicBezTo>
                          <a:pt x="129828" y="260565"/>
                          <a:pt x="120650" y="285750"/>
                          <a:pt x="120650" y="285750"/>
                        </a:cubicBezTo>
                        <a:cubicBezTo>
                          <a:pt x="122767" y="336550"/>
                          <a:pt x="123502" y="387426"/>
                          <a:pt x="127000" y="438150"/>
                        </a:cubicBezTo>
                        <a:cubicBezTo>
                          <a:pt x="127743" y="448917"/>
                          <a:pt x="131824" y="459216"/>
                          <a:pt x="133350" y="469900"/>
                        </a:cubicBezTo>
                        <a:cubicBezTo>
                          <a:pt x="136061" y="488875"/>
                          <a:pt x="136989" y="508075"/>
                          <a:pt x="139700" y="527050"/>
                        </a:cubicBezTo>
                        <a:cubicBezTo>
                          <a:pt x="140283" y="531130"/>
                          <a:pt x="147028" y="569792"/>
                          <a:pt x="152400" y="577850"/>
                        </a:cubicBezTo>
                        <a:cubicBezTo>
                          <a:pt x="157453" y="585429"/>
                          <a:pt x="180459" y="606253"/>
                          <a:pt x="190500" y="609600"/>
                        </a:cubicBezTo>
                        <a:cubicBezTo>
                          <a:pt x="256343" y="631548"/>
                          <a:pt x="203139" y="603227"/>
                          <a:pt x="254000" y="622300"/>
                        </a:cubicBezTo>
                        <a:cubicBezTo>
                          <a:pt x="262863" y="625624"/>
                          <a:pt x="270611" y="631484"/>
                          <a:pt x="279400" y="635000"/>
                        </a:cubicBezTo>
                        <a:cubicBezTo>
                          <a:pt x="291829" y="639972"/>
                          <a:pt x="317500" y="647700"/>
                          <a:pt x="317500" y="647700"/>
                        </a:cubicBezTo>
                        <a:cubicBezTo>
                          <a:pt x="323850" y="651933"/>
                          <a:pt x="329724" y="656987"/>
                          <a:pt x="336550" y="660400"/>
                        </a:cubicBezTo>
                        <a:cubicBezTo>
                          <a:pt x="349193" y="666722"/>
                          <a:pt x="381469" y="680732"/>
                          <a:pt x="400050" y="685800"/>
                        </a:cubicBezTo>
                        <a:cubicBezTo>
                          <a:pt x="416889" y="690393"/>
                          <a:pt x="434291" y="692980"/>
                          <a:pt x="450850" y="698500"/>
                        </a:cubicBezTo>
                        <a:lnTo>
                          <a:pt x="488950" y="711200"/>
                        </a:lnTo>
                        <a:cubicBezTo>
                          <a:pt x="495300" y="715433"/>
                          <a:pt x="501174" y="720487"/>
                          <a:pt x="508000" y="723900"/>
                        </a:cubicBezTo>
                        <a:cubicBezTo>
                          <a:pt x="513987" y="726893"/>
                          <a:pt x="522317" y="725517"/>
                          <a:pt x="527050" y="730250"/>
                        </a:cubicBezTo>
                        <a:cubicBezTo>
                          <a:pt x="531783" y="734983"/>
                          <a:pt x="531283" y="742950"/>
                          <a:pt x="533400" y="749300"/>
                        </a:cubicBezTo>
                        <a:lnTo>
                          <a:pt x="520700" y="787400"/>
                        </a:lnTo>
                        <a:cubicBezTo>
                          <a:pt x="515667" y="802499"/>
                          <a:pt x="510658" y="815903"/>
                          <a:pt x="508000" y="831850"/>
                        </a:cubicBezTo>
                        <a:cubicBezTo>
                          <a:pt x="505195" y="848683"/>
                          <a:pt x="503767" y="865717"/>
                          <a:pt x="501650" y="882650"/>
                        </a:cubicBezTo>
                        <a:cubicBezTo>
                          <a:pt x="502862" y="898406"/>
                          <a:pt x="500643" y="956837"/>
                          <a:pt x="514350" y="984250"/>
                        </a:cubicBezTo>
                        <a:cubicBezTo>
                          <a:pt x="517763" y="991076"/>
                          <a:pt x="522164" y="997437"/>
                          <a:pt x="527050" y="1003300"/>
                        </a:cubicBezTo>
                        <a:cubicBezTo>
                          <a:pt x="532799" y="1010199"/>
                          <a:pt x="540587" y="1015261"/>
                          <a:pt x="546100" y="1022350"/>
                        </a:cubicBezTo>
                        <a:cubicBezTo>
                          <a:pt x="555471" y="1034398"/>
                          <a:pt x="571500" y="1060450"/>
                          <a:pt x="571500" y="1060450"/>
                        </a:cubicBezTo>
                        <a:cubicBezTo>
                          <a:pt x="576422" y="1119512"/>
                          <a:pt x="572405" y="1120769"/>
                          <a:pt x="584200" y="1162050"/>
                        </a:cubicBezTo>
                        <a:cubicBezTo>
                          <a:pt x="586039" y="1168486"/>
                          <a:pt x="587913" y="1174948"/>
                          <a:pt x="590550" y="1181100"/>
                        </a:cubicBezTo>
                        <a:cubicBezTo>
                          <a:pt x="594279" y="1189801"/>
                          <a:pt x="598554" y="1198281"/>
                          <a:pt x="603250" y="1206500"/>
                        </a:cubicBezTo>
                        <a:cubicBezTo>
                          <a:pt x="607036" y="1213126"/>
                          <a:pt x="612850" y="1218576"/>
                          <a:pt x="615950" y="1225550"/>
                        </a:cubicBezTo>
                        <a:cubicBezTo>
                          <a:pt x="621387" y="1237783"/>
                          <a:pt x="624417" y="1250950"/>
                          <a:pt x="628650" y="1263650"/>
                        </a:cubicBezTo>
                        <a:cubicBezTo>
                          <a:pt x="631063" y="1270890"/>
                          <a:pt x="635607" y="1277674"/>
                          <a:pt x="641350" y="1282700"/>
                        </a:cubicBezTo>
                        <a:cubicBezTo>
                          <a:pt x="668223" y="1306214"/>
                          <a:pt x="672335" y="1305728"/>
                          <a:pt x="698500" y="1314450"/>
                        </a:cubicBezTo>
                        <a:cubicBezTo>
                          <a:pt x="706405" y="1326307"/>
                          <a:pt x="717308" y="1345360"/>
                          <a:pt x="730250" y="1352550"/>
                        </a:cubicBezTo>
                        <a:cubicBezTo>
                          <a:pt x="741952" y="1359051"/>
                          <a:pt x="768350" y="1365250"/>
                          <a:pt x="768350" y="1365250"/>
                        </a:cubicBezTo>
                        <a:cubicBezTo>
                          <a:pt x="776544" y="1370713"/>
                          <a:pt x="816229" y="1399445"/>
                          <a:pt x="831850" y="1403350"/>
                        </a:cubicBezTo>
                        <a:cubicBezTo>
                          <a:pt x="856832" y="1409595"/>
                          <a:pt x="908050" y="1416050"/>
                          <a:pt x="908050" y="1416050"/>
                        </a:cubicBezTo>
                        <a:lnTo>
                          <a:pt x="946150" y="1428750"/>
                        </a:lnTo>
                        <a:cubicBezTo>
                          <a:pt x="952500" y="1430867"/>
                          <a:pt x="958636" y="1433787"/>
                          <a:pt x="965200" y="1435100"/>
                        </a:cubicBezTo>
                        <a:cubicBezTo>
                          <a:pt x="983327" y="1438725"/>
                          <a:pt x="1004415" y="1442419"/>
                          <a:pt x="1022350" y="1447800"/>
                        </a:cubicBezTo>
                        <a:lnTo>
                          <a:pt x="1079500" y="1466850"/>
                        </a:lnTo>
                        <a:cubicBezTo>
                          <a:pt x="1085850" y="1468967"/>
                          <a:pt x="1091948" y="1472100"/>
                          <a:pt x="1098550" y="1473200"/>
                        </a:cubicBezTo>
                        <a:cubicBezTo>
                          <a:pt x="1115534" y="1476031"/>
                          <a:pt x="1150650" y="1481462"/>
                          <a:pt x="1168400" y="1485900"/>
                        </a:cubicBezTo>
                        <a:cubicBezTo>
                          <a:pt x="1174894" y="1487523"/>
                          <a:pt x="1181100" y="1490133"/>
                          <a:pt x="1187450" y="1492250"/>
                        </a:cubicBezTo>
                        <a:cubicBezTo>
                          <a:pt x="1205401" y="1505713"/>
                          <a:pt x="1216753" y="1509825"/>
                          <a:pt x="1225550" y="1530350"/>
                        </a:cubicBezTo>
                        <a:cubicBezTo>
                          <a:pt x="1228988" y="1538372"/>
                          <a:pt x="1229783" y="1547283"/>
                          <a:pt x="1231900" y="1555750"/>
                        </a:cubicBezTo>
                        <a:cubicBezTo>
                          <a:pt x="1229783" y="1579033"/>
                          <a:pt x="1228856" y="1602456"/>
                          <a:pt x="1225550" y="1625600"/>
                        </a:cubicBezTo>
                        <a:cubicBezTo>
                          <a:pt x="1224603" y="1632226"/>
                          <a:pt x="1220652" y="1638116"/>
                          <a:pt x="1219200" y="1644650"/>
                        </a:cubicBezTo>
                        <a:cubicBezTo>
                          <a:pt x="1216407" y="1657219"/>
                          <a:pt x="1214967" y="1670050"/>
                          <a:pt x="1212850" y="1682750"/>
                        </a:cubicBezTo>
                        <a:cubicBezTo>
                          <a:pt x="1210733" y="1735667"/>
                          <a:pt x="1210144" y="1788667"/>
                          <a:pt x="1206500" y="1841500"/>
                        </a:cubicBezTo>
                        <a:cubicBezTo>
                          <a:pt x="1205807" y="1851553"/>
                          <a:pt x="1197326" y="1875371"/>
                          <a:pt x="1193800" y="1885950"/>
                        </a:cubicBezTo>
                        <a:cubicBezTo>
                          <a:pt x="1195917" y="1898650"/>
                          <a:pt x="1197027" y="1911559"/>
                          <a:pt x="1200150" y="1924050"/>
                        </a:cubicBezTo>
                        <a:cubicBezTo>
                          <a:pt x="1203397" y="1937037"/>
                          <a:pt x="1208617" y="1949450"/>
                          <a:pt x="1212850" y="1962150"/>
                        </a:cubicBezTo>
                        <a:lnTo>
                          <a:pt x="1238250" y="2038350"/>
                        </a:lnTo>
                        <a:lnTo>
                          <a:pt x="1250950" y="2076450"/>
                        </a:lnTo>
                        <a:cubicBezTo>
                          <a:pt x="1256115" y="2091944"/>
                          <a:pt x="1257690" y="2102240"/>
                          <a:pt x="1270000" y="2114550"/>
                        </a:cubicBezTo>
                        <a:cubicBezTo>
                          <a:pt x="1275396" y="2119946"/>
                          <a:pt x="1282700" y="2123017"/>
                          <a:pt x="1289050" y="2127250"/>
                        </a:cubicBezTo>
                        <a:cubicBezTo>
                          <a:pt x="1299631" y="2158993"/>
                          <a:pt x="1289986" y="2136751"/>
                          <a:pt x="1314450" y="2171700"/>
                        </a:cubicBezTo>
                        <a:lnTo>
                          <a:pt x="1352550" y="2228850"/>
                        </a:lnTo>
                        <a:cubicBezTo>
                          <a:pt x="1358421" y="2237656"/>
                          <a:pt x="1365449" y="2245638"/>
                          <a:pt x="1371600" y="2254250"/>
                        </a:cubicBezTo>
                        <a:cubicBezTo>
                          <a:pt x="1376036" y="2260460"/>
                          <a:pt x="1379414" y="2267437"/>
                          <a:pt x="1384300" y="2273300"/>
                        </a:cubicBezTo>
                        <a:cubicBezTo>
                          <a:pt x="1390049" y="2280199"/>
                          <a:pt x="1397000" y="2286000"/>
                          <a:pt x="1403350" y="2292350"/>
                        </a:cubicBezTo>
                        <a:cubicBezTo>
                          <a:pt x="1405467" y="2300817"/>
                          <a:pt x="1407192" y="2309391"/>
                          <a:pt x="1409700" y="2317750"/>
                        </a:cubicBezTo>
                        <a:cubicBezTo>
                          <a:pt x="1415470" y="2336984"/>
                          <a:pt x="1422400" y="2355850"/>
                          <a:pt x="1428750" y="2374900"/>
                        </a:cubicBezTo>
                        <a:cubicBezTo>
                          <a:pt x="1431163" y="2382140"/>
                          <a:pt x="1438350" y="2386976"/>
                          <a:pt x="1441450" y="2393950"/>
                        </a:cubicBezTo>
                        <a:lnTo>
                          <a:pt x="1460500" y="2451100"/>
                        </a:lnTo>
                        <a:cubicBezTo>
                          <a:pt x="1463340" y="2459619"/>
                          <a:pt x="1473200" y="2463800"/>
                          <a:pt x="1479550" y="2470150"/>
                        </a:cubicBezTo>
                        <a:cubicBezTo>
                          <a:pt x="1494775" y="2515825"/>
                          <a:pt x="1476303" y="2458786"/>
                          <a:pt x="1492250" y="2514600"/>
                        </a:cubicBezTo>
                        <a:cubicBezTo>
                          <a:pt x="1494089" y="2521036"/>
                          <a:pt x="1496761" y="2527214"/>
                          <a:pt x="1498600" y="2533650"/>
                        </a:cubicBezTo>
                        <a:cubicBezTo>
                          <a:pt x="1501313" y="2543145"/>
                          <a:pt x="1506225" y="2567950"/>
                          <a:pt x="1511300" y="2578100"/>
                        </a:cubicBezTo>
                        <a:cubicBezTo>
                          <a:pt x="1541489" y="2638477"/>
                          <a:pt x="1503935" y="2536956"/>
                          <a:pt x="1536700" y="2635250"/>
                        </a:cubicBezTo>
                        <a:lnTo>
                          <a:pt x="1543050" y="2654300"/>
                        </a:lnTo>
                        <a:cubicBezTo>
                          <a:pt x="1545167" y="2660650"/>
                          <a:pt x="1545687" y="2667781"/>
                          <a:pt x="1549400" y="2673350"/>
                        </a:cubicBezTo>
                        <a:cubicBezTo>
                          <a:pt x="1553633" y="2679700"/>
                          <a:pt x="1559000" y="2685426"/>
                          <a:pt x="1562100" y="2692400"/>
                        </a:cubicBezTo>
                        <a:cubicBezTo>
                          <a:pt x="1575316" y="2722136"/>
                          <a:pt x="1574510" y="2732371"/>
                          <a:pt x="1581150" y="2762250"/>
                        </a:cubicBezTo>
                        <a:cubicBezTo>
                          <a:pt x="1583043" y="2770769"/>
                          <a:pt x="1585607" y="2779131"/>
                          <a:pt x="1587500" y="2787650"/>
                        </a:cubicBezTo>
                        <a:cubicBezTo>
                          <a:pt x="1589841" y="2798186"/>
                          <a:pt x="1591010" y="2808987"/>
                          <a:pt x="1593850" y="2819400"/>
                        </a:cubicBezTo>
                        <a:cubicBezTo>
                          <a:pt x="1597372" y="2832315"/>
                          <a:pt x="1602317" y="2844800"/>
                          <a:pt x="1606550" y="2857500"/>
                        </a:cubicBezTo>
                        <a:lnTo>
                          <a:pt x="1638300" y="2952750"/>
                        </a:lnTo>
                        <a:lnTo>
                          <a:pt x="1651000" y="2990850"/>
                        </a:lnTo>
                        <a:cubicBezTo>
                          <a:pt x="1653117" y="2997200"/>
                          <a:pt x="1653637" y="3004331"/>
                          <a:pt x="1657350" y="3009900"/>
                        </a:cubicBezTo>
                        <a:cubicBezTo>
                          <a:pt x="1661583" y="3016250"/>
                          <a:pt x="1666950" y="3021976"/>
                          <a:pt x="1670050" y="3028950"/>
                        </a:cubicBezTo>
                        <a:cubicBezTo>
                          <a:pt x="1675487" y="3041183"/>
                          <a:pt x="1678517" y="3054350"/>
                          <a:pt x="1682750" y="3067050"/>
                        </a:cubicBezTo>
                        <a:lnTo>
                          <a:pt x="1714500" y="3162300"/>
                        </a:lnTo>
                        <a:cubicBezTo>
                          <a:pt x="1716913" y="3169540"/>
                          <a:pt x="1723414" y="3174724"/>
                          <a:pt x="1727200" y="3181350"/>
                        </a:cubicBezTo>
                        <a:cubicBezTo>
                          <a:pt x="1731896" y="3189569"/>
                          <a:pt x="1736171" y="3198049"/>
                          <a:pt x="1739900" y="3206750"/>
                        </a:cubicBezTo>
                        <a:cubicBezTo>
                          <a:pt x="1742537" y="3212902"/>
                          <a:pt x="1743257" y="3219813"/>
                          <a:pt x="1746250" y="3225800"/>
                        </a:cubicBezTo>
                        <a:cubicBezTo>
                          <a:pt x="1749663" y="3232626"/>
                          <a:pt x="1755537" y="3238024"/>
                          <a:pt x="1758950" y="3244850"/>
                        </a:cubicBezTo>
                        <a:cubicBezTo>
                          <a:pt x="1761943" y="3250837"/>
                          <a:pt x="1762307" y="3257913"/>
                          <a:pt x="1765300" y="3263900"/>
                        </a:cubicBezTo>
                        <a:cubicBezTo>
                          <a:pt x="1768713" y="3270726"/>
                          <a:pt x="1774587" y="3276124"/>
                          <a:pt x="1778000" y="3282950"/>
                        </a:cubicBezTo>
                        <a:cubicBezTo>
                          <a:pt x="1780993" y="3288937"/>
                          <a:pt x="1781357" y="3296013"/>
                          <a:pt x="1784350" y="3302000"/>
                        </a:cubicBezTo>
                        <a:cubicBezTo>
                          <a:pt x="1787763" y="3308826"/>
                          <a:pt x="1793950" y="3314076"/>
                          <a:pt x="1797050" y="3321050"/>
                        </a:cubicBezTo>
                        <a:cubicBezTo>
                          <a:pt x="1802487" y="3333283"/>
                          <a:pt x="1802324" y="3348011"/>
                          <a:pt x="1809750" y="3359150"/>
                        </a:cubicBezTo>
                        <a:cubicBezTo>
                          <a:pt x="1813983" y="3365500"/>
                          <a:pt x="1819350" y="3371226"/>
                          <a:pt x="1822450" y="3378200"/>
                        </a:cubicBezTo>
                        <a:cubicBezTo>
                          <a:pt x="1827887" y="3390433"/>
                          <a:pt x="1827724" y="3405161"/>
                          <a:pt x="1835150" y="3416300"/>
                        </a:cubicBezTo>
                        <a:cubicBezTo>
                          <a:pt x="1871546" y="3470895"/>
                          <a:pt x="1827910" y="3401820"/>
                          <a:pt x="1854200" y="3454400"/>
                        </a:cubicBezTo>
                        <a:cubicBezTo>
                          <a:pt x="1857613" y="3461226"/>
                          <a:pt x="1863487" y="3466624"/>
                          <a:pt x="1866900" y="3473450"/>
                        </a:cubicBezTo>
                        <a:cubicBezTo>
                          <a:pt x="1869893" y="3479437"/>
                          <a:pt x="1870257" y="3486513"/>
                          <a:pt x="1873250" y="3492500"/>
                        </a:cubicBezTo>
                        <a:cubicBezTo>
                          <a:pt x="1876663" y="3499326"/>
                          <a:pt x="1882850" y="3504576"/>
                          <a:pt x="1885950" y="3511550"/>
                        </a:cubicBezTo>
                        <a:cubicBezTo>
                          <a:pt x="1891387" y="3523783"/>
                          <a:pt x="1894417" y="3536950"/>
                          <a:pt x="1898650" y="3549650"/>
                        </a:cubicBezTo>
                        <a:lnTo>
                          <a:pt x="1905000" y="3568700"/>
                        </a:lnTo>
                        <a:cubicBezTo>
                          <a:pt x="1907117" y="3575050"/>
                          <a:pt x="1909727" y="3581256"/>
                          <a:pt x="1911350" y="3587750"/>
                        </a:cubicBezTo>
                        <a:cubicBezTo>
                          <a:pt x="1913467" y="3596217"/>
                          <a:pt x="1915192" y="3604791"/>
                          <a:pt x="1917700" y="3613150"/>
                        </a:cubicBezTo>
                        <a:cubicBezTo>
                          <a:pt x="1921547" y="3625972"/>
                          <a:pt x="1926167" y="3638550"/>
                          <a:pt x="1930400" y="3651250"/>
                        </a:cubicBezTo>
                        <a:cubicBezTo>
                          <a:pt x="1932517" y="3657600"/>
                          <a:pt x="1935127" y="3663806"/>
                          <a:pt x="1936750" y="3670300"/>
                        </a:cubicBezTo>
                        <a:lnTo>
                          <a:pt x="1949450" y="3721100"/>
                        </a:lnTo>
                        <a:cubicBezTo>
                          <a:pt x="1951073" y="3727594"/>
                          <a:pt x="1954177" y="3733656"/>
                          <a:pt x="1955800" y="3740150"/>
                        </a:cubicBezTo>
                        <a:cubicBezTo>
                          <a:pt x="1964864" y="3776404"/>
                          <a:pt x="1958722" y="3764707"/>
                          <a:pt x="1968500" y="3797300"/>
                        </a:cubicBezTo>
                        <a:cubicBezTo>
                          <a:pt x="1972347" y="3810122"/>
                          <a:pt x="1976967" y="3822700"/>
                          <a:pt x="1981200" y="3835400"/>
                        </a:cubicBezTo>
                        <a:lnTo>
                          <a:pt x="1993900" y="3873500"/>
                        </a:lnTo>
                        <a:lnTo>
                          <a:pt x="2019300" y="3949700"/>
                        </a:lnTo>
                        <a:cubicBezTo>
                          <a:pt x="2022713" y="3959939"/>
                          <a:pt x="2023309" y="3970914"/>
                          <a:pt x="2025650" y="3981450"/>
                        </a:cubicBezTo>
                        <a:cubicBezTo>
                          <a:pt x="2027543" y="3989969"/>
                          <a:pt x="2029492" y="3998491"/>
                          <a:pt x="2032000" y="4006850"/>
                        </a:cubicBezTo>
                        <a:cubicBezTo>
                          <a:pt x="2035847" y="4019672"/>
                          <a:pt x="2044700" y="4044950"/>
                          <a:pt x="2044700" y="4044950"/>
                        </a:cubicBezTo>
                        <a:cubicBezTo>
                          <a:pt x="2046817" y="4064000"/>
                          <a:pt x="2047291" y="4083305"/>
                          <a:pt x="2051050" y="4102100"/>
                        </a:cubicBezTo>
                        <a:cubicBezTo>
                          <a:pt x="2061972" y="4156708"/>
                          <a:pt x="2058714" y="4123778"/>
                          <a:pt x="2076450" y="4159250"/>
                        </a:cubicBezTo>
                        <a:cubicBezTo>
                          <a:pt x="2079443" y="4165237"/>
                          <a:pt x="2079807" y="4172313"/>
                          <a:pt x="2082800" y="4178300"/>
                        </a:cubicBezTo>
                        <a:cubicBezTo>
                          <a:pt x="2086213" y="4185126"/>
                          <a:pt x="2092087" y="4190524"/>
                          <a:pt x="2095500" y="4197350"/>
                        </a:cubicBezTo>
                        <a:cubicBezTo>
                          <a:pt x="2098493" y="4203337"/>
                          <a:pt x="2098599" y="4210549"/>
                          <a:pt x="2101850" y="4216400"/>
                        </a:cubicBezTo>
                        <a:cubicBezTo>
                          <a:pt x="2109263" y="4229743"/>
                          <a:pt x="2118783" y="4241800"/>
                          <a:pt x="2127250" y="4254500"/>
                        </a:cubicBezTo>
                        <a:cubicBezTo>
                          <a:pt x="2130963" y="4260069"/>
                          <a:pt x="2129419" y="4268323"/>
                          <a:pt x="2133600" y="4273550"/>
                        </a:cubicBezTo>
                        <a:cubicBezTo>
                          <a:pt x="2138368" y="4279509"/>
                          <a:pt x="2146300" y="4282017"/>
                          <a:pt x="2152650" y="4286250"/>
                        </a:cubicBezTo>
                        <a:cubicBezTo>
                          <a:pt x="2156883" y="4292600"/>
                          <a:pt x="2164271" y="4297745"/>
                          <a:pt x="2165350" y="4305300"/>
                        </a:cubicBezTo>
                        <a:cubicBezTo>
                          <a:pt x="2168004" y="4323875"/>
                          <a:pt x="2161834" y="4327866"/>
                          <a:pt x="2152650" y="433705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5" name="Freeform 14"/>
                  <p:cNvSpPr/>
                  <p:nvPr/>
                </p:nvSpPr>
                <p:spPr>
                  <a:xfrm>
                    <a:off x="2103400" y="85653"/>
                    <a:ext cx="1528800" cy="1273247"/>
                  </a:xfrm>
                  <a:custGeom>
                    <a:avLst/>
                    <a:gdLst>
                      <a:gd name="connsiteX0" fmla="*/ 0 w 1657350"/>
                      <a:gd name="connsiteY0" fmla="*/ 0 h 1358900"/>
                      <a:gd name="connsiteX1" fmla="*/ 31750 w 1657350"/>
                      <a:gd name="connsiteY1" fmla="*/ 25400 h 1358900"/>
                      <a:gd name="connsiteX2" fmla="*/ 69850 w 1657350"/>
                      <a:gd name="connsiteY2" fmla="*/ 57150 h 1358900"/>
                      <a:gd name="connsiteX3" fmla="*/ 120650 w 1657350"/>
                      <a:gd name="connsiteY3" fmla="*/ 101600 h 1358900"/>
                      <a:gd name="connsiteX4" fmla="*/ 139700 w 1657350"/>
                      <a:gd name="connsiteY4" fmla="*/ 114300 h 1358900"/>
                      <a:gd name="connsiteX5" fmla="*/ 146050 w 1657350"/>
                      <a:gd name="connsiteY5" fmla="*/ 133350 h 1358900"/>
                      <a:gd name="connsiteX6" fmla="*/ 184150 w 1657350"/>
                      <a:gd name="connsiteY6" fmla="*/ 152400 h 1358900"/>
                      <a:gd name="connsiteX7" fmla="*/ 203200 w 1657350"/>
                      <a:gd name="connsiteY7" fmla="*/ 171450 h 1358900"/>
                      <a:gd name="connsiteX8" fmla="*/ 215900 w 1657350"/>
                      <a:gd name="connsiteY8" fmla="*/ 190500 h 1358900"/>
                      <a:gd name="connsiteX9" fmla="*/ 254000 w 1657350"/>
                      <a:gd name="connsiteY9" fmla="*/ 222250 h 1358900"/>
                      <a:gd name="connsiteX10" fmla="*/ 285750 w 1657350"/>
                      <a:gd name="connsiteY10" fmla="*/ 254000 h 1358900"/>
                      <a:gd name="connsiteX11" fmla="*/ 317500 w 1657350"/>
                      <a:gd name="connsiteY11" fmla="*/ 292100 h 1358900"/>
                      <a:gd name="connsiteX12" fmla="*/ 336550 w 1657350"/>
                      <a:gd name="connsiteY12" fmla="*/ 304800 h 1358900"/>
                      <a:gd name="connsiteX13" fmla="*/ 381000 w 1657350"/>
                      <a:gd name="connsiteY13" fmla="*/ 349250 h 1358900"/>
                      <a:gd name="connsiteX14" fmla="*/ 419100 w 1657350"/>
                      <a:gd name="connsiteY14" fmla="*/ 387350 h 1358900"/>
                      <a:gd name="connsiteX15" fmla="*/ 431800 w 1657350"/>
                      <a:gd name="connsiteY15" fmla="*/ 406400 h 1358900"/>
                      <a:gd name="connsiteX16" fmla="*/ 469900 w 1657350"/>
                      <a:gd name="connsiteY16" fmla="*/ 431800 h 1358900"/>
                      <a:gd name="connsiteX17" fmla="*/ 488950 w 1657350"/>
                      <a:gd name="connsiteY17" fmla="*/ 444500 h 1358900"/>
                      <a:gd name="connsiteX18" fmla="*/ 520700 w 1657350"/>
                      <a:gd name="connsiteY18" fmla="*/ 482600 h 1358900"/>
                      <a:gd name="connsiteX19" fmla="*/ 539750 w 1657350"/>
                      <a:gd name="connsiteY19" fmla="*/ 495300 h 1358900"/>
                      <a:gd name="connsiteX20" fmla="*/ 577850 w 1657350"/>
                      <a:gd name="connsiteY20" fmla="*/ 527050 h 1358900"/>
                      <a:gd name="connsiteX21" fmla="*/ 609600 w 1657350"/>
                      <a:gd name="connsiteY21" fmla="*/ 584200 h 1358900"/>
                      <a:gd name="connsiteX22" fmla="*/ 628650 w 1657350"/>
                      <a:gd name="connsiteY22" fmla="*/ 596900 h 1358900"/>
                      <a:gd name="connsiteX23" fmla="*/ 635000 w 1657350"/>
                      <a:gd name="connsiteY23" fmla="*/ 615950 h 1358900"/>
                      <a:gd name="connsiteX24" fmla="*/ 673100 w 1657350"/>
                      <a:gd name="connsiteY24" fmla="*/ 673100 h 1358900"/>
                      <a:gd name="connsiteX25" fmla="*/ 685800 w 1657350"/>
                      <a:gd name="connsiteY25" fmla="*/ 692150 h 1358900"/>
                      <a:gd name="connsiteX26" fmla="*/ 698500 w 1657350"/>
                      <a:gd name="connsiteY26" fmla="*/ 711200 h 1358900"/>
                      <a:gd name="connsiteX27" fmla="*/ 730250 w 1657350"/>
                      <a:gd name="connsiteY27" fmla="*/ 768350 h 1358900"/>
                      <a:gd name="connsiteX28" fmla="*/ 736600 w 1657350"/>
                      <a:gd name="connsiteY28" fmla="*/ 787400 h 1358900"/>
                      <a:gd name="connsiteX29" fmla="*/ 762000 w 1657350"/>
                      <a:gd name="connsiteY29" fmla="*/ 825500 h 1358900"/>
                      <a:gd name="connsiteX30" fmla="*/ 768350 w 1657350"/>
                      <a:gd name="connsiteY30" fmla="*/ 844550 h 1358900"/>
                      <a:gd name="connsiteX31" fmla="*/ 781050 w 1657350"/>
                      <a:gd name="connsiteY31" fmla="*/ 863600 h 1358900"/>
                      <a:gd name="connsiteX32" fmla="*/ 787400 w 1657350"/>
                      <a:gd name="connsiteY32" fmla="*/ 882650 h 1358900"/>
                      <a:gd name="connsiteX33" fmla="*/ 800100 w 1657350"/>
                      <a:gd name="connsiteY33" fmla="*/ 901700 h 1358900"/>
                      <a:gd name="connsiteX34" fmla="*/ 806450 w 1657350"/>
                      <a:gd name="connsiteY34" fmla="*/ 920750 h 1358900"/>
                      <a:gd name="connsiteX35" fmla="*/ 831850 w 1657350"/>
                      <a:gd name="connsiteY35" fmla="*/ 958850 h 1358900"/>
                      <a:gd name="connsiteX36" fmla="*/ 882650 w 1657350"/>
                      <a:gd name="connsiteY36" fmla="*/ 1035050 h 1358900"/>
                      <a:gd name="connsiteX37" fmla="*/ 920750 w 1657350"/>
                      <a:gd name="connsiteY37" fmla="*/ 1092200 h 1358900"/>
                      <a:gd name="connsiteX38" fmla="*/ 933450 w 1657350"/>
                      <a:gd name="connsiteY38" fmla="*/ 1111250 h 1358900"/>
                      <a:gd name="connsiteX39" fmla="*/ 952500 w 1657350"/>
                      <a:gd name="connsiteY39" fmla="*/ 1123950 h 1358900"/>
                      <a:gd name="connsiteX40" fmla="*/ 1047750 w 1657350"/>
                      <a:gd name="connsiteY40" fmla="*/ 1117600 h 1358900"/>
                      <a:gd name="connsiteX41" fmla="*/ 1111250 w 1657350"/>
                      <a:gd name="connsiteY41" fmla="*/ 1104900 h 1358900"/>
                      <a:gd name="connsiteX42" fmla="*/ 1174750 w 1657350"/>
                      <a:gd name="connsiteY42" fmla="*/ 1117600 h 1358900"/>
                      <a:gd name="connsiteX43" fmla="*/ 1212850 w 1657350"/>
                      <a:gd name="connsiteY43" fmla="*/ 1136650 h 1358900"/>
                      <a:gd name="connsiteX44" fmla="*/ 1250950 w 1657350"/>
                      <a:gd name="connsiteY44" fmla="*/ 1155700 h 1358900"/>
                      <a:gd name="connsiteX45" fmla="*/ 1289050 w 1657350"/>
                      <a:gd name="connsiteY45" fmla="*/ 1174750 h 1358900"/>
                      <a:gd name="connsiteX46" fmla="*/ 1346200 w 1657350"/>
                      <a:gd name="connsiteY46" fmla="*/ 1206500 h 1358900"/>
                      <a:gd name="connsiteX47" fmla="*/ 1365250 w 1657350"/>
                      <a:gd name="connsiteY47" fmla="*/ 1219200 h 1358900"/>
                      <a:gd name="connsiteX48" fmla="*/ 1422400 w 1657350"/>
                      <a:gd name="connsiteY48" fmla="*/ 1238250 h 1358900"/>
                      <a:gd name="connsiteX49" fmla="*/ 1441450 w 1657350"/>
                      <a:gd name="connsiteY49" fmla="*/ 1244600 h 1358900"/>
                      <a:gd name="connsiteX50" fmla="*/ 1460500 w 1657350"/>
                      <a:gd name="connsiteY50" fmla="*/ 1250950 h 1358900"/>
                      <a:gd name="connsiteX51" fmla="*/ 1498600 w 1657350"/>
                      <a:gd name="connsiteY51" fmla="*/ 1270000 h 1358900"/>
                      <a:gd name="connsiteX52" fmla="*/ 1536700 w 1657350"/>
                      <a:gd name="connsiteY52" fmla="*/ 1289050 h 1358900"/>
                      <a:gd name="connsiteX53" fmla="*/ 1593850 w 1657350"/>
                      <a:gd name="connsiteY53" fmla="*/ 1320800 h 1358900"/>
                      <a:gd name="connsiteX54" fmla="*/ 1631950 w 1657350"/>
                      <a:gd name="connsiteY54" fmla="*/ 1346200 h 1358900"/>
                      <a:gd name="connsiteX55" fmla="*/ 1657350 w 1657350"/>
                      <a:gd name="connsiteY55" fmla="*/ 135890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657350" h="1358900">
                        <a:moveTo>
                          <a:pt x="0" y="0"/>
                        </a:moveTo>
                        <a:cubicBezTo>
                          <a:pt x="10583" y="8467"/>
                          <a:pt x="21550" y="16475"/>
                          <a:pt x="31750" y="25400"/>
                        </a:cubicBezTo>
                        <a:cubicBezTo>
                          <a:pt x="70864" y="59625"/>
                          <a:pt x="30863" y="31158"/>
                          <a:pt x="69850" y="57150"/>
                        </a:cubicBezTo>
                        <a:cubicBezTo>
                          <a:pt x="91017" y="88900"/>
                          <a:pt x="76200" y="71967"/>
                          <a:pt x="120650" y="101600"/>
                        </a:cubicBezTo>
                        <a:lnTo>
                          <a:pt x="139700" y="114300"/>
                        </a:lnTo>
                        <a:cubicBezTo>
                          <a:pt x="141817" y="120650"/>
                          <a:pt x="141869" y="128123"/>
                          <a:pt x="146050" y="133350"/>
                        </a:cubicBezTo>
                        <a:cubicBezTo>
                          <a:pt x="155002" y="144541"/>
                          <a:pt x="171601" y="148217"/>
                          <a:pt x="184150" y="152400"/>
                        </a:cubicBezTo>
                        <a:cubicBezTo>
                          <a:pt x="190500" y="158750"/>
                          <a:pt x="197451" y="164551"/>
                          <a:pt x="203200" y="171450"/>
                        </a:cubicBezTo>
                        <a:cubicBezTo>
                          <a:pt x="208086" y="177313"/>
                          <a:pt x="210504" y="185104"/>
                          <a:pt x="215900" y="190500"/>
                        </a:cubicBezTo>
                        <a:cubicBezTo>
                          <a:pt x="265850" y="240450"/>
                          <a:pt x="201986" y="159833"/>
                          <a:pt x="254000" y="222250"/>
                        </a:cubicBezTo>
                        <a:cubicBezTo>
                          <a:pt x="280458" y="254000"/>
                          <a:pt x="250825" y="230717"/>
                          <a:pt x="285750" y="254000"/>
                        </a:cubicBezTo>
                        <a:cubicBezTo>
                          <a:pt x="298237" y="272731"/>
                          <a:pt x="299165" y="276821"/>
                          <a:pt x="317500" y="292100"/>
                        </a:cubicBezTo>
                        <a:cubicBezTo>
                          <a:pt x="323363" y="296986"/>
                          <a:pt x="330200" y="300567"/>
                          <a:pt x="336550" y="304800"/>
                        </a:cubicBezTo>
                        <a:cubicBezTo>
                          <a:pt x="347727" y="338330"/>
                          <a:pt x="337331" y="320137"/>
                          <a:pt x="381000" y="349250"/>
                        </a:cubicBezTo>
                        <a:cubicBezTo>
                          <a:pt x="395944" y="359213"/>
                          <a:pt x="409137" y="372406"/>
                          <a:pt x="419100" y="387350"/>
                        </a:cubicBezTo>
                        <a:cubicBezTo>
                          <a:pt x="423333" y="393700"/>
                          <a:pt x="426057" y="401374"/>
                          <a:pt x="431800" y="406400"/>
                        </a:cubicBezTo>
                        <a:cubicBezTo>
                          <a:pt x="443287" y="416451"/>
                          <a:pt x="457200" y="423333"/>
                          <a:pt x="469900" y="431800"/>
                        </a:cubicBezTo>
                        <a:lnTo>
                          <a:pt x="488950" y="444500"/>
                        </a:lnTo>
                        <a:cubicBezTo>
                          <a:pt x="501437" y="463231"/>
                          <a:pt x="502365" y="467321"/>
                          <a:pt x="520700" y="482600"/>
                        </a:cubicBezTo>
                        <a:cubicBezTo>
                          <a:pt x="526563" y="487486"/>
                          <a:pt x="533887" y="490414"/>
                          <a:pt x="539750" y="495300"/>
                        </a:cubicBezTo>
                        <a:cubicBezTo>
                          <a:pt x="588643" y="536044"/>
                          <a:pt x="530552" y="495518"/>
                          <a:pt x="577850" y="527050"/>
                        </a:cubicBezTo>
                        <a:cubicBezTo>
                          <a:pt x="589027" y="560580"/>
                          <a:pt x="580487" y="540531"/>
                          <a:pt x="609600" y="584200"/>
                        </a:cubicBezTo>
                        <a:cubicBezTo>
                          <a:pt x="613833" y="590550"/>
                          <a:pt x="622300" y="592667"/>
                          <a:pt x="628650" y="596900"/>
                        </a:cubicBezTo>
                        <a:cubicBezTo>
                          <a:pt x="630767" y="603250"/>
                          <a:pt x="631749" y="610099"/>
                          <a:pt x="635000" y="615950"/>
                        </a:cubicBezTo>
                        <a:lnTo>
                          <a:pt x="673100" y="673100"/>
                        </a:lnTo>
                        <a:lnTo>
                          <a:pt x="685800" y="692150"/>
                        </a:lnTo>
                        <a:cubicBezTo>
                          <a:pt x="690033" y="698500"/>
                          <a:pt x="696087" y="703960"/>
                          <a:pt x="698500" y="711200"/>
                        </a:cubicBezTo>
                        <a:cubicBezTo>
                          <a:pt x="709677" y="744730"/>
                          <a:pt x="701137" y="724681"/>
                          <a:pt x="730250" y="768350"/>
                        </a:cubicBezTo>
                        <a:cubicBezTo>
                          <a:pt x="733963" y="773919"/>
                          <a:pt x="733349" y="781549"/>
                          <a:pt x="736600" y="787400"/>
                        </a:cubicBezTo>
                        <a:cubicBezTo>
                          <a:pt x="744013" y="800743"/>
                          <a:pt x="753533" y="812800"/>
                          <a:pt x="762000" y="825500"/>
                        </a:cubicBezTo>
                        <a:cubicBezTo>
                          <a:pt x="765713" y="831069"/>
                          <a:pt x="765357" y="838563"/>
                          <a:pt x="768350" y="844550"/>
                        </a:cubicBezTo>
                        <a:cubicBezTo>
                          <a:pt x="771763" y="851376"/>
                          <a:pt x="777637" y="856774"/>
                          <a:pt x="781050" y="863600"/>
                        </a:cubicBezTo>
                        <a:cubicBezTo>
                          <a:pt x="784043" y="869587"/>
                          <a:pt x="784407" y="876663"/>
                          <a:pt x="787400" y="882650"/>
                        </a:cubicBezTo>
                        <a:cubicBezTo>
                          <a:pt x="790813" y="889476"/>
                          <a:pt x="796687" y="894874"/>
                          <a:pt x="800100" y="901700"/>
                        </a:cubicBezTo>
                        <a:cubicBezTo>
                          <a:pt x="803093" y="907687"/>
                          <a:pt x="803199" y="914899"/>
                          <a:pt x="806450" y="920750"/>
                        </a:cubicBezTo>
                        <a:cubicBezTo>
                          <a:pt x="813863" y="934093"/>
                          <a:pt x="823383" y="946150"/>
                          <a:pt x="831850" y="958850"/>
                        </a:cubicBezTo>
                        <a:lnTo>
                          <a:pt x="882650" y="1035050"/>
                        </a:lnTo>
                        <a:lnTo>
                          <a:pt x="920750" y="1092200"/>
                        </a:lnTo>
                        <a:cubicBezTo>
                          <a:pt x="924983" y="1098550"/>
                          <a:pt x="927100" y="1107017"/>
                          <a:pt x="933450" y="1111250"/>
                        </a:cubicBezTo>
                        <a:lnTo>
                          <a:pt x="952500" y="1123950"/>
                        </a:lnTo>
                        <a:cubicBezTo>
                          <a:pt x="984250" y="1121833"/>
                          <a:pt x="1016073" y="1120617"/>
                          <a:pt x="1047750" y="1117600"/>
                        </a:cubicBezTo>
                        <a:cubicBezTo>
                          <a:pt x="1072901" y="1115205"/>
                          <a:pt x="1087972" y="1110720"/>
                          <a:pt x="1111250" y="1104900"/>
                        </a:cubicBezTo>
                        <a:cubicBezTo>
                          <a:pt x="1127631" y="1107240"/>
                          <a:pt x="1157017" y="1108734"/>
                          <a:pt x="1174750" y="1117600"/>
                        </a:cubicBezTo>
                        <a:cubicBezTo>
                          <a:pt x="1223989" y="1142219"/>
                          <a:pt x="1164967" y="1120689"/>
                          <a:pt x="1212850" y="1136650"/>
                        </a:cubicBezTo>
                        <a:cubicBezTo>
                          <a:pt x="1267445" y="1173046"/>
                          <a:pt x="1198370" y="1129410"/>
                          <a:pt x="1250950" y="1155700"/>
                        </a:cubicBezTo>
                        <a:cubicBezTo>
                          <a:pt x="1300189" y="1180319"/>
                          <a:pt x="1241167" y="1158789"/>
                          <a:pt x="1289050" y="1174750"/>
                        </a:cubicBezTo>
                        <a:cubicBezTo>
                          <a:pt x="1332719" y="1203863"/>
                          <a:pt x="1312670" y="1195323"/>
                          <a:pt x="1346200" y="1206500"/>
                        </a:cubicBezTo>
                        <a:cubicBezTo>
                          <a:pt x="1352550" y="1210733"/>
                          <a:pt x="1358276" y="1216100"/>
                          <a:pt x="1365250" y="1219200"/>
                        </a:cubicBezTo>
                        <a:lnTo>
                          <a:pt x="1422400" y="1238250"/>
                        </a:lnTo>
                        <a:lnTo>
                          <a:pt x="1441450" y="1244600"/>
                        </a:lnTo>
                        <a:lnTo>
                          <a:pt x="1460500" y="1250950"/>
                        </a:lnTo>
                        <a:cubicBezTo>
                          <a:pt x="1515095" y="1287346"/>
                          <a:pt x="1446020" y="1243710"/>
                          <a:pt x="1498600" y="1270000"/>
                        </a:cubicBezTo>
                        <a:cubicBezTo>
                          <a:pt x="1547839" y="1294619"/>
                          <a:pt x="1488817" y="1273089"/>
                          <a:pt x="1536700" y="1289050"/>
                        </a:cubicBezTo>
                        <a:cubicBezTo>
                          <a:pt x="1580369" y="1318163"/>
                          <a:pt x="1560320" y="1309623"/>
                          <a:pt x="1593850" y="1320800"/>
                        </a:cubicBezTo>
                        <a:cubicBezTo>
                          <a:pt x="1606550" y="1329267"/>
                          <a:pt x="1617470" y="1341373"/>
                          <a:pt x="1631950" y="1346200"/>
                        </a:cubicBezTo>
                        <a:cubicBezTo>
                          <a:pt x="1653840" y="1353497"/>
                          <a:pt x="1646267" y="1347817"/>
                          <a:pt x="1657350" y="135890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6" name="Freeform 15"/>
                  <p:cNvSpPr/>
                  <p:nvPr/>
                </p:nvSpPr>
                <p:spPr>
                  <a:xfrm>
                    <a:off x="1924806" y="1234675"/>
                    <a:ext cx="1720094" cy="771926"/>
                  </a:xfrm>
                  <a:custGeom>
                    <a:avLst/>
                    <a:gdLst>
                      <a:gd name="connsiteX0" fmla="*/ 0 w 2089150"/>
                      <a:gd name="connsiteY0" fmla="*/ 0 h 1123950"/>
                      <a:gd name="connsiteX1" fmla="*/ 31750 w 2089150"/>
                      <a:gd name="connsiteY1" fmla="*/ 19050 h 1123950"/>
                      <a:gd name="connsiteX2" fmla="*/ 44450 w 2089150"/>
                      <a:gd name="connsiteY2" fmla="*/ 38100 h 1123950"/>
                      <a:gd name="connsiteX3" fmla="*/ 82550 w 2089150"/>
                      <a:gd name="connsiteY3" fmla="*/ 76200 h 1123950"/>
                      <a:gd name="connsiteX4" fmla="*/ 101600 w 2089150"/>
                      <a:gd name="connsiteY4" fmla="*/ 95250 h 1123950"/>
                      <a:gd name="connsiteX5" fmla="*/ 139700 w 2089150"/>
                      <a:gd name="connsiteY5" fmla="*/ 120650 h 1123950"/>
                      <a:gd name="connsiteX6" fmla="*/ 171450 w 2089150"/>
                      <a:gd name="connsiteY6" fmla="*/ 158750 h 1123950"/>
                      <a:gd name="connsiteX7" fmla="*/ 190500 w 2089150"/>
                      <a:gd name="connsiteY7" fmla="*/ 171450 h 1123950"/>
                      <a:gd name="connsiteX8" fmla="*/ 222250 w 2089150"/>
                      <a:gd name="connsiteY8" fmla="*/ 209550 h 1123950"/>
                      <a:gd name="connsiteX9" fmla="*/ 241300 w 2089150"/>
                      <a:gd name="connsiteY9" fmla="*/ 222250 h 1123950"/>
                      <a:gd name="connsiteX10" fmla="*/ 292100 w 2089150"/>
                      <a:gd name="connsiteY10" fmla="*/ 266700 h 1123950"/>
                      <a:gd name="connsiteX11" fmla="*/ 311150 w 2089150"/>
                      <a:gd name="connsiteY11" fmla="*/ 279400 h 1123950"/>
                      <a:gd name="connsiteX12" fmla="*/ 330200 w 2089150"/>
                      <a:gd name="connsiteY12" fmla="*/ 292100 h 1123950"/>
                      <a:gd name="connsiteX13" fmla="*/ 374650 w 2089150"/>
                      <a:gd name="connsiteY13" fmla="*/ 336550 h 1123950"/>
                      <a:gd name="connsiteX14" fmla="*/ 412750 w 2089150"/>
                      <a:gd name="connsiteY14" fmla="*/ 361950 h 1123950"/>
                      <a:gd name="connsiteX15" fmla="*/ 444500 w 2089150"/>
                      <a:gd name="connsiteY15" fmla="*/ 400050 h 1123950"/>
                      <a:gd name="connsiteX16" fmla="*/ 463550 w 2089150"/>
                      <a:gd name="connsiteY16" fmla="*/ 412750 h 1123950"/>
                      <a:gd name="connsiteX17" fmla="*/ 495300 w 2089150"/>
                      <a:gd name="connsiteY17" fmla="*/ 444500 h 1123950"/>
                      <a:gd name="connsiteX18" fmla="*/ 508000 w 2089150"/>
                      <a:gd name="connsiteY18" fmla="*/ 463550 h 1123950"/>
                      <a:gd name="connsiteX19" fmla="*/ 527050 w 2089150"/>
                      <a:gd name="connsiteY19" fmla="*/ 482600 h 1123950"/>
                      <a:gd name="connsiteX20" fmla="*/ 558800 w 2089150"/>
                      <a:gd name="connsiteY20" fmla="*/ 514350 h 1123950"/>
                      <a:gd name="connsiteX21" fmla="*/ 584200 w 2089150"/>
                      <a:gd name="connsiteY21" fmla="*/ 552450 h 1123950"/>
                      <a:gd name="connsiteX22" fmla="*/ 615950 w 2089150"/>
                      <a:gd name="connsiteY22" fmla="*/ 584200 h 1123950"/>
                      <a:gd name="connsiteX23" fmla="*/ 635000 w 2089150"/>
                      <a:gd name="connsiteY23" fmla="*/ 590550 h 1123950"/>
                      <a:gd name="connsiteX24" fmla="*/ 673100 w 2089150"/>
                      <a:gd name="connsiteY24" fmla="*/ 622300 h 1123950"/>
                      <a:gd name="connsiteX25" fmla="*/ 698500 w 2089150"/>
                      <a:gd name="connsiteY25" fmla="*/ 628650 h 1123950"/>
                      <a:gd name="connsiteX26" fmla="*/ 717550 w 2089150"/>
                      <a:gd name="connsiteY26" fmla="*/ 635000 h 1123950"/>
                      <a:gd name="connsiteX27" fmla="*/ 755650 w 2089150"/>
                      <a:gd name="connsiteY27" fmla="*/ 641350 h 1123950"/>
                      <a:gd name="connsiteX28" fmla="*/ 781050 w 2089150"/>
                      <a:gd name="connsiteY28" fmla="*/ 647700 h 1123950"/>
                      <a:gd name="connsiteX29" fmla="*/ 838200 w 2089150"/>
                      <a:gd name="connsiteY29" fmla="*/ 660400 h 1123950"/>
                      <a:gd name="connsiteX30" fmla="*/ 876300 w 2089150"/>
                      <a:gd name="connsiteY30" fmla="*/ 673100 h 1123950"/>
                      <a:gd name="connsiteX31" fmla="*/ 895350 w 2089150"/>
                      <a:gd name="connsiteY31" fmla="*/ 685800 h 1123950"/>
                      <a:gd name="connsiteX32" fmla="*/ 933450 w 2089150"/>
                      <a:gd name="connsiteY32" fmla="*/ 698500 h 1123950"/>
                      <a:gd name="connsiteX33" fmla="*/ 971550 w 2089150"/>
                      <a:gd name="connsiteY33" fmla="*/ 717550 h 1123950"/>
                      <a:gd name="connsiteX34" fmla="*/ 1009650 w 2089150"/>
                      <a:gd name="connsiteY34" fmla="*/ 736600 h 1123950"/>
                      <a:gd name="connsiteX35" fmla="*/ 1047750 w 2089150"/>
                      <a:gd name="connsiteY35" fmla="*/ 762000 h 1123950"/>
                      <a:gd name="connsiteX36" fmla="*/ 1066800 w 2089150"/>
                      <a:gd name="connsiteY36" fmla="*/ 774700 h 1123950"/>
                      <a:gd name="connsiteX37" fmla="*/ 1085850 w 2089150"/>
                      <a:gd name="connsiteY37" fmla="*/ 781050 h 1123950"/>
                      <a:gd name="connsiteX38" fmla="*/ 1104900 w 2089150"/>
                      <a:gd name="connsiteY38" fmla="*/ 800100 h 1123950"/>
                      <a:gd name="connsiteX39" fmla="*/ 1162050 w 2089150"/>
                      <a:gd name="connsiteY39" fmla="*/ 838200 h 1123950"/>
                      <a:gd name="connsiteX40" fmla="*/ 1193800 w 2089150"/>
                      <a:gd name="connsiteY40" fmla="*/ 876300 h 1123950"/>
                      <a:gd name="connsiteX41" fmla="*/ 1219200 w 2089150"/>
                      <a:gd name="connsiteY41" fmla="*/ 895350 h 1123950"/>
                      <a:gd name="connsiteX42" fmla="*/ 1263650 w 2089150"/>
                      <a:gd name="connsiteY42" fmla="*/ 946150 h 1123950"/>
                      <a:gd name="connsiteX43" fmla="*/ 1308100 w 2089150"/>
                      <a:gd name="connsiteY43" fmla="*/ 996950 h 1123950"/>
                      <a:gd name="connsiteX44" fmla="*/ 1333500 w 2089150"/>
                      <a:gd name="connsiteY44" fmla="*/ 1035050 h 1123950"/>
                      <a:gd name="connsiteX45" fmla="*/ 1346200 w 2089150"/>
                      <a:gd name="connsiteY45" fmla="*/ 1054100 h 1123950"/>
                      <a:gd name="connsiteX46" fmla="*/ 1365250 w 2089150"/>
                      <a:gd name="connsiteY46" fmla="*/ 1066800 h 1123950"/>
                      <a:gd name="connsiteX47" fmla="*/ 1371600 w 2089150"/>
                      <a:gd name="connsiteY47" fmla="*/ 1085850 h 1123950"/>
                      <a:gd name="connsiteX48" fmla="*/ 1390650 w 2089150"/>
                      <a:gd name="connsiteY48" fmla="*/ 1092200 h 1123950"/>
                      <a:gd name="connsiteX49" fmla="*/ 1409700 w 2089150"/>
                      <a:gd name="connsiteY49" fmla="*/ 1104900 h 1123950"/>
                      <a:gd name="connsiteX50" fmla="*/ 1428750 w 2089150"/>
                      <a:gd name="connsiteY50" fmla="*/ 1111250 h 1123950"/>
                      <a:gd name="connsiteX51" fmla="*/ 1511300 w 2089150"/>
                      <a:gd name="connsiteY51" fmla="*/ 1123950 h 1123950"/>
                      <a:gd name="connsiteX52" fmla="*/ 1612900 w 2089150"/>
                      <a:gd name="connsiteY52" fmla="*/ 1117600 h 1123950"/>
                      <a:gd name="connsiteX53" fmla="*/ 1651000 w 2089150"/>
                      <a:gd name="connsiteY53" fmla="*/ 1092200 h 1123950"/>
                      <a:gd name="connsiteX54" fmla="*/ 1670050 w 2089150"/>
                      <a:gd name="connsiteY54" fmla="*/ 1079500 h 1123950"/>
                      <a:gd name="connsiteX55" fmla="*/ 1714500 w 2089150"/>
                      <a:gd name="connsiteY55" fmla="*/ 1035050 h 1123950"/>
                      <a:gd name="connsiteX56" fmla="*/ 1790700 w 2089150"/>
                      <a:gd name="connsiteY56" fmla="*/ 996950 h 1123950"/>
                      <a:gd name="connsiteX57" fmla="*/ 1809750 w 2089150"/>
                      <a:gd name="connsiteY57" fmla="*/ 990600 h 1123950"/>
                      <a:gd name="connsiteX58" fmla="*/ 1847850 w 2089150"/>
                      <a:gd name="connsiteY58" fmla="*/ 971550 h 1123950"/>
                      <a:gd name="connsiteX59" fmla="*/ 1885950 w 2089150"/>
                      <a:gd name="connsiteY59" fmla="*/ 952500 h 1123950"/>
                      <a:gd name="connsiteX60" fmla="*/ 1905000 w 2089150"/>
                      <a:gd name="connsiteY60" fmla="*/ 933450 h 1123950"/>
                      <a:gd name="connsiteX61" fmla="*/ 1924050 w 2089150"/>
                      <a:gd name="connsiteY61" fmla="*/ 920750 h 1123950"/>
                      <a:gd name="connsiteX62" fmla="*/ 1930400 w 2089150"/>
                      <a:gd name="connsiteY62" fmla="*/ 901700 h 1123950"/>
                      <a:gd name="connsiteX63" fmla="*/ 1943100 w 2089150"/>
                      <a:gd name="connsiteY63" fmla="*/ 882650 h 1123950"/>
                      <a:gd name="connsiteX64" fmla="*/ 1949450 w 2089150"/>
                      <a:gd name="connsiteY64" fmla="*/ 863600 h 1123950"/>
                      <a:gd name="connsiteX65" fmla="*/ 1962150 w 2089150"/>
                      <a:gd name="connsiteY65" fmla="*/ 844550 h 1123950"/>
                      <a:gd name="connsiteX66" fmla="*/ 1968500 w 2089150"/>
                      <a:gd name="connsiteY66" fmla="*/ 825500 h 1123950"/>
                      <a:gd name="connsiteX67" fmla="*/ 1981200 w 2089150"/>
                      <a:gd name="connsiteY67" fmla="*/ 806450 h 1123950"/>
                      <a:gd name="connsiteX68" fmla="*/ 1987550 w 2089150"/>
                      <a:gd name="connsiteY68" fmla="*/ 787400 h 1123950"/>
                      <a:gd name="connsiteX69" fmla="*/ 2000250 w 2089150"/>
                      <a:gd name="connsiteY69" fmla="*/ 762000 h 1123950"/>
                      <a:gd name="connsiteX70" fmla="*/ 2012950 w 2089150"/>
                      <a:gd name="connsiteY70" fmla="*/ 742950 h 1123950"/>
                      <a:gd name="connsiteX71" fmla="*/ 2044700 w 2089150"/>
                      <a:gd name="connsiteY71" fmla="*/ 685800 h 1123950"/>
                      <a:gd name="connsiteX72" fmla="*/ 2076450 w 2089150"/>
                      <a:gd name="connsiteY72" fmla="*/ 628650 h 1123950"/>
                      <a:gd name="connsiteX73" fmla="*/ 2089150 w 2089150"/>
                      <a:gd name="connsiteY73" fmla="*/ 609600 h 1123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2089150" h="1123950">
                        <a:moveTo>
                          <a:pt x="0" y="0"/>
                        </a:moveTo>
                        <a:cubicBezTo>
                          <a:pt x="10583" y="6350"/>
                          <a:pt x="22379" y="11018"/>
                          <a:pt x="31750" y="19050"/>
                        </a:cubicBezTo>
                        <a:cubicBezTo>
                          <a:pt x="37544" y="24017"/>
                          <a:pt x="39380" y="32396"/>
                          <a:pt x="44450" y="38100"/>
                        </a:cubicBezTo>
                        <a:cubicBezTo>
                          <a:pt x="56382" y="51524"/>
                          <a:pt x="69850" y="63500"/>
                          <a:pt x="82550" y="76200"/>
                        </a:cubicBezTo>
                        <a:cubicBezTo>
                          <a:pt x="88900" y="82550"/>
                          <a:pt x="94128" y="90269"/>
                          <a:pt x="101600" y="95250"/>
                        </a:cubicBezTo>
                        <a:lnTo>
                          <a:pt x="139700" y="120650"/>
                        </a:lnTo>
                        <a:cubicBezTo>
                          <a:pt x="152187" y="139381"/>
                          <a:pt x="153115" y="143471"/>
                          <a:pt x="171450" y="158750"/>
                        </a:cubicBezTo>
                        <a:cubicBezTo>
                          <a:pt x="177313" y="163636"/>
                          <a:pt x="184150" y="167217"/>
                          <a:pt x="190500" y="171450"/>
                        </a:cubicBezTo>
                        <a:cubicBezTo>
                          <a:pt x="202987" y="190181"/>
                          <a:pt x="203915" y="194271"/>
                          <a:pt x="222250" y="209550"/>
                        </a:cubicBezTo>
                        <a:cubicBezTo>
                          <a:pt x="228113" y="214436"/>
                          <a:pt x="234950" y="218017"/>
                          <a:pt x="241300" y="222250"/>
                        </a:cubicBezTo>
                        <a:cubicBezTo>
                          <a:pt x="262467" y="254000"/>
                          <a:pt x="247650" y="237067"/>
                          <a:pt x="292100" y="266700"/>
                        </a:cubicBezTo>
                        <a:lnTo>
                          <a:pt x="311150" y="279400"/>
                        </a:lnTo>
                        <a:lnTo>
                          <a:pt x="330200" y="292100"/>
                        </a:lnTo>
                        <a:cubicBezTo>
                          <a:pt x="352926" y="322402"/>
                          <a:pt x="343457" y="314715"/>
                          <a:pt x="374650" y="336550"/>
                        </a:cubicBezTo>
                        <a:cubicBezTo>
                          <a:pt x="387154" y="345303"/>
                          <a:pt x="412750" y="361950"/>
                          <a:pt x="412750" y="361950"/>
                        </a:cubicBezTo>
                        <a:cubicBezTo>
                          <a:pt x="425237" y="380681"/>
                          <a:pt x="426165" y="384771"/>
                          <a:pt x="444500" y="400050"/>
                        </a:cubicBezTo>
                        <a:cubicBezTo>
                          <a:pt x="450363" y="404936"/>
                          <a:pt x="457200" y="408517"/>
                          <a:pt x="463550" y="412750"/>
                        </a:cubicBezTo>
                        <a:cubicBezTo>
                          <a:pt x="497417" y="463550"/>
                          <a:pt x="452967" y="402167"/>
                          <a:pt x="495300" y="444500"/>
                        </a:cubicBezTo>
                        <a:cubicBezTo>
                          <a:pt x="500696" y="449896"/>
                          <a:pt x="503114" y="457687"/>
                          <a:pt x="508000" y="463550"/>
                        </a:cubicBezTo>
                        <a:cubicBezTo>
                          <a:pt x="513749" y="470449"/>
                          <a:pt x="521301" y="475701"/>
                          <a:pt x="527050" y="482600"/>
                        </a:cubicBezTo>
                        <a:cubicBezTo>
                          <a:pt x="553508" y="514350"/>
                          <a:pt x="523875" y="491067"/>
                          <a:pt x="558800" y="514350"/>
                        </a:cubicBezTo>
                        <a:lnTo>
                          <a:pt x="584200" y="552450"/>
                        </a:lnTo>
                        <a:cubicBezTo>
                          <a:pt x="596900" y="571500"/>
                          <a:pt x="594783" y="573617"/>
                          <a:pt x="615950" y="584200"/>
                        </a:cubicBezTo>
                        <a:cubicBezTo>
                          <a:pt x="621937" y="587193"/>
                          <a:pt x="628650" y="588433"/>
                          <a:pt x="635000" y="590550"/>
                        </a:cubicBezTo>
                        <a:cubicBezTo>
                          <a:pt x="646443" y="601993"/>
                          <a:pt x="657629" y="615669"/>
                          <a:pt x="673100" y="622300"/>
                        </a:cubicBezTo>
                        <a:cubicBezTo>
                          <a:pt x="681122" y="625738"/>
                          <a:pt x="690109" y="626252"/>
                          <a:pt x="698500" y="628650"/>
                        </a:cubicBezTo>
                        <a:cubicBezTo>
                          <a:pt x="704936" y="630489"/>
                          <a:pt x="711016" y="633548"/>
                          <a:pt x="717550" y="635000"/>
                        </a:cubicBezTo>
                        <a:cubicBezTo>
                          <a:pt x="730119" y="637793"/>
                          <a:pt x="743025" y="638825"/>
                          <a:pt x="755650" y="641350"/>
                        </a:cubicBezTo>
                        <a:cubicBezTo>
                          <a:pt x="764208" y="643062"/>
                          <a:pt x="772531" y="645807"/>
                          <a:pt x="781050" y="647700"/>
                        </a:cubicBezTo>
                        <a:cubicBezTo>
                          <a:pt x="804356" y="652879"/>
                          <a:pt x="816077" y="653763"/>
                          <a:pt x="838200" y="660400"/>
                        </a:cubicBezTo>
                        <a:cubicBezTo>
                          <a:pt x="851022" y="664247"/>
                          <a:pt x="876300" y="673100"/>
                          <a:pt x="876300" y="673100"/>
                        </a:cubicBezTo>
                        <a:cubicBezTo>
                          <a:pt x="882650" y="677333"/>
                          <a:pt x="888376" y="682700"/>
                          <a:pt x="895350" y="685800"/>
                        </a:cubicBezTo>
                        <a:cubicBezTo>
                          <a:pt x="907583" y="691237"/>
                          <a:pt x="933450" y="698500"/>
                          <a:pt x="933450" y="698500"/>
                        </a:cubicBezTo>
                        <a:cubicBezTo>
                          <a:pt x="988045" y="734896"/>
                          <a:pt x="918970" y="691260"/>
                          <a:pt x="971550" y="717550"/>
                        </a:cubicBezTo>
                        <a:cubicBezTo>
                          <a:pt x="1020789" y="742169"/>
                          <a:pt x="961767" y="720639"/>
                          <a:pt x="1009650" y="736600"/>
                        </a:cubicBezTo>
                        <a:lnTo>
                          <a:pt x="1047750" y="762000"/>
                        </a:lnTo>
                        <a:cubicBezTo>
                          <a:pt x="1054100" y="766233"/>
                          <a:pt x="1059560" y="772287"/>
                          <a:pt x="1066800" y="774700"/>
                        </a:cubicBezTo>
                        <a:lnTo>
                          <a:pt x="1085850" y="781050"/>
                        </a:lnTo>
                        <a:cubicBezTo>
                          <a:pt x="1092200" y="787400"/>
                          <a:pt x="1097811" y="794587"/>
                          <a:pt x="1104900" y="800100"/>
                        </a:cubicBezTo>
                        <a:lnTo>
                          <a:pt x="1162050" y="838200"/>
                        </a:lnTo>
                        <a:cubicBezTo>
                          <a:pt x="1193258" y="859006"/>
                          <a:pt x="1170372" y="852872"/>
                          <a:pt x="1193800" y="876300"/>
                        </a:cubicBezTo>
                        <a:cubicBezTo>
                          <a:pt x="1201284" y="883784"/>
                          <a:pt x="1212169" y="887440"/>
                          <a:pt x="1219200" y="895350"/>
                        </a:cubicBezTo>
                        <a:cubicBezTo>
                          <a:pt x="1273079" y="955964"/>
                          <a:pt x="1219777" y="916902"/>
                          <a:pt x="1263650" y="946150"/>
                        </a:cubicBezTo>
                        <a:cubicBezTo>
                          <a:pt x="1293283" y="990600"/>
                          <a:pt x="1276350" y="975783"/>
                          <a:pt x="1308100" y="996950"/>
                        </a:cubicBezTo>
                        <a:lnTo>
                          <a:pt x="1333500" y="1035050"/>
                        </a:lnTo>
                        <a:cubicBezTo>
                          <a:pt x="1337733" y="1041400"/>
                          <a:pt x="1339850" y="1049867"/>
                          <a:pt x="1346200" y="1054100"/>
                        </a:cubicBezTo>
                        <a:lnTo>
                          <a:pt x="1365250" y="1066800"/>
                        </a:lnTo>
                        <a:cubicBezTo>
                          <a:pt x="1367367" y="1073150"/>
                          <a:pt x="1366867" y="1081117"/>
                          <a:pt x="1371600" y="1085850"/>
                        </a:cubicBezTo>
                        <a:cubicBezTo>
                          <a:pt x="1376333" y="1090583"/>
                          <a:pt x="1384663" y="1089207"/>
                          <a:pt x="1390650" y="1092200"/>
                        </a:cubicBezTo>
                        <a:cubicBezTo>
                          <a:pt x="1397476" y="1095613"/>
                          <a:pt x="1402874" y="1101487"/>
                          <a:pt x="1409700" y="1104900"/>
                        </a:cubicBezTo>
                        <a:cubicBezTo>
                          <a:pt x="1415687" y="1107893"/>
                          <a:pt x="1422314" y="1109411"/>
                          <a:pt x="1428750" y="1111250"/>
                        </a:cubicBezTo>
                        <a:cubicBezTo>
                          <a:pt x="1463746" y="1121249"/>
                          <a:pt x="1465240" y="1118832"/>
                          <a:pt x="1511300" y="1123950"/>
                        </a:cubicBezTo>
                        <a:cubicBezTo>
                          <a:pt x="1545167" y="1121833"/>
                          <a:pt x="1579811" y="1125120"/>
                          <a:pt x="1612900" y="1117600"/>
                        </a:cubicBezTo>
                        <a:cubicBezTo>
                          <a:pt x="1627784" y="1114217"/>
                          <a:pt x="1638300" y="1100667"/>
                          <a:pt x="1651000" y="1092200"/>
                        </a:cubicBezTo>
                        <a:lnTo>
                          <a:pt x="1670050" y="1079500"/>
                        </a:lnTo>
                        <a:cubicBezTo>
                          <a:pt x="1699163" y="1035831"/>
                          <a:pt x="1680970" y="1046227"/>
                          <a:pt x="1714500" y="1035050"/>
                        </a:cubicBezTo>
                        <a:cubicBezTo>
                          <a:pt x="1763739" y="1002224"/>
                          <a:pt x="1738120" y="1014477"/>
                          <a:pt x="1790700" y="996950"/>
                        </a:cubicBezTo>
                        <a:lnTo>
                          <a:pt x="1809750" y="990600"/>
                        </a:lnTo>
                        <a:cubicBezTo>
                          <a:pt x="1864345" y="954204"/>
                          <a:pt x="1795270" y="997840"/>
                          <a:pt x="1847850" y="971550"/>
                        </a:cubicBezTo>
                        <a:cubicBezTo>
                          <a:pt x="1897089" y="946931"/>
                          <a:pt x="1838067" y="968461"/>
                          <a:pt x="1885950" y="952500"/>
                        </a:cubicBezTo>
                        <a:cubicBezTo>
                          <a:pt x="1892300" y="946150"/>
                          <a:pt x="1898101" y="939199"/>
                          <a:pt x="1905000" y="933450"/>
                        </a:cubicBezTo>
                        <a:cubicBezTo>
                          <a:pt x="1910863" y="928564"/>
                          <a:pt x="1919282" y="926709"/>
                          <a:pt x="1924050" y="920750"/>
                        </a:cubicBezTo>
                        <a:cubicBezTo>
                          <a:pt x="1928231" y="915523"/>
                          <a:pt x="1927407" y="907687"/>
                          <a:pt x="1930400" y="901700"/>
                        </a:cubicBezTo>
                        <a:cubicBezTo>
                          <a:pt x="1933813" y="894874"/>
                          <a:pt x="1939687" y="889476"/>
                          <a:pt x="1943100" y="882650"/>
                        </a:cubicBezTo>
                        <a:cubicBezTo>
                          <a:pt x="1946093" y="876663"/>
                          <a:pt x="1946457" y="869587"/>
                          <a:pt x="1949450" y="863600"/>
                        </a:cubicBezTo>
                        <a:cubicBezTo>
                          <a:pt x="1952863" y="856774"/>
                          <a:pt x="1958737" y="851376"/>
                          <a:pt x="1962150" y="844550"/>
                        </a:cubicBezTo>
                        <a:cubicBezTo>
                          <a:pt x="1965143" y="838563"/>
                          <a:pt x="1965507" y="831487"/>
                          <a:pt x="1968500" y="825500"/>
                        </a:cubicBezTo>
                        <a:cubicBezTo>
                          <a:pt x="1971913" y="818674"/>
                          <a:pt x="1977787" y="813276"/>
                          <a:pt x="1981200" y="806450"/>
                        </a:cubicBezTo>
                        <a:cubicBezTo>
                          <a:pt x="1984193" y="800463"/>
                          <a:pt x="1984913" y="793552"/>
                          <a:pt x="1987550" y="787400"/>
                        </a:cubicBezTo>
                        <a:cubicBezTo>
                          <a:pt x="1991279" y="778699"/>
                          <a:pt x="1995554" y="770219"/>
                          <a:pt x="2000250" y="762000"/>
                        </a:cubicBezTo>
                        <a:cubicBezTo>
                          <a:pt x="2004036" y="755374"/>
                          <a:pt x="2009850" y="749924"/>
                          <a:pt x="2012950" y="742950"/>
                        </a:cubicBezTo>
                        <a:cubicBezTo>
                          <a:pt x="2037814" y="687007"/>
                          <a:pt x="2009929" y="720571"/>
                          <a:pt x="2044700" y="685800"/>
                        </a:cubicBezTo>
                        <a:cubicBezTo>
                          <a:pt x="2055877" y="652270"/>
                          <a:pt x="2047337" y="672319"/>
                          <a:pt x="2076450" y="628650"/>
                        </a:cubicBezTo>
                        <a:lnTo>
                          <a:pt x="2089150" y="609600"/>
                        </a:ln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7" name="Freeform 16"/>
                  <p:cNvSpPr/>
                  <p:nvPr/>
                </p:nvSpPr>
                <p:spPr>
                  <a:xfrm>
                    <a:off x="3155950" y="2012950"/>
                    <a:ext cx="1562100" cy="952500"/>
                  </a:xfrm>
                  <a:custGeom>
                    <a:avLst/>
                    <a:gdLst>
                      <a:gd name="connsiteX0" fmla="*/ 0 w 1562100"/>
                      <a:gd name="connsiteY0" fmla="*/ 0 h 952500"/>
                      <a:gd name="connsiteX1" fmla="*/ 31750 w 1562100"/>
                      <a:gd name="connsiteY1" fmla="*/ 12700 h 952500"/>
                      <a:gd name="connsiteX2" fmla="*/ 69850 w 1562100"/>
                      <a:gd name="connsiteY2" fmla="*/ 38100 h 952500"/>
                      <a:gd name="connsiteX3" fmla="*/ 107950 w 1562100"/>
                      <a:gd name="connsiteY3" fmla="*/ 95250 h 952500"/>
                      <a:gd name="connsiteX4" fmla="*/ 114300 w 1562100"/>
                      <a:gd name="connsiteY4" fmla="*/ 114300 h 952500"/>
                      <a:gd name="connsiteX5" fmla="*/ 139700 w 1562100"/>
                      <a:gd name="connsiteY5" fmla="*/ 152400 h 952500"/>
                      <a:gd name="connsiteX6" fmla="*/ 146050 w 1562100"/>
                      <a:gd name="connsiteY6" fmla="*/ 171450 h 952500"/>
                      <a:gd name="connsiteX7" fmla="*/ 184150 w 1562100"/>
                      <a:gd name="connsiteY7" fmla="*/ 203200 h 952500"/>
                      <a:gd name="connsiteX8" fmla="*/ 196850 w 1562100"/>
                      <a:gd name="connsiteY8" fmla="*/ 222250 h 952500"/>
                      <a:gd name="connsiteX9" fmla="*/ 215900 w 1562100"/>
                      <a:gd name="connsiteY9" fmla="*/ 234950 h 952500"/>
                      <a:gd name="connsiteX10" fmla="*/ 228600 w 1562100"/>
                      <a:gd name="connsiteY10" fmla="*/ 260350 h 952500"/>
                      <a:gd name="connsiteX11" fmla="*/ 241300 w 1562100"/>
                      <a:gd name="connsiteY11" fmla="*/ 279400 h 952500"/>
                      <a:gd name="connsiteX12" fmla="*/ 247650 w 1562100"/>
                      <a:gd name="connsiteY12" fmla="*/ 298450 h 952500"/>
                      <a:gd name="connsiteX13" fmla="*/ 260350 w 1562100"/>
                      <a:gd name="connsiteY13" fmla="*/ 323850 h 952500"/>
                      <a:gd name="connsiteX14" fmla="*/ 266700 w 1562100"/>
                      <a:gd name="connsiteY14" fmla="*/ 342900 h 952500"/>
                      <a:gd name="connsiteX15" fmla="*/ 279400 w 1562100"/>
                      <a:gd name="connsiteY15" fmla="*/ 368300 h 952500"/>
                      <a:gd name="connsiteX16" fmla="*/ 285750 w 1562100"/>
                      <a:gd name="connsiteY16" fmla="*/ 387350 h 952500"/>
                      <a:gd name="connsiteX17" fmla="*/ 311150 w 1562100"/>
                      <a:gd name="connsiteY17" fmla="*/ 425450 h 952500"/>
                      <a:gd name="connsiteX18" fmla="*/ 330200 w 1562100"/>
                      <a:gd name="connsiteY18" fmla="*/ 438150 h 952500"/>
                      <a:gd name="connsiteX19" fmla="*/ 349250 w 1562100"/>
                      <a:gd name="connsiteY19" fmla="*/ 457200 h 952500"/>
                      <a:gd name="connsiteX20" fmla="*/ 406400 w 1562100"/>
                      <a:gd name="connsiteY20" fmla="*/ 476250 h 952500"/>
                      <a:gd name="connsiteX21" fmla="*/ 425450 w 1562100"/>
                      <a:gd name="connsiteY21" fmla="*/ 482600 h 952500"/>
                      <a:gd name="connsiteX22" fmla="*/ 444500 w 1562100"/>
                      <a:gd name="connsiteY22" fmla="*/ 488950 h 952500"/>
                      <a:gd name="connsiteX23" fmla="*/ 463550 w 1562100"/>
                      <a:gd name="connsiteY23" fmla="*/ 501650 h 952500"/>
                      <a:gd name="connsiteX24" fmla="*/ 488950 w 1562100"/>
                      <a:gd name="connsiteY24" fmla="*/ 508000 h 952500"/>
                      <a:gd name="connsiteX25" fmla="*/ 508000 w 1562100"/>
                      <a:gd name="connsiteY25" fmla="*/ 514350 h 952500"/>
                      <a:gd name="connsiteX26" fmla="*/ 565150 w 1562100"/>
                      <a:gd name="connsiteY26" fmla="*/ 558800 h 952500"/>
                      <a:gd name="connsiteX27" fmla="*/ 584200 w 1562100"/>
                      <a:gd name="connsiteY27" fmla="*/ 571500 h 952500"/>
                      <a:gd name="connsiteX28" fmla="*/ 609600 w 1562100"/>
                      <a:gd name="connsiteY28" fmla="*/ 609600 h 952500"/>
                      <a:gd name="connsiteX29" fmla="*/ 628650 w 1562100"/>
                      <a:gd name="connsiteY29" fmla="*/ 628650 h 952500"/>
                      <a:gd name="connsiteX30" fmla="*/ 673100 w 1562100"/>
                      <a:gd name="connsiteY30" fmla="*/ 673100 h 952500"/>
                      <a:gd name="connsiteX31" fmla="*/ 692150 w 1562100"/>
                      <a:gd name="connsiteY31" fmla="*/ 685800 h 952500"/>
                      <a:gd name="connsiteX32" fmla="*/ 717550 w 1562100"/>
                      <a:gd name="connsiteY32" fmla="*/ 723900 h 952500"/>
                      <a:gd name="connsiteX33" fmla="*/ 774700 w 1562100"/>
                      <a:gd name="connsiteY33" fmla="*/ 768350 h 952500"/>
                      <a:gd name="connsiteX34" fmla="*/ 800100 w 1562100"/>
                      <a:gd name="connsiteY34" fmla="*/ 787400 h 952500"/>
                      <a:gd name="connsiteX35" fmla="*/ 838200 w 1562100"/>
                      <a:gd name="connsiteY35" fmla="*/ 812800 h 952500"/>
                      <a:gd name="connsiteX36" fmla="*/ 857250 w 1562100"/>
                      <a:gd name="connsiteY36" fmla="*/ 825500 h 952500"/>
                      <a:gd name="connsiteX37" fmla="*/ 895350 w 1562100"/>
                      <a:gd name="connsiteY37" fmla="*/ 838200 h 952500"/>
                      <a:gd name="connsiteX38" fmla="*/ 914400 w 1562100"/>
                      <a:gd name="connsiteY38" fmla="*/ 844550 h 952500"/>
                      <a:gd name="connsiteX39" fmla="*/ 965200 w 1562100"/>
                      <a:gd name="connsiteY39" fmla="*/ 857250 h 952500"/>
                      <a:gd name="connsiteX40" fmla="*/ 1003300 w 1562100"/>
                      <a:gd name="connsiteY40" fmla="*/ 869950 h 952500"/>
                      <a:gd name="connsiteX41" fmla="*/ 1041400 w 1562100"/>
                      <a:gd name="connsiteY41" fmla="*/ 882650 h 952500"/>
                      <a:gd name="connsiteX42" fmla="*/ 1060450 w 1562100"/>
                      <a:gd name="connsiteY42" fmla="*/ 889000 h 952500"/>
                      <a:gd name="connsiteX43" fmla="*/ 1117600 w 1562100"/>
                      <a:gd name="connsiteY43" fmla="*/ 920750 h 952500"/>
                      <a:gd name="connsiteX44" fmla="*/ 1143000 w 1562100"/>
                      <a:gd name="connsiteY44" fmla="*/ 939800 h 952500"/>
                      <a:gd name="connsiteX45" fmla="*/ 1181100 w 1562100"/>
                      <a:gd name="connsiteY45" fmla="*/ 952500 h 952500"/>
                      <a:gd name="connsiteX46" fmla="*/ 1530350 w 1562100"/>
                      <a:gd name="connsiteY46" fmla="*/ 946150 h 952500"/>
                      <a:gd name="connsiteX47" fmla="*/ 1549400 w 1562100"/>
                      <a:gd name="connsiteY47" fmla="*/ 939800 h 952500"/>
                      <a:gd name="connsiteX48" fmla="*/ 1562100 w 1562100"/>
                      <a:gd name="connsiteY48" fmla="*/ 933450 h 95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562100" h="952500">
                        <a:moveTo>
                          <a:pt x="0" y="0"/>
                        </a:moveTo>
                        <a:cubicBezTo>
                          <a:pt x="10583" y="4233"/>
                          <a:pt x="22084" y="6659"/>
                          <a:pt x="31750" y="12700"/>
                        </a:cubicBezTo>
                        <a:cubicBezTo>
                          <a:pt x="86111" y="46676"/>
                          <a:pt x="19489" y="21313"/>
                          <a:pt x="69850" y="38100"/>
                        </a:cubicBezTo>
                        <a:lnTo>
                          <a:pt x="107950" y="95250"/>
                        </a:lnTo>
                        <a:cubicBezTo>
                          <a:pt x="111663" y="100819"/>
                          <a:pt x="111049" y="108449"/>
                          <a:pt x="114300" y="114300"/>
                        </a:cubicBezTo>
                        <a:cubicBezTo>
                          <a:pt x="121713" y="127643"/>
                          <a:pt x="134873" y="137920"/>
                          <a:pt x="139700" y="152400"/>
                        </a:cubicBezTo>
                        <a:cubicBezTo>
                          <a:pt x="141817" y="158750"/>
                          <a:pt x="142337" y="165881"/>
                          <a:pt x="146050" y="171450"/>
                        </a:cubicBezTo>
                        <a:cubicBezTo>
                          <a:pt x="155829" y="186118"/>
                          <a:pt x="170093" y="193829"/>
                          <a:pt x="184150" y="203200"/>
                        </a:cubicBezTo>
                        <a:cubicBezTo>
                          <a:pt x="188383" y="209550"/>
                          <a:pt x="191454" y="216854"/>
                          <a:pt x="196850" y="222250"/>
                        </a:cubicBezTo>
                        <a:cubicBezTo>
                          <a:pt x="202246" y="227646"/>
                          <a:pt x="211014" y="229087"/>
                          <a:pt x="215900" y="234950"/>
                        </a:cubicBezTo>
                        <a:cubicBezTo>
                          <a:pt x="221960" y="242222"/>
                          <a:pt x="223904" y="252131"/>
                          <a:pt x="228600" y="260350"/>
                        </a:cubicBezTo>
                        <a:cubicBezTo>
                          <a:pt x="232386" y="266976"/>
                          <a:pt x="237887" y="272574"/>
                          <a:pt x="241300" y="279400"/>
                        </a:cubicBezTo>
                        <a:cubicBezTo>
                          <a:pt x="244293" y="285387"/>
                          <a:pt x="245013" y="292298"/>
                          <a:pt x="247650" y="298450"/>
                        </a:cubicBezTo>
                        <a:cubicBezTo>
                          <a:pt x="251379" y="307151"/>
                          <a:pt x="256621" y="315149"/>
                          <a:pt x="260350" y="323850"/>
                        </a:cubicBezTo>
                        <a:cubicBezTo>
                          <a:pt x="262987" y="330002"/>
                          <a:pt x="264063" y="336748"/>
                          <a:pt x="266700" y="342900"/>
                        </a:cubicBezTo>
                        <a:cubicBezTo>
                          <a:pt x="270429" y="351601"/>
                          <a:pt x="275671" y="359599"/>
                          <a:pt x="279400" y="368300"/>
                        </a:cubicBezTo>
                        <a:cubicBezTo>
                          <a:pt x="282037" y="374452"/>
                          <a:pt x="282499" y="381499"/>
                          <a:pt x="285750" y="387350"/>
                        </a:cubicBezTo>
                        <a:cubicBezTo>
                          <a:pt x="293163" y="400693"/>
                          <a:pt x="302683" y="412750"/>
                          <a:pt x="311150" y="425450"/>
                        </a:cubicBezTo>
                        <a:cubicBezTo>
                          <a:pt x="315383" y="431800"/>
                          <a:pt x="324337" y="433264"/>
                          <a:pt x="330200" y="438150"/>
                        </a:cubicBezTo>
                        <a:cubicBezTo>
                          <a:pt x="337099" y="443899"/>
                          <a:pt x="341400" y="452839"/>
                          <a:pt x="349250" y="457200"/>
                        </a:cubicBezTo>
                        <a:lnTo>
                          <a:pt x="406400" y="476250"/>
                        </a:lnTo>
                        <a:lnTo>
                          <a:pt x="425450" y="482600"/>
                        </a:lnTo>
                        <a:lnTo>
                          <a:pt x="444500" y="488950"/>
                        </a:lnTo>
                        <a:cubicBezTo>
                          <a:pt x="450850" y="493183"/>
                          <a:pt x="456535" y="498644"/>
                          <a:pt x="463550" y="501650"/>
                        </a:cubicBezTo>
                        <a:cubicBezTo>
                          <a:pt x="471572" y="505088"/>
                          <a:pt x="480559" y="505602"/>
                          <a:pt x="488950" y="508000"/>
                        </a:cubicBezTo>
                        <a:cubicBezTo>
                          <a:pt x="495386" y="509839"/>
                          <a:pt x="501650" y="512233"/>
                          <a:pt x="508000" y="514350"/>
                        </a:cubicBezTo>
                        <a:cubicBezTo>
                          <a:pt x="537843" y="544193"/>
                          <a:pt x="519578" y="528419"/>
                          <a:pt x="565150" y="558800"/>
                        </a:cubicBezTo>
                        <a:lnTo>
                          <a:pt x="584200" y="571500"/>
                        </a:lnTo>
                        <a:cubicBezTo>
                          <a:pt x="592667" y="584200"/>
                          <a:pt x="598807" y="598807"/>
                          <a:pt x="609600" y="609600"/>
                        </a:cubicBezTo>
                        <a:cubicBezTo>
                          <a:pt x="615950" y="615950"/>
                          <a:pt x="623137" y="621561"/>
                          <a:pt x="628650" y="628650"/>
                        </a:cubicBezTo>
                        <a:cubicBezTo>
                          <a:pt x="664313" y="674503"/>
                          <a:pt x="636697" y="660966"/>
                          <a:pt x="673100" y="673100"/>
                        </a:cubicBezTo>
                        <a:cubicBezTo>
                          <a:pt x="679450" y="677333"/>
                          <a:pt x="687124" y="680057"/>
                          <a:pt x="692150" y="685800"/>
                        </a:cubicBezTo>
                        <a:cubicBezTo>
                          <a:pt x="702201" y="697287"/>
                          <a:pt x="704850" y="715433"/>
                          <a:pt x="717550" y="723900"/>
                        </a:cubicBezTo>
                        <a:cubicBezTo>
                          <a:pt x="801164" y="779643"/>
                          <a:pt x="722475" y="723586"/>
                          <a:pt x="774700" y="768350"/>
                        </a:cubicBezTo>
                        <a:cubicBezTo>
                          <a:pt x="782735" y="775238"/>
                          <a:pt x="792065" y="780512"/>
                          <a:pt x="800100" y="787400"/>
                        </a:cubicBezTo>
                        <a:cubicBezTo>
                          <a:pt x="830369" y="813345"/>
                          <a:pt x="805796" y="801999"/>
                          <a:pt x="838200" y="812800"/>
                        </a:cubicBezTo>
                        <a:cubicBezTo>
                          <a:pt x="844550" y="817033"/>
                          <a:pt x="850276" y="822400"/>
                          <a:pt x="857250" y="825500"/>
                        </a:cubicBezTo>
                        <a:cubicBezTo>
                          <a:pt x="869483" y="830937"/>
                          <a:pt x="882650" y="833967"/>
                          <a:pt x="895350" y="838200"/>
                        </a:cubicBezTo>
                        <a:lnTo>
                          <a:pt x="914400" y="844550"/>
                        </a:lnTo>
                        <a:cubicBezTo>
                          <a:pt x="930959" y="850070"/>
                          <a:pt x="948641" y="851730"/>
                          <a:pt x="965200" y="857250"/>
                        </a:cubicBezTo>
                        <a:lnTo>
                          <a:pt x="1003300" y="869950"/>
                        </a:lnTo>
                        <a:lnTo>
                          <a:pt x="1041400" y="882650"/>
                        </a:lnTo>
                        <a:lnTo>
                          <a:pt x="1060450" y="889000"/>
                        </a:lnTo>
                        <a:cubicBezTo>
                          <a:pt x="1104119" y="918113"/>
                          <a:pt x="1084070" y="909573"/>
                          <a:pt x="1117600" y="920750"/>
                        </a:cubicBezTo>
                        <a:cubicBezTo>
                          <a:pt x="1126067" y="927100"/>
                          <a:pt x="1133534" y="935067"/>
                          <a:pt x="1143000" y="939800"/>
                        </a:cubicBezTo>
                        <a:cubicBezTo>
                          <a:pt x="1154974" y="945787"/>
                          <a:pt x="1181100" y="952500"/>
                          <a:pt x="1181100" y="952500"/>
                        </a:cubicBezTo>
                        <a:lnTo>
                          <a:pt x="1530350" y="946150"/>
                        </a:lnTo>
                        <a:cubicBezTo>
                          <a:pt x="1537040" y="945919"/>
                          <a:pt x="1543185" y="942286"/>
                          <a:pt x="1549400" y="939800"/>
                        </a:cubicBezTo>
                        <a:cubicBezTo>
                          <a:pt x="1553794" y="938042"/>
                          <a:pt x="1557867" y="935567"/>
                          <a:pt x="1562100" y="93345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8" name="Freeform 17"/>
                  <p:cNvSpPr/>
                  <p:nvPr/>
                </p:nvSpPr>
                <p:spPr>
                  <a:xfrm>
                    <a:off x="2101018" y="3454400"/>
                    <a:ext cx="2775781" cy="876300"/>
                  </a:xfrm>
                  <a:custGeom>
                    <a:avLst/>
                    <a:gdLst>
                      <a:gd name="connsiteX0" fmla="*/ 0 w 3314700"/>
                      <a:gd name="connsiteY0" fmla="*/ 501650 h 876300"/>
                      <a:gd name="connsiteX1" fmla="*/ 25400 w 3314700"/>
                      <a:gd name="connsiteY1" fmla="*/ 552450 h 876300"/>
                      <a:gd name="connsiteX2" fmla="*/ 63500 w 3314700"/>
                      <a:gd name="connsiteY2" fmla="*/ 577850 h 876300"/>
                      <a:gd name="connsiteX3" fmla="*/ 76200 w 3314700"/>
                      <a:gd name="connsiteY3" fmla="*/ 596900 h 876300"/>
                      <a:gd name="connsiteX4" fmla="*/ 120650 w 3314700"/>
                      <a:gd name="connsiteY4" fmla="*/ 635000 h 876300"/>
                      <a:gd name="connsiteX5" fmla="*/ 133350 w 3314700"/>
                      <a:gd name="connsiteY5" fmla="*/ 654050 h 876300"/>
                      <a:gd name="connsiteX6" fmla="*/ 158750 w 3314700"/>
                      <a:gd name="connsiteY6" fmla="*/ 711200 h 876300"/>
                      <a:gd name="connsiteX7" fmla="*/ 196850 w 3314700"/>
                      <a:gd name="connsiteY7" fmla="*/ 749300 h 876300"/>
                      <a:gd name="connsiteX8" fmla="*/ 241300 w 3314700"/>
                      <a:gd name="connsiteY8" fmla="*/ 774700 h 876300"/>
                      <a:gd name="connsiteX9" fmla="*/ 254000 w 3314700"/>
                      <a:gd name="connsiteY9" fmla="*/ 793750 h 876300"/>
                      <a:gd name="connsiteX10" fmla="*/ 273050 w 3314700"/>
                      <a:gd name="connsiteY10" fmla="*/ 806450 h 876300"/>
                      <a:gd name="connsiteX11" fmla="*/ 336550 w 3314700"/>
                      <a:gd name="connsiteY11" fmla="*/ 850900 h 876300"/>
                      <a:gd name="connsiteX12" fmla="*/ 374650 w 3314700"/>
                      <a:gd name="connsiteY12" fmla="*/ 876300 h 876300"/>
                      <a:gd name="connsiteX13" fmla="*/ 482600 w 3314700"/>
                      <a:gd name="connsiteY13" fmla="*/ 869950 h 876300"/>
                      <a:gd name="connsiteX14" fmla="*/ 520700 w 3314700"/>
                      <a:gd name="connsiteY14" fmla="*/ 857250 h 876300"/>
                      <a:gd name="connsiteX15" fmla="*/ 565150 w 3314700"/>
                      <a:gd name="connsiteY15" fmla="*/ 844550 h 876300"/>
                      <a:gd name="connsiteX16" fmla="*/ 584200 w 3314700"/>
                      <a:gd name="connsiteY16" fmla="*/ 831850 h 876300"/>
                      <a:gd name="connsiteX17" fmla="*/ 622300 w 3314700"/>
                      <a:gd name="connsiteY17" fmla="*/ 825500 h 876300"/>
                      <a:gd name="connsiteX18" fmla="*/ 641350 w 3314700"/>
                      <a:gd name="connsiteY18" fmla="*/ 819150 h 876300"/>
                      <a:gd name="connsiteX19" fmla="*/ 660400 w 3314700"/>
                      <a:gd name="connsiteY19" fmla="*/ 806450 h 876300"/>
                      <a:gd name="connsiteX20" fmla="*/ 679450 w 3314700"/>
                      <a:gd name="connsiteY20" fmla="*/ 787400 h 876300"/>
                      <a:gd name="connsiteX21" fmla="*/ 717550 w 3314700"/>
                      <a:gd name="connsiteY21" fmla="*/ 774700 h 876300"/>
                      <a:gd name="connsiteX22" fmla="*/ 742950 w 3314700"/>
                      <a:gd name="connsiteY22" fmla="*/ 768350 h 876300"/>
                      <a:gd name="connsiteX23" fmla="*/ 781050 w 3314700"/>
                      <a:gd name="connsiteY23" fmla="*/ 755650 h 876300"/>
                      <a:gd name="connsiteX24" fmla="*/ 800100 w 3314700"/>
                      <a:gd name="connsiteY24" fmla="*/ 742950 h 876300"/>
                      <a:gd name="connsiteX25" fmla="*/ 838200 w 3314700"/>
                      <a:gd name="connsiteY25" fmla="*/ 730250 h 876300"/>
                      <a:gd name="connsiteX26" fmla="*/ 882650 w 3314700"/>
                      <a:gd name="connsiteY26" fmla="*/ 717550 h 876300"/>
                      <a:gd name="connsiteX27" fmla="*/ 920750 w 3314700"/>
                      <a:gd name="connsiteY27" fmla="*/ 711200 h 876300"/>
                      <a:gd name="connsiteX28" fmla="*/ 1009650 w 3314700"/>
                      <a:gd name="connsiteY28" fmla="*/ 717550 h 876300"/>
                      <a:gd name="connsiteX29" fmla="*/ 1047750 w 3314700"/>
                      <a:gd name="connsiteY29" fmla="*/ 730250 h 876300"/>
                      <a:gd name="connsiteX30" fmla="*/ 1066800 w 3314700"/>
                      <a:gd name="connsiteY30" fmla="*/ 736600 h 876300"/>
                      <a:gd name="connsiteX31" fmla="*/ 1085850 w 3314700"/>
                      <a:gd name="connsiteY31" fmla="*/ 742950 h 876300"/>
                      <a:gd name="connsiteX32" fmla="*/ 1111250 w 3314700"/>
                      <a:gd name="connsiteY32" fmla="*/ 749300 h 876300"/>
                      <a:gd name="connsiteX33" fmla="*/ 1130300 w 3314700"/>
                      <a:gd name="connsiteY33" fmla="*/ 762000 h 876300"/>
                      <a:gd name="connsiteX34" fmla="*/ 1168400 w 3314700"/>
                      <a:gd name="connsiteY34" fmla="*/ 774700 h 876300"/>
                      <a:gd name="connsiteX35" fmla="*/ 1206500 w 3314700"/>
                      <a:gd name="connsiteY35" fmla="*/ 787400 h 876300"/>
                      <a:gd name="connsiteX36" fmla="*/ 1225550 w 3314700"/>
                      <a:gd name="connsiteY36" fmla="*/ 793750 h 876300"/>
                      <a:gd name="connsiteX37" fmla="*/ 1289050 w 3314700"/>
                      <a:gd name="connsiteY37" fmla="*/ 812800 h 876300"/>
                      <a:gd name="connsiteX38" fmla="*/ 1409700 w 3314700"/>
                      <a:gd name="connsiteY38" fmla="*/ 825500 h 876300"/>
                      <a:gd name="connsiteX39" fmla="*/ 1466850 w 3314700"/>
                      <a:gd name="connsiteY39" fmla="*/ 838200 h 876300"/>
                      <a:gd name="connsiteX40" fmla="*/ 1549400 w 3314700"/>
                      <a:gd name="connsiteY40" fmla="*/ 857250 h 876300"/>
                      <a:gd name="connsiteX41" fmla="*/ 1676400 w 3314700"/>
                      <a:gd name="connsiteY41" fmla="*/ 844550 h 876300"/>
                      <a:gd name="connsiteX42" fmla="*/ 1695450 w 3314700"/>
                      <a:gd name="connsiteY42" fmla="*/ 831850 h 876300"/>
                      <a:gd name="connsiteX43" fmla="*/ 1746250 w 3314700"/>
                      <a:gd name="connsiteY43" fmla="*/ 787400 h 876300"/>
                      <a:gd name="connsiteX44" fmla="*/ 1784350 w 3314700"/>
                      <a:gd name="connsiteY44" fmla="*/ 762000 h 876300"/>
                      <a:gd name="connsiteX45" fmla="*/ 1803400 w 3314700"/>
                      <a:gd name="connsiteY45" fmla="*/ 755650 h 876300"/>
                      <a:gd name="connsiteX46" fmla="*/ 1822450 w 3314700"/>
                      <a:gd name="connsiteY46" fmla="*/ 742950 h 876300"/>
                      <a:gd name="connsiteX47" fmla="*/ 1860550 w 3314700"/>
                      <a:gd name="connsiteY47" fmla="*/ 730250 h 876300"/>
                      <a:gd name="connsiteX48" fmla="*/ 1917700 w 3314700"/>
                      <a:gd name="connsiteY48" fmla="*/ 685800 h 876300"/>
                      <a:gd name="connsiteX49" fmla="*/ 1936750 w 3314700"/>
                      <a:gd name="connsiteY49" fmla="*/ 673100 h 876300"/>
                      <a:gd name="connsiteX50" fmla="*/ 1955800 w 3314700"/>
                      <a:gd name="connsiteY50" fmla="*/ 654050 h 876300"/>
                      <a:gd name="connsiteX51" fmla="*/ 1981200 w 3314700"/>
                      <a:gd name="connsiteY51" fmla="*/ 635000 h 876300"/>
                      <a:gd name="connsiteX52" fmla="*/ 2012950 w 3314700"/>
                      <a:gd name="connsiteY52" fmla="*/ 596900 h 876300"/>
                      <a:gd name="connsiteX53" fmla="*/ 2032000 w 3314700"/>
                      <a:gd name="connsiteY53" fmla="*/ 584200 h 876300"/>
                      <a:gd name="connsiteX54" fmla="*/ 2063750 w 3314700"/>
                      <a:gd name="connsiteY54" fmla="*/ 552450 h 876300"/>
                      <a:gd name="connsiteX55" fmla="*/ 2076450 w 3314700"/>
                      <a:gd name="connsiteY55" fmla="*/ 533400 h 876300"/>
                      <a:gd name="connsiteX56" fmla="*/ 2114550 w 3314700"/>
                      <a:gd name="connsiteY56" fmla="*/ 508000 h 876300"/>
                      <a:gd name="connsiteX57" fmla="*/ 2152650 w 3314700"/>
                      <a:gd name="connsiteY57" fmla="*/ 488950 h 876300"/>
                      <a:gd name="connsiteX58" fmla="*/ 2171700 w 3314700"/>
                      <a:gd name="connsiteY58" fmla="*/ 476250 h 876300"/>
                      <a:gd name="connsiteX59" fmla="*/ 2190750 w 3314700"/>
                      <a:gd name="connsiteY59" fmla="*/ 457200 h 876300"/>
                      <a:gd name="connsiteX60" fmla="*/ 2209800 w 3314700"/>
                      <a:gd name="connsiteY60" fmla="*/ 450850 h 876300"/>
                      <a:gd name="connsiteX61" fmla="*/ 2241550 w 3314700"/>
                      <a:gd name="connsiteY61" fmla="*/ 419100 h 876300"/>
                      <a:gd name="connsiteX62" fmla="*/ 2254250 w 3314700"/>
                      <a:gd name="connsiteY62" fmla="*/ 400050 h 876300"/>
                      <a:gd name="connsiteX63" fmla="*/ 2273300 w 3314700"/>
                      <a:gd name="connsiteY63" fmla="*/ 387350 h 876300"/>
                      <a:gd name="connsiteX64" fmla="*/ 2311400 w 3314700"/>
                      <a:gd name="connsiteY64" fmla="*/ 361950 h 876300"/>
                      <a:gd name="connsiteX65" fmla="*/ 2349500 w 3314700"/>
                      <a:gd name="connsiteY65" fmla="*/ 336550 h 876300"/>
                      <a:gd name="connsiteX66" fmla="*/ 2362200 w 3314700"/>
                      <a:gd name="connsiteY66" fmla="*/ 317500 h 876300"/>
                      <a:gd name="connsiteX67" fmla="*/ 2400300 w 3314700"/>
                      <a:gd name="connsiteY67" fmla="*/ 279400 h 876300"/>
                      <a:gd name="connsiteX68" fmla="*/ 2438400 w 3314700"/>
                      <a:gd name="connsiteY68" fmla="*/ 254000 h 876300"/>
                      <a:gd name="connsiteX69" fmla="*/ 2451100 w 3314700"/>
                      <a:gd name="connsiteY69" fmla="*/ 234950 h 876300"/>
                      <a:gd name="connsiteX70" fmla="*/ 2482850 w 3314700"/>
                      <a:gd name="connsiteY70" fmla="*/ 228600 h 876300"/>
                      <a:gd name="connsiteX71" fmla="*/ 2571750 w 3314700"/>
                      <a:gd name="connsiteY71" fmla="*/ 241300 h 876300"/>
                      <a:gd name="connsiteX72" fmla="*/ 2609850 w 3314700"/>
                      <a:gd name="connsiteY72" fmla="*/ 254000 h 876300"/>
                      <a:gd name="connsiteX73" fmla="*/ 2628900 w 3314700"/>
                      <a:gd name="connsiteY73" fmla="*/ 260350 h 876300"/>
                      <a:gd name="connsiteX74" fmla="*/ 2647950 w 3314700"/>
                      <a:gd name="connsiteY74" fmla="*/ 273050 h 876300"/>
                      <a:gd name="connsiteX75" fmla="*/ 2686050 w 3314700"/>
                      <a:gd name="connsiteY75" fmla="*/ 285750 h 876300"/>
                      <a:gd name="connsiteX76" fmla="*/ 2705100 w 3314700"/>
                      <a:gd name="connsiteY76" fmla="*/ 298450 h 876300"/>
                      <a:gd name="connsiteX77" fmla="*/ 2743200 w 3314700"/>
                      <a:gd name="connsiteY77" fmla="*/ 311150 h 876300"/>
                      <a:gd name="connsiteX78" fmla="*/ 2787650 w 3314700"/>
                      <a:gd name="connsiteY78" fmla="*/ 304800 h 876300"/>
                      <a:gd name="connsiteX79" fmla="*/ 2813050 w 3314700"/>
                      <a:gd name="connsiteY79" fmla="*/ 266700 h 876300"/>
                      <a:gd name="connsiteX80" fmla="*/ 2832100 w 3314700"/>
                      <a:gd name="connsiteY80" fmla="*/ 241300 h 876300"/>
                      <a:gd name="connsiteX81" fmla="*/ 2851150 w 3314700"/>
                      <a:gd name="connsiteY81" fmla="*/ 247650 h 876300"/>
                      <a:gd name="connsiteX82" fmla="*/ 2863850 w 3314700"/>
                      <a:gd name="connsiteY82" fmla="*/ 209550 h 876300"/>
                      <a:gd name="connsiteX83" fmla="*/ 2882900 w 3314700"/>
                      <a:gd name="connsiteY83" fmla="*/ 165100 h 876300"/>
                      <a:gd name="connsiteX84" fmla="*/ 2908300 w 3314700"/>
                      <a:gd name="connsiteY84" fmla="*/ 107950 h 876300"/>
                      <a:gd name="connsiteX85" fmla="*/ 2971800 w 3314700"/>
                      <a:gd name="connsiteY85" fmla="*/ 88900 h 876300"/>
                      <a:gd name="connsiteX86" fmla="*/ 3073400 w 3314700"/>
                      <a:gd name="connsiteY86" fmla="*/ 101600 h 876300"/>
                      <a:gd name="connsiteX87" fmla="*/ 3092450 w 3314700"/>
                      <a:gd name="connsiteY87" fmla="*/ 107950 h 876300"/>
                      <a:gd name="connsiteX88" fmla="*/ 3124200 w 3314700"/>
                      <a:gd name="connsiteY88" fmla="*/ 114300 h 876300"/>
                      <a:gd name="connsiteX89" fmla="*/ 3194050 w 3314700"/>
                      <a:gd name="connsiteY89" fmla="*/ 107950 h 876300"/>
                      <a:gd name="connsiteX90" fmla="*/ 3206750 w 3314700"/>
                      <a:gd name="connsiteY90" fmla="*/ 88900 h 876300"/>
                      <a:gd name="connsiteX91" fmla="*/ 3244850 w 3314700"/>
                      <a:gd name="connsiteY91" fmla="*/ 63500 h 876300"/>
                      <a:gd name="connsiteX92" fmla="*/ 3295650 w 3314700"/>
                      <a:gd name="connsiteY92" fmla="*/ 31750 h 876300"/>
                      <a:gd name="connsiteX93" fmla="*/ 3314700 w 3314700"/>
                      <a:gd name="connsiteY93" fmla="*/ 0 h 876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</a:cxnLst>
                    <a:rect l="l" t="t" r="r" b="b"/>
                    <a:pathLst>
                      <a:path w="3314700" h="876300">
                        <a:moveTo>
                          <a:pt x="0" y="501650"/>
                        </a:moveTo>
                        <a:cubicBezTo>
                          <a:pt x="4607" y="513167"/>
                          <a:pt x="13694" y="542207"/>
                          <a:pt x="25400" y="552450"/>
                        </a:cubicBezTo>
                        <a:cubicBezTo>
                          <a:pt x="36887" y="562501"/>
                          <a:pt x="63500" y="577850"/>
                          <a:pt x="63500" y="577850"/>
                        </a:cubicBezTo>
                        <a:cubicBezTo>
                          <a:pt x="67733" y="584200"/>
                          <a:pt x="70804" y="591504"/>
                          <a:pt x="76200" y="596900"/>
                        </a:cubicBezTo>
                        <a:cubicBezTo>
                          <a:pt x="118244" y="638944"/>
                          <a:pt x="86089" y="593527"/>
                          <a:pt x="120650" y="635000"/>
                        </a:cubicBezTo>
                        <a:cubicBezTo>
                          <a:pt x="125536" y="640863"/>
                          <a:pt x="130250" y="647076"/>
                          <a:pt x="133350" y="654050"/>
                        </a:cubicBezTo>
                        <a:cubicBezTo>
                          <a:pt x="146771" y="684248"/>
                          <a:pt x="139589" y="689644"/>
                          <a:pt x="158750" y="711200"/>
                        </a:cubicBezTo>
                        <a:cubicBezTo>
                          <a:pt x="170682" y="724624"/>
                          <a:pt x="180786" y="741268"/>
                          <a:pt x="196850" y="749300"/>
                        </a:cubicBezTo>
                        <a:cubicBezTo>
                          <a:pt x="229076" y="765413"/>
                          <a:pt x="214374" y="756749"/>
                          <a:pt x="241300" y="774700"/>
                        </a:cubicBezTo>
                        <a:cubicBezTo>
                          <a:pt x="245533" y="781050"/>
                          <a:pt x="248604" y="788354"/>
                          <a:pt x="254000" y="793750"/>
                        </a:cubicBezTo>
                        <a:cubicBezTo>
                          <a:pt x="259396" y="799146"/>
                          <a:pt x="266840" y="802014"/>
                          <a:pt x="273050" y="806450"/>
                        </a:cubicBezTo>
                        <a:cubicBezTo>
                          <a:pt x="338869" y="853464"/>
                          <a:pt x="248962" y="792508"/>
                          <a:pt x="336550" y="850900"/>
                        </a:cubicBezTo>
                        <a:cubicBezTo>
                          <a:pt x="384116" y="882611"/>
                          <a:pt x="329354" y="861201"/>
                          <a:pt x="374650" y="876300"/>
                        </a:cubicBezTo>
                        <a:cubicBezTo>
                          <a:pt x="410633" y="874183"/>
                          <a:pt x="446857" y="874612"/>
                          <a:pt x="482600" y="869950"/>
                        </a:cubicBezTo>
                        <a:cubicBezTo>
                          <a:pt x="495875" y="868219"/>
                          <a:pt x="507713" y="860497"/>
                          <a:pt x="520700" y="857250"/>
                        </a:cubicBezTo>
                        <a:cubicBezTo>
                          <a:pt x="552594" y="849277"/>
                          <a:pt x="537821" y="853660"/>
                          <a:pt x="565150" y="844550"/>
                        </a:cubicBezTo>
                        <a:cubicBezTo>
                          <a:pt x="571500" y="840317"/>
                          <a:pt x="576960" y="834263"/>
                          <a:pt x="584200" y="831850"/>
                        </a:cubicBezTo>
                        <a:cubicBezTo>
                          <a:pt x="596414" y="827779"/>
                          <a:pt x="609731" y="828293"/>
                          <a:pt x="622300" y="825500"/>
                        </a:cubicBezTo>
                        <a:cubicBezTo>
                          <a:pt x="628834" y="824048"/>
                          <a:pt x="635000" y="821267"/>
                          <a:pt x="641350" y="819150"/>
                        </a:cubicBezTo>
                        <a:cubicBezTo>
                          <a:pt x="647700" y="814917"/>
                          <a:pt x="654537" y="811336"/>
                          <a:pt x="660400" y="806450"/>
                        </a:cubicBezTo>
                        <a:cubicBezTo>
                          <a:pt x="667299" y="800701"/>
                          <a:pt x="671600" y="791761"/>
                          <a:pt x="679450" y="787400"/>
                        </a:cubicBezTo>
                        <a:cubicBezTo>
                          <a:pt x="691152" y="780899"/>
                          <a:pt x="704850" y="778933"/>
                          <a:pt x="717550" y="774700"/>
                        </a:cubicBezTo>
                        <a:cubicBezTo>
                          <a:pt x="725829" y="771940"/>
                          <a:pt x="734591" y="770858"/>
                          <a:pt x="742950" y="768350"/>
                        </a:cubicBezTo>
                        <a:cubicBezTo>
                          <a:pt x="755772" y="764503"/>
                          <a:pt x="781050" y="755650"/>
                          <a:pt x="781050" y="755650"/>
                        </a:cubicBezTo>
                        <a:cubicBezTo>
                          <a:pt x="787400" y="751417"/>
                          <a:pt x="793126" y="746050"/>
                          <a:pt x="800100" y="742950"/>
                        </a:cubicBezTo>
                        <a:cubicBezTo>
                          <a:pt x="812333" y="737513"/>
                          <a:pt x="825500" y="734483"/>
                          <a:pt x="838200" y="730250"/>
                        </a:cubicBezTo>
                        <a:cubicBezTo>
                          <a:pt x="856356" y="724198"/>
                          <a:pt x="862716" y="721537"/>
                          <a:pt x="882650" y="717550"/>
                        </a:cubicBezTo>
                        <a:cubicBezTo>
                          <a:pt x="895275" y="715025"/>
                          <a:pt x="908050" y="713317"/>
                          <a:pt x="920750" y="711200"/>
                        </a:cubicBezTo>
                        <a:cubicBezTo>
                          <a:pt x="950383" y="713317"/>
                          <a:pt x="980270" y="713143"/>
                          <a:pt x="1009650" y="717550"/>
                        </a:cubicBezTo>
                        <a:cubicBezTo>
                          <a:pt x="1022889" y="719536"/>
                          <a:pt x="1035050" y="726017"/>
                          <a:pt x="1047750" y="730250"/>
                        </a:cubicBezTo>
                        <a:lnTo>
                          <a:pt x="1066800" y="736600"/>
                        </a:lnTo>
                        <a:cubicBezTo>
                          <a:pt x="1073150" y="738717"/>
                          <a:pt x="1079356" y="741327"/>
                          <a:pt x="1085850" y="742950"/>
                        </a:cubicBezTo>
                        <a:lnTo>
                          <a:pt x="1111250" y="749300"/>
                        </a:lnTo>
                        <a:cubicBezTo>
                          <a:pt x="1117600" y="753533"/>
                          <a:pt x="1123326" y="758900"/>
                          <a:pt x="1130300" y="762000"/>
                        </a:cubicBezTo>
                        <a:cubicBezTo>
                          <a:pt x="1142533" y="767437"/>
                          <a:pt x="1155700" y="770467"/>
                          <a:pt x="1168400" y="774700"/>
                        </a:cubicBezTo>
                        <a:lnTo>
                          <a:pt x="1206500" y="787400"/>
                        </a:lnTo>
                        <a:cubicBezTo>
                          <a:pt x="1212850" y="789517"/>
                          <a:pt x="1219335" y="791264"/>
                          <a:pt x="1225550" y="793750"/>
                        </a:cubicBezTo>
                        <a:cubicBezTo>
                          <a:pt x="1254957" y="805513"/>
                          <a:pt x="1257830" y="808898"/>
                          <a:pt x="1289050" y="812800"/>
                        </a:cubicBezTo>
                        <a:cubicBezTo>
                          <a:pt x="1329177" y="817816"/>
                          <a:pt x="1409700" y="825500"/>
                          <a:pt x="1409700" y="825500"/>
                        </a:cubicBezTo>
                        <a:cubicBezTo>
                          <a:pt x="1444284" y="837028"/>
                          <a:pt x="1415762" y="828621"/>
                          <a:pt x="1466850" y="838200"/>
                        </a:cubicBezTo>
                        <a:cubicBezTo>
                          <a:pt x="1530908" y="850211"/>
                          <a:pt x="1511734" y="844695"/>
                          <a:pt x="1549400" y="857250"/>
                        </a:cubicBezTo>
                        <a:cubicBezTo>
                          <a:pt x="1555709" y="856879"/>
                          <a:pt x="1643269" y="861115"/>
                          <a:pt x="1676400" y="844550"/>
                        </a:cubicBezTo>
                        <a:cubicBezTo>
                          <a:pt x="1683226" y="841137"/>
                          <a:pt x="1689100" y="836083"/>
                          <a:pt x="1695450" y="831850"/>
                        </a:cubicBezTo>
                        <a:cubicBezTo>
                          <a:pt x="1716617" y="800100"/>
                          <a:pt x="1701800" y="817033"/>
                          <a:pt x="1746250" y="787400"/>
                        </a:cubicBezTo>
                        <a:lnTo>
                          <a:pt x="1784350" y="762000"/>
                        </a:lnTo>
                        <a:cubicBezTo>
                          <a:pt x="1789919" y="758287"/>
                          <a:pt x="1797050" y="757767"/>
                          <a:pt x="1803400" y="755650"/>
                        </a:cubicBezTo>
                        <a:cubicBezTo>
                          <a:pt x="1809750" y="751417"/>
                          <a:pt x="1815476" y="746050"/>
                          <a:pt x="1822450" y="742950"/>
                        </a:cubicBezTo>
                        <a:cubicBezTo>
                          <a:pt x="1834683" y="737513"/>
                          <a:pt x="1860550" y="730250"/>
                          <a:pt x="1860550" y="730250"/>
                        </a:cubicBezTo>
                        <a:cubicBezTo>
                          <a:pt x="1956845" y="666053"/>
                          <a:pt x="1858014" y="735538"/>
                          <a:pt x="1917700" y="685800"/>
                        </a:cubicBezTo>
                        <a:cubicBezTo>
                          <a:pt x="1923563" y="680914"/>
                          <a:pt x="1930887" y="677986"/>
                          <a:pt x="1936750" y="673100"/>
                        </a:cubicBezTo>
                        <a:cubicBezTo>
                          <a:pt x="1943649" y="667351"/>
                          <a:pt x="1948982" y="659894"/>
                          <a:pt x="1955800" y="654050"/>
                        </a:cubicBezTo>
                        <a:cubicBezTo>
                          <a:pt x="1963835" y="647162"/>
                          <a:pt x="1973165" y="641888"/>
                          <a:pt x="1981200" y="635000"/>
                        </a:cubicBezTo>
                        <a:cubicBezTo>
                          <a:pt x="2054020" y="572583"/>
                          <a:pt x="1954159" y="655691"/>
                          <a:pt x="2012950" y="596900"/>
                        </a:cubicBezTo>
                        <a:cubicBezTo>
                          <a:pt x="2018346" y="591504"/>
                          <a:pt x="2025650" y="588433"/>
                          <a:pt x="2032000" y="584200"/>
                        </a:cubicBezTo>
                        <a:cubicBezTo>
                          <a:pt x="2065867" y="533400"/>
                          <a:pt x="2021417" y="594783"/>
                          <a:pt x="2063750" y="552450"/>
                        </a:cubicBezTo>
                        <a:cubicBezTo>
                          <a:pt x="2069146" y="547054"/>
                          <a:pt x="2070707" y="538426"/>
                          <a:pt x="2076450" y="533400"/>
                        </a:cubicBezTo>
                        <a:cubicBezTo>
                          <a:pt x="2087937" y="523349"/>
                          <a:pt x="2101850" y="516467"/>
                          <a:pt x="2114550" y="508000"/>
                        </a:cubicBezTo>
                        <a:cubicBezTo>
                          <a:pt x="2139169" y="491587"/>
                          <a:pt x="2126360" y="497713"/>
                          <a:pt x="2152650" y="488950"/>
                        </a:cubicBezTo>
                        <a:cubicBezTo>
                          <a:pt x="2159000" y="484717"/>
                          <a:pt x="2165837" y="481136"/>
                          <a:pt x="2171700" y="476250"/>
                        </a:cubicBezTo>
                        <a:cubicBezTo>
                          <a:pt x="2178599" y="470501"/>
                          <a:pt x="2183278" y="462181"/>
                          <a:pt x="2190750" y="457200"/>
                        </a:cubicBezTo>
                        <a:cubicBezTo>
                          <a:pt x="2196319" y="453487"/>
                          <a:pt x="2203450" y="452967"/>
                          <a:pt x="2209800" y="450850"/>
                        </a:cubicBezTo>
                        <a:cubicBezTo>
                          <a:pt x="2243667" y="400050"/>
                          <a:pt x="2199217" y="461433"/>
                          <a:pt x="2241550" y="419100"/>
                        </a:cubicBezTo>
                        <a:cubicBezTo>
                          <a:pt x="2246946" y="413704"/>
                          <a:pt x="2248854" y="405446"/>
                          <a:pt x="2254250" y="400050"/>
                        </a:cubicBezTo>
                        <a:cubicBezTo>
                          <a:pt x="2259646" y="394654"/>
                          <a:pt x="2267437" y="392236"/>
                          <a:pt x="2273300" y="387350"/>
                        </a:cubicBezTo>
                        <a:cubicBezTo>
                          <a:pt x="2305011" y="360924"/>
                          <a:pt x="2277922" y="373109"/>
                          <a:pt x="2311400" y="361950"/>
                        </a:cubicBezTo>
                        <a:lnTo>
                          <a:pt x="2349500" y="336550"/>
                        </a:lnTo>
                        <a:cubicBezTo>
                          <a:pt x="2355850" y="332317"/>
                          <a:pt x="2357130" y="323204"/>
                          <a:pt x="2362200" y="317500"/>
                        </a:cubicBezTo>
                        <a:cubicBezTo>
                          <a:pt x="2374132" y="304076"/>
                          <a:pt x="2385356" y="289363"/>
                          <a:pt x="2400300" y="279400"/>
                        </a:cubicBezTo>
                        <a:lnTo>
                          <a:pt x="2438400" y="254000"/>
                        </a:lnTo>
                        <a:cubicBezTo>
                          <a:pt x="2442633" y="247650"/>
                          <a:pt x="2444474" y="238736"/>
                          <a:pt x="2451100" y="234950"/>
                        </a:cubicBezTo>
                        <a:cubicBezTo>
                          <a:pt x="2460471" y="229595"/>
                          <a:pt x="2472057" y="228600"/>
                          <a:pt x="2482850" y="228600"/>
                        </a:cubicBezTo>
                        <a:cubicBezTo>
                          <a:pt x="2499136" y="228600"/>
                          <a:pt x="2550255" y="235438"/>
                          <a:pt x="2571750" y="241300"/>
                        </a:cubicBezTo>
                        <a:cubicBezTo>
                          <a:pt x="2584665" y="244822"/>
                          <a:pt x="2597150" y="249767"/>
                          <a:pt x="2609850" y="254000"/>
                        </a:cubicBezTo>
                        <a:lnTo>
                          <a:pt x="2628900" y="260350"/>
                        </a:lnTo>
                        <a:cubicBezTo>
                          <a:pt x="2635250" y="264583"/>
                          <a:pt x="2640976" y="269950"/>
                          <a:pt x="2647950" y="273050"/>
                        </a:cubicBezTo>
                        <a:cubicBezTo>
                          <a:pt x="2660183" y="278487"/>
                          <a:pt x="2686050" y="285750"/>
                          <a:pt x="2686050" y="285750"/>
                        </a:cubicBezTo>
                        <a:cubicBezTo>
                          <a:pt x="2692400" y="289983"/>
                          <a:pt x="2698126" y="295350"/>
                          <a:pt x="2705100" y="298450"/>
                        </a:cubicBezTo>
                        <a:cubicBezTo>
                          <a:pt x="2717333" y="303887"/>
                          <a:pt x="2743200" y="311150"/>
                          <a:pt x="2743200" y="311150"/>
                        </a:cubicBezTo>
                        <a:cubicBezTo>
                          <a:pt x="2758017" y="309033"/>
                          <a:pt x="2775023" y="312835"/>
                          <a:pt x="2787650" y="304800"/>
                        </a:cubicBezTo>
                        <a:cubicBezTo>
                          <a:pt x="2800527" y="296605"/>
                          <a:pt x="2803892" y="278911"/>
                          <a:pt x="2813050" y="266700"/>
                        </a:cubicBezTo>
                        <a:lnTo>
                          <a:pt x="2832100" y="241300"/>
                        </a:lnTo>
                        <a:cubicBezTo>
                          <a:pt x="2838450" y="243417"/>
                          <a:pt x="2846417" y="252383"/>
                          <a:pt x="2851150" y="247650"/>
                        </a:cubicBezTo>
                        <a:cubicBezTo>
                          <a:pt x="2860616" y="238184"/>
                          <a:pt x="2860603" y="222537"/>
                          <a:pt x="2863850" y="209550"/>
                        </a:cubicBezTo>
                        <a:cubicBezTo>
                          <a:pt x="2880648" y="142359"/>
                          <a:pt x="2857841" y="221482"/>
                          <a:pt x="2882900" y="165100"/>
                        </a:cubicBezTo>
                        <a:cubicBezTo>
                          <a:pt x="2885980" y="158171"/>
                          <a:pt x="2895035" y="116241"/>
                          <a:pt x="2908300" y="107950"/>
                        </a:cubicBezTo>
                        <a:cubicBezTo>
                          <a:pt x="2918607" y="101508"/>
                          <a:pt x="2956929" y="92618"/>
                          <a:pt x="2971800" y="88900"/>
                        </a:cubicBezTo>
                        <a:cubicBezTo>
                          <a:pt x="3005667" y="93133"/>
                          <a:pt x="3039687" y="96277"/>
                          <a:pt x="3073400" y="101600"/>
                        </a:cubicBezTo>
                        <a:cubicBezTo>
                          <a:pt x="3080012" y="102644"/>
                          <a:pt x="3085956" y="106327"/>
                          <a:pt x="3092450" y="107950"/>
                        </a:cubicBezTo>
                        <a:cubicBezTo>
                          <a:pt x="3102921" y="110568"/>
                          <a:pt x="3113617" y="112183"/>
                          <a:pt x="3124200" y="114300"/>
                        </a:cubicBezTo>
                        <a:cubicBezTo>
                          <a:pt x="3147483" y="112183"/>
                          <a:pt x="3171705" y="114826"/>
                          <a:pt x="3194050" y="107950"/>
                        </a:cubicBezTo>
                        <a:cubicBezTo>
                          <a:pt x="3201344" y="105706"/>
                          <a:pt x="3201007" y="93926"/>
                          <a:pt x="3206750" y="88900"/>
                        </a:cubicBezTo>
                        <a:cubicBezTo>
                          <a:pt x="3218237" y="78849"/>
                          <a:pt x="3231198" y="70326"/>
                          <a:pt x="3244850" y="63500"/>
                        </a:cubicBezTo>
                        <a:cubicBezTo>
                          <a:pt x="3264970" y="53440"/>
                          <a:pt x="3279164" y="48236"/>
                          <a:pt x="3295650" y="31750"/>
                        </a:cubicBezTo>
                        <a:cubicBezTo>
                          <a:pt x="3303313" y="24087"/>
                          <a:pt x="3309689" y="10022"/>
                          <a:pt x="3314700" y="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</p:grpSp>
          <p:sp>
            <p:nvSpPr>
              <p:cNvPr id="5" name="TextBox 4"/>
              <p:cNvSpPr txBox="1"/>
              <p:nvPr/>
            </p:nvSpPr>
            <p:spPr>
              <a:xfrm>
                <a:off x="6657082" y="5468008"/>
                <a:ext cx="219173" cy="399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FF0000"/>
                    </a:solidFill>
                  </a:rPr>
                  <a:t>1</a:t>
                </a: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180940" y="5455544"/>
                <a:ext cx="219173" cy="3996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FF0000"/>
                    </a:solidFill>
                  </a:rPr>
                  <a:t>2</a:t>
                </a: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7040805" y="5470932"/>
                <a:ext cx="219173" cy="399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FF0000"/>
                    </a:solidFill>
                  </a:rPr>
                  <a:t>3</a:t>
                </a: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583457" y="5280283"/>
                <a:ext cx="219173" cy="399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FF0000"/>
                    </a:solidFill>
                  </a:rPr>
                  <a:t>4</a:t>
                </a: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018840" y="899725"/>
                <a:ext cx="219173" cy="399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FF0000"/>
                    </a:solidFill>
                  </a:rPr>
                  <a:t>5</a:t>
                </a: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437910" y="5638767"/>
                <a:ext cx="219173" cy="3996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FF0000"/>
                    </a:solidFill>
                  </a:rPr>
                  <a:t>6</a:t>
                </a: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4427148" y="4007989"/>
              <a:ext cx="9497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</a:rPr>
                <a:t>7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242591" y="829733"/>
              <a:ext cx="3106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A</a:t>
              </a:r>
              <a:endParaRPr lang="en-US" sz="1400" b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426198" y="901104"/>
              <a:ext cx="3628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B</a:t>
              </a:r>
              <a:endParaRPr lang="en-US" sz="1400" b="1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574986" y="1018074"/>
              <a:ext cx="390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C</a:t>
              </a:r>
              <a:endParaRPr lang="en-US" sz="14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40366" y="665215"/>
            <a:ext cx="1567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Setting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7732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" y="457200"/>
            <a:ext cx="86487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Carré</a:t>
            </a:r>
            <a:r>
              <a:rPr lang="en-US" sz="1200" dirty="0"/>
              <a:t>, M., </a:t>
            </a:r>
            <a:r>
              <a:rPr lang="en-US" sz="1200" dirty="0" err="1"/>
              <a:t>Bentaleb</a:t>
            </a:r>
            <a:r>
              <a:rPr lang="en-US" sz="1200" dirty="0"/>
              <a:t>, I., Bruguier, O., </a:t>
            </a:r>
            <a:r>
              <a:rPr lang="en-US" sz="1200" dirty="0" err="1"/>
              <a:t>Ordinola</a:t>
            </a:r>
            <a:r>
              <a:rPr lang="en-US" sz="1200" dirty="0"/>
              <a:t>, E., Barrett, N. T., and </a:t>
            </a:r>
            <a:r>
              <a:rPr lang="en-US" sz="1200" dirty="0" err="1"/>
              <a:t>Fontugne</a:t>
            </a:r>
            <a:r>
              <a:rPr lang="en-US" sz="1200" dirty="0"/>
              <a:t>, M., 2006, Calcification rate influence on trace element concentrations in </a:t>
            </a:r>
            <a:r>
              <a:rPr lang="en-US" sz="1200" dirty="0" err="1"/>
              <a:t>aragonitic</a:t>
            </a:r>
            <a:r>
              <a:rPr lang="en-US" sz="1200" dirty="0"/>
              <a:t> bivalve shells: Evidences and mechanisms: </a:t>
            </a:r>
            <a:r>
              <a:rPr lang="en-US" sz="1200" dirty="0" err="1"/>
              <a:t>Geochimica</a:t>
            </a:r>
            <a:r>
              <a:rPr lang="en-US" sz="1200" dirty="0"/>
              <a:t> et </a:t>
            </a:r>
            <a:r>
              <a:rPr lang="en-US" sz="1200" dirty="0" err="1"/>
              <a:t>Cosmochimica</a:t>
            </a:r>
            <a:r>
              <a:rPr lang="en-US" sz="1200" dirty="0"/>
              <a:t> </a:t>
            </a:r>
            <a:r>
              <a:rPr lang="en-US" sz="1200" dirty="0" err="1"/>
              <a:t>Acta</a:t>
            </a:r>
            <a:r>
              <a:rPr lang="en-US" sz="1200" dirty="0"/>
              <a:t>, v. 70, no. 19, p. 4906-4920.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Chowdhury, A., </a:t>
            </a:r>
            <a:r>
              <a:rPr lang="en-US" sz="1200" dirty="0" err="1"/>
              <a:t>Osting</a:t>
            </a:r>
            <a:r>
              <a:rPr lang="en-US" sz="1200" dirty="0"/>
              <a:t>, T., </a:t>
            </a:r>
            <a:r>
              <a:rPr lang="en-US" sz="1200" dirty="0" err="1"/>
              <a:t>Furnans</a:t>
            </a:r>
            <a:r>
              <a:rPr lang="en-US" sz="1200" dirty="0"/>
              <a:t>, J., Mathews, R., 2010, Groundwater-Surface Water Interaction in the Brazos River Basin: Evidence from Lake Connection History and Chemical and Isotopic Compositions: Texas Water Development Board Report, v. 375, August, 61 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Dennis</a:t>
            </a:r>
            <a:r>
              <a:rPr lang="en-US" sz="1200" dirty="0"/>
              <a:t>, K. J., </a:t>
            </a:r>
            <a:r>
              <a:rPr lang="en-US" sz="1200" dirty="0" err="1"/>
              <a:t>Affek</a:t>
            </a:r>
            <a:r>
              <a:rPr lang="en-US" sz="1200" dirty="0"/>
              <a:t>, H. P., </a:t>
            </a:r>
            <a:r>
              <a:rPr lang="en-US" sz="1200" dirty="0" err="1"/>
              <a:t>Passey</a:t>
            </a:r>
            <a:r>
              <a:rPr lang="en-US" sz="1200" dirty="0"/>
              <a:t>, B. H., </a:t>
            </a:r>
            <a:r>
              <a:rPr lang="en-US" sz="1200" dirty="0" err="1"/>
              <a:t>Schrag</a:t>
            </a:r>
            <a:r>
              <a:rPr lang="en-US" sz="1200" dirty="0"/>
              <a:t>, D. P., and </a:t>
            </a:r>
            <a:r>
              <a:rPr lang="en-US" sz="1200" dirty="0" err="1"/>
              <a:t>Eiler</a:t>
            </a:r>
            <a:r>
              <a:rPr lang="en-US" sz="1200" dirty="0"/>
              <a:t>, J. M., 2011, Defining an absolute reference frame for ‘</a:t>
            </a:r>
            <a:r>
              <a:rPr lang="en-US" sz="1200" dirty="0" err="1"/>
              <a:t>clumped’isotope</a:t>
            </a:r>
            <a:r>
              <a:rPr lang="en-US" sz="1200" dirty="0"/>
              <a:t> studies of CO 2: </a:t>
            </a:r>
            <a:r>
              <a:rPr lang="en-US" sz="1200" dirty="0" err="1"/>
              <a:t>Geochimica</a:t>
            </a:r>
            <a:r>
              <a:rPr lang="en-US" sz="1200" dirty="0"/>
              <a:t> et </a:t>
            </a:r>
            <a:r>
              <a:rPr lang="en-US" sz="1200" dirty="0" err="1"/>
              <a:t>Cosmochimica</a:t>
            </a:r>
            <a:r>
              <a:rPr lang="en-US" sz="1200" dirty="0"/>
              <a:t> </a:t>
            </a:r>
            <a:r>
              <a:rPr lang="en-US" sz="1200" dirty="0" err="1"/>
              <a:t>Acta</a:t>
            </a:r>
            <a:r>
              <a:rPr lang="en-US" sz="1200" dirty="0"/>
              <a:t>, v. 75, no. 22, p. 7117-7131.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 smtClean="0"/>
              <a:t>Dettman</a:t>
            </a:r>
            <a:r>
              <a:rPr lang="en-US" sz="1200" dirty="0"/>
              <a:t>, D. L., and </a:t>
            </a:r>
            <a:r>
              <a:rPr lang="en-US" sz="1200" dirty="0" err="1"/>
              <a:t>Lohmann</a:t>
            </a:r>
            <a:r>
              <a:rPr lang="en-US" sz="1200" dirty="0"/>
              <a:t>, K. C., 1995, </a:t>
            </a:r>
            <a:r>
              <a:rPr lang="en-US" sz="1200" dirty="0" err="1"/>
              <a:t>Microsampling</a:t>
            </a:r>
            <a:r>
              <a:rPr lang="en-US" sz="1200" dirty="0"/>
              <a:t> Carbonates for Stable Isotope and Minor Element Analysis: Physical Separation of Samples on a 20 Micrometer Scale: RESEARCH METHOD PAPER: Journal of Sedimentary Research, v. 65, no.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Dettman</a:t>
            </a:r>
            <a:r>
              <a:rPr lang="en-US" sz="1200" dirty="0"/>
              <a:t>, D. L., </a:t>
            </a:r>
            <a:r>
              <a:rPr lang="en-US" sz="1200" dirty="0" err="1"/>
              <a:t>Reische</a:t>
            </a:r>
            <a:r>
              <a:rPr lang="en-US" sz="1200" dirty="0"/>
              <a:t>, A. K., and </a:t>
            </a:r>
            <a:r>
              <a:rPr lang="en-US" sz="1200" dirty="0" err="1"/>
              <a:t>Lohmann</a:t>
            </a:r>
            <a:r>
              <a:rPr lang="en-US" sz="1200" dirty="0"/>
              <a:t>, K. C., 1999, Controls on the stable isotope composition of seasonal growth bands in </a:t>
            </a:r>
            <a:r>
              <a:rPr lang="en-US" sz="1200" dirty="0" err="1"/>
              <a:t>aragonitic</a:t>
            </a:r>
            <a:r>
              <a:rPr lang="en-US" sz="1200" dirty="0"/>
              <a:t> fresh-water bivalves (</a:t>
            </a:r>
            <a:r>
              <a:rPr lang="en-US" sz="1200" dirty="0" err="1"/>
              <a:t>Unionidae</a:t>
            </a:r>
            <a:r>
              <a:rPr lang="en-US" sz="1200" dirty="0"/>
              <a:t>): </a:t>
            </a:r>
            <a:r>
              <a:rPr lang="en-US" sz="1200" dirty="0" err="1"/>
              <a:t>Geochimica</a:t>
            </a:r>
            <a:r>
              <a:rPr lang="en-US" sz="1200" dirty="0"/>
              <a:t> et </a:t>
            </a:r>
            <a:r>
              <a:rPr lang="en-US" sz="1200" dirty="0" err="1"/>
              <a:t>Cosmochimica</a:t>
            </a:r>
            <a:r>
              <a:rPr lang="en-US" sz="1200" dirty="0"/>
              <a:t> </a:t>
            </a:r>
            <a:r>
              <a:rPr lang="en-US" sz="1200" dirty="0" err="1"/>
              <a:t>Acta</a:t>
            </a:r>
            <a:r>
              <a:rPr lang="en-US" sz="1200" dirty="0"/>
              <a:t>, v. 63, no. 7, p. 1049-1057.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Gillikin</a:t>
            </a:r>
            <a:r>
              <a:rPr lang="en-US" sz="1200" dirty="0"/>
              <a:t>, D. P., Lorrain, A., </a:t>
            </a:r>
            <a:r>
              <a:rPr lang="en-US" sz="1200" dirty="0" err="1"/>
              <a:t>Navez</a:t>
            </a:r>
            <a:r>
              <a:rPr lang="en-US" sz="1200" dirty="0"/>
              <a:t>, J., Taylor, J. W., André, L., </a:t>
            </a:r>
            <a:r>
              <a:rPr lang="en-US" sz="1200" dirty="0" err="1"/>
              <a:t>Keppens</a:t>
            </a:r>
            <a:r>
              <a:rPr lang="en-US" sz="1200" dirty="0"/>
              <a:t>, E., </a:t>
            </a:r>
            <a:r>
              <a:rPr lang="en-US" sz="1200" dirty="0" err="1"/>
              <a:t>Baeyens</a:t>
            </a:r>
            <a:r>
              <a:rPr lang="en-US" sz="1200" dirty="0"/>
              <a:t>, W., and </a:t>
            </a:r>
            <a:r>
              <a:rPr lang="en-US" sz="1200" dirty="0" err="1"/>
              <a:t>Dehairs</a:t>
            </a:r>
            <a:r>
              <a:rPr lang="en-US" sz="1200" dirty="0"/>
              <a:t>, F., 2005, Strong biological controls on </a:t>
            </a:r>
            <a:r>
              <a:rPr lang="en-US" sz="1200" dirty="0" err="1"/>
              <a:t>Sr</a:t>
            </a:r>
            <a:r>
              <a:rPr lang="en-US" sz="1200" dirty="0"/>
              <a:t>/Ca ratios in </a:t>
            </a:r>
            <a:r>
              <a:rPr lang="en-US" sz="1200" dirty="0" err="1"/>
              <a:t>aragonitic</a:t>
            </a:r>
            <a:r>
              <a:rPr lang="en-US" sz="1200" dirty="0"/>
              <a:t> marine bivalve shells: Geochemistry, Geophysics, Geosystems, v. 6, no. 5, 16p.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 smtClean="0"/>
              <a:t>Gonfiantini</a:t>
            </a:r>
            <a:r>
              <a:rPr lang="en-US" sz="1200" dirty="0"/>
              <a:t>, R., 1986, Environmental isotopes in lake studies: Handbook of environmental isotope geochemistry, v. 2, p. 113-168.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Grossman</a:t>
            </a:r>
            <a:r>
              <a:rPr lang="en-US" sz="1200" dirty="0"/>
              <a:t>, E. L., and Ku, T.-L., 1986, Oxygen and carbon isotope fractionation in biogenic aragonite: temperature effects: Chemical Geology: Isotope Geoscience section, v. 59, p. 59-74.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 smtClean="0"/>
              <a:t>Henkes</a:t>
            </a:r>
            <a:r>
              <a:rPr lang="en-US" sz="1200" dirty="0"/>
              <a:t>, G. A., </a:t>
            </a:r>
            <a:r>
              <a:rPr lang="en-US" sz="1200" dirty="0" err="1"/>
              <a:t>Passey</a:t>
            </a:r>
            <a:r>
              <a:rPr lang="en-US" sz="1200" dirty="0"/>
              <a:t>, B. H., Wanamaker, A. D., Grossman, E. L., Ambrose, W. G., and Carroll, M. L., 2013, Carbonate clumped isotope compositions of modern marine mollusk and brachiopod shells: </a:t>
            </a:r>
            <a:r>
              <a:rPr lang="en-US" sz="1200" dirty="0" err="1"/>
              <a:t>Geochimica</a:t>
            </a:r>
            <a:r>
              <a:rPr lang="en-US" sz="1200" dirty="0"/>
              <a:t> et </a:t>
            </a:r>
            <a:r>
              <a:rPr lang="en-US" sz="1200" dirty="0" err="1"/>
              <a:t>Cosmochimica</a:t>
            </a:r>
            <a:r>
              <a:rPr lang="en-US" sz="1200" dirty="0"/>
              <a:t> </a:t>
            </a:r>
            <a:r>
              <a:rPr lang="en-US" sz="1200" dirty="0" err="1"/>
              <a:t>Acta</a:t>
            </a:r>
            <a:r>
              <a:rPr lang="en-US" sz="1200" dirty="0"/>
              <a:t>, v. 106, p. 307-325.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Kinsman, D. J., and Holland, H., 1969, The co-precipitation of cations with </a:t>
            </a:r>
            <a:r>
              <a:rPr lang="en-US" sz="1200" dirty="0" err="1"/>
              <a:t>CaCO</a:t>
            </a:r>
            <a:r>
              <a:rPr lang="en-US" sz="1200" dirty="0"/>
              <a:t> 3—IV. The co-precipitation of </a:t>
            </a:r>
            <a:r>
              <a:rPr lang="en-US" sz="1200" dirty="0" err="1"/>
              <a:t>Sr</a:t>
            </a:r>
            <a:r>
              <a:rPr lang="en-US" sz="1200" dirty="0"/>
              <a:t> 2+ with aragonite between 16 and 96 C: </a:t>
            </a:r>
            <a:r>
              <a:rPr lang="en-US" sz="1200" dirty="0" err="1"/>
              <a:t>Geochimica</a:t>
            </a:r>
            <a:r>
              <a:rPr lang="en-US" sz="1200" dirty="0"/>
              <a:t> et </a:t>
            </a:r>
            <a:r>
              <a:rPr lang="en-US" sz="1200" dirty="0" err="1"/>
              <a:t>Cosmochimica</a:t>
            </a:r>
            <a:r>
              <a:rPr lang="en-US" sz="1200" dirty="0"/>
              <a:t> </a:t>
            </a:r>
            <a:r>
              <a:rPr lang="en-US" sz="1200" dirty="0" err="1"/>
              <a:t>Acta</a:t>
            </a:r>
            <a:r>
              <a:rPr lang="en-US" sz="1200" dirty="0"/>
              <a:t>, v. 33, no. 1, p. 1-17.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Versteegh</a:t>
            </a:r>
            <a:r>
              <a:rPr lang="en-US" sz="1200" dirty="0"/>
              <a:t>, E. A., </a:t>
            </a:r>
            <a:r>
              <a:rPr lang="en-US" sz="1200" dirty="0" err="1"/>
              <a:t>Vonhof</a:t>
            </a:r>
            <a:r>
              <a:rPr lang="en-US" sz="1200" dirty="0"/>
              <a:t>, H. B., </a:t>
            </a:r>
            <a:r>
              <a:rPr lang="en-US" sz="1200" dirty="0" err="1"/>
              <a:t>Troelstra</a:t>
            </a:r>
            <a:r>
              <a:rPr lang="en-US" sz="1200" dirty="0"/>
              <a:t>, S. R., </a:t>
            </a:r>
            <a:r>
              <a:rPr lang="en-US" sz="1200" dirty="0" err="1"/>
              <a:t>Kaandorp</a:t>
            </a:r>
            <a:r>
              <a:rPr lang="en-US" sz="1200" dirty="0"/>
              <a:t>, R. J., and Kroon, D., 2010a, Seasonally resolved growth of freshwater bivalves determined by oxygen and carbon isotope shell chemistry: Geochemistry, Geophysics, Geosystems, v. 11, n. 8, 16 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Versteegh, E. A. A., </a:t>
            </a:r>
            <a:r>
              <a:rPr lang="en-US" sz="1200" dirty="0" err="1"/>
              <a:t>Vonhof</a:t>
            </a:r>
            <a:r>
              <a:rPr lang="en-US" sz="1200" dirty="0"/>
              <a:t>, H. B., </a:t>
            </a:r>
            <a:r>
              <a:rPr lang="en-US" sz="1200" dirty="0" err="1"/>
              <a:t>Troelstra</a:t>
            </a:r>
            <a:r>
              <a:rPr lang="en-US" sz="1200" dirty="0"/>
              <a:t>, S. R., and Kroon, D., 2010b, Can shells of freshwater mussels (</a:t>
            </a:r>
            <a:r>
              <a:rPr lang="en-US" sz="1200" dirty="0" err="1"/>
              <a:t>Unionidae</a:t>
            </a:r>
            <a:r>
              <a:rPr lang="en-US" sz="1200" dirty="0"/>
              <a:t>) be used to estimate low summer discharge of rivers and associated droughts?: International Journal of Earth Sciences, v. 100, no. 6, p. 1423-1432.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6318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85405" y="147125"/>
            <a:ext cx="172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Methods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207875" y="673215"/>
            <a:ext cx="898634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Collect weekly water samples from Brazos River and local streams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Field measurements for electrical conductivity (µS/cm) 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200" dirty="0"/>
              <a:t>δ</a:t>
            </a:r>
            <a:r>
              <a:rPr lang="en-US" sz="2200" dirty="0"/>
              <a:t> notation for stable isotopes </a:t>
            </a:r>
            <a:r>
              <a:rPr lang="el-GR" sz="2200" dirty="0"/>
              <a:t>δ</a:t>
            </a:r>
            <a:r>
              <a:rPr lang="en-US" sz="2200" dirty="0"/>
              <a:t> in ‰ = 1000*(R</a:t>
            </a:r>
            <a:r>
              <a:rPr lang="en-US" sz="2200" baseline="-25000" dirty="0"/>
              <a:t>x</a:t>
            </a:r>
            <a:r>
              <a:rPr lang="en-US" sz="2200" dirty="0"/>
              <a:t> – </a:t>
            </a:r>
            <a:r>
              <a:rPr lang="en-US" sz="2200" dirty="0" err="1"/>
              <a:t>R</a:t>
            </a:r>
            <a:r>
              <a:rPr lang="en-US" sz="2200" baseline="-25000" dirty="0" err="1"/>
              <a:t>s</a:t>
            </a:r>
            <a:r>
              <a:rPr lang="en-US" sz="2200" dirty="0"/>
              <a:t>) / </a:t>
            </a:r>
            <a:r>
              <a:rPr lang="en-US" sz="2200" dirty="0" err="1"/>
              <a:t>R</a:t>
            </a:r>
            <a:r>
              <a:rPr lang="en-US" sz="2200" baseline="-25000" dirty="0" err="1"/>
              <a:t>s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libri"/>
              </a:rPr>
              <a:t>Measure </a:t>
            </a:r>
            <a:r>
              <a:rPr lang="el-GR" sz="2200" dirty="0" smtClean="0">
                <a:latin typeface="Calibri"/>
              </a:rPr>
              <a:t>δ</a:t>
            </a:r>
            <a:r>
              <a:rPr lang="en-US" sz="2200" baseline="30000" dirty="0" smtClean="0">
                <a:latin typeface="Calibri"/>
              </a:rPr>
              <a:t>18</a:t>
            </a:r>
            <a:r>
              <a:rPr lang="en-US" sz="2200" dirty="0" smtClean="0">
                <a:latin typeface="Calibri"/>
              </a:rPr>
              <a:t>O and </a:t>
            </a:r>
            <a:r>
              <a:rPr lang="el-GR" sz="2200" dirty="0" smtClean="0"/>
              <a:t>δ</a:t>
            </a:r>
            <a:r>
              <a:rPr lang="en-US" sz="2200" dirty="0" smtClean="0"/>
              <a:t>D with a Picarro CRDS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Model evaporation from the river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4828" y="3369734"/>
            <a:ext cx="2633169" cy="85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56376" y="5095357"/>
            <a:ext cx="1505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R = R</a:t>
            </a:r>
            <a:r>
              <a:rPr lang="en-US" baseline="-25000" smtClean="0"/>
              <a:t>o</a:t>
            </a:r>
            <a:r>
              <a:rPr lang="en-US" smtClean="0"/>
              <a:t> * </a:t>
            </a:r>
            <a:r>
              <a:rPr lang="en-US" i="1" smtClean="0"/>
              <a:t>f </a:t>
            </a:r>
            <a:r>
              <a:rPr lang="en-US" baseline="30000" smtClean="0"/>
              <a:t>(α - 1)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4828" y="2866071"/>
            <a:ext cx="3119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evaporation rate / discharge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00464" y="5095357"/>
            <a:ext cx="380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δ</a:t>
            </a:r>
            <a:r>
              <a:rPr lang="en-US" baseline="-25000" dirty="0" err="1"/>
              <a:t>final</a:t>
            </a:r>
            <a:r>
              <a:rPr lang="en-US" dirty="0"/>
              <a:t> + 1000 = (</a:t>
            </a:r>
            <a:r>
              <a:rPr lang="en-US" dirty="0" err="1"/>
              <a:t>δ</a:t>
            </a:r>
            <a:r>
              <a:rPr lang="en-US" baseline="-25000" dirty="0" err="1"/>
              <a:t>­initial</a:t>
            </a:r>
            <a:r>
              <a:rPr lang="en-US" dirty="0"/>
              <a:t> + 1000) * </a:t>
            </a:r>
            <a:r>
              <a:rPr lang="en-US" i="1" dirty="0"/>
              <a:t>f </a:t>
            </a:r>
            <a:r>
              <a:rPr lang="en-US" baseline="30000" dirty="0"/>
              <a:t>(1 / α’ - 1)</a:t>
            </a:r>
            <a:r>
              <a:rPr lang="en-US" dirty="0"/>
              <a:t>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62867" y="5280023"/>
            <a:ext cx="77513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2912" y="5923491"/>
            <a:ext cx="6256273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6147333" y="3006862"/>
            <a:ext cx="2883908" cy="1951567"/>
            <a:chOff x="5545667" y="2273313"/>
            <a:chExt cx="2883908" cy="1951567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667" y="2273313"/>
              <a:ext cx="2883908" cy="1951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Freeform 8"/>
            <p:cNvSpPr/>
            <p:nvPr/>
          </p:nvSpPr>
          <p:spPr>
            <a:xfrm>
              <a:off x="5833533" y="2895600"/>
              <a:ext cx="2582334" cy="1024467"/>
            </a:xfrm>
            <a:custGeom>
              <a:avLst/>
              <a:gdLst>
                <a:gd name="connsiteX0" fmla="*/ 0 w 2582334"/>
                <a:gd name="connsiteY0" fmla="*/ 0 h 1024467"/>
                <a:gd name="connsiteX1" fmla="*/ 211667 w 2582334"/>
                <a:gd name="connsiteY1" fmla="*/ 16933 h 1024467"/>
                <a:gd name="connsiteX2" fmla="*/ 355600 w 2582334"/>
                <a:gd name="connsiteY2" fmla="*/ 0 h 1024467"/>
                <a:gd name="connsiteX3" fmla="*/ 414867 w 2582334"/>
                <a:gd name="connsiteY3" fmla="*/ 84667 h 1024467"/>
                <a:gd name="connsiteX4" fmla="*/ 423334 w 2582334"/>
                <a:gd name="connsiteY4" fmla="*/ 270933 h 1024467"/>
                <a:gd name="connsiteX5" fmla="*/ 524934 w 2582334"/>
                <a:gd name="connsiteY5" fmla="*/ 372533 h 1024467"/>
                <a:gd name="connsiteX6" fmla="*/ 592667 w 2582334"/>
                <a:gd name="connsiteY6" fmla="*/ 567267 h 1024467"/>
                <a:gd name="connsiteX7" fmla="*/ 668867 w 2582334"/>
                <a:gd name="connsiteY7" fmla="*/ 829733 h 1024467"/>
                <a:gd name="connsiteX8" fmla="*/ 821267 w 2582334"/>
                <a:gd name="connsiteY8" fmla="*/ 1024467 h 1024467"/>
                <a:gd name="connsiteX9" fmla="*/ 1380067 w 2582334"/>
                <a:gd name="connsiteY9" fmla="*/ 990600 h 1024467"/>
                <a:gd name="connsiteX10" fmla="*/ 1820334 w 2582334"/>
                <a:gd name="connsiteY10" fmla="*/ 982133 h 1024467"/>
                <a:gd name="connsiteX11" fmla="*/ 1981200 w 2582334"/>
                <a:gd name="connsiteY11" fmla="*/ 897467 h 1024467"/>
                <a:gd name="connsiteX12" fmla="*/ 2150534 w 2582334"/>
                <a:gd name="connsiteY12" fmla="*/ 694267 h 1024467"/>
                <a:gd name="connsiteX13" fmla="*/ 2209800 w 2582334"/>
                <a:gd name="connsiteY13" fmla="*/ 541867 h 1024467"/>
                <a:gd name="connsiteX14" fmla="*/ 2277534 w 2582334"/>
                <a:gd name="connsiteY14" fmla="*/ 482600 h 1024467"/>
                <a:gd name="connsiteX15" fmla="*/ 2336800 w 2582334"/>
                <a:gd name="connsiteY15" fmla="*/ 364067 h 1024467"/>
                <a:gd name="connsiteX16" fmla="*/ 2387600 w 2582334"/>
                <a:gd name="connsiteY16" fmla="*/ 364067 h 1024467"/>
                <a:gd name="connsiteX17" fmla="*/ 2480734 w 2582334"/>
                <a:gd name="connsiteY17" fmla="*/ 254000 h 1024467"/>
                <a:gd name="connsiteX18" fmla="*/ 2582334 w 2582334"/>
                <a:gd name="connsiteY18" fmla="*/ 237067 h 102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2334" h="1024467">
                  <a:moveTo>
                    <a:pt x="0" y="0"/>
                  </a:moveTo>
                  <a:lnTo>
                    <a:pt x="211667" y="16933"/>
                  </a:lnTo>
                  <a:lnTo>
                    <a:pt x="355600" y="0"/>
                  </a:lnTo>
                  <a:lnTo>
                    <a:pt x="414867" y="84667"/>
                  </a:lnTo>
                  <a:lnTo>
                    <a:pt x="423334" y="270933"/>
                  </a:lnTo>
                  <a:lnTo>
                    <a:pt x="524934" y="372533"/>
                  </a:lnTo>
                  <a:lnTo>
                    <a:pt x="592667" y="567267"/>
                  </a:lnTo>
                  <a:lnTo>
                    <a:pt x="668867" y="829733"/>
                  </a:lnTo>
                  <a:lnTo>
                    <a:pt x="821267" y="1024467"/>
                  </a:lnTo>
                  <a:lnTo>
                    <a:pt x="1380067" y="990600"/>
                  </a:lnTo>
                  <a:lnTo>
                    <a:pt x="1820334" y="982133"/>
                  </a:lnTo>
                  <a:lnTo>
                    <a:pt x="1981200" y="897467"/>
                  </a:lnTo>
                  <a:lnTo>
                    <a:pt x="2150534" y="694267"/>
                  </a:lnTo>
                  <a:lnTo>
                    <a:pt x="2209800" y="541867"/>
                  </a:lnTo>
                  <a:lnTo>
                    <a:pt x="2277534" y="482600"/>
                  </a:lnTo>
                  <a:lnTo>
                    <a:pt x="2336800" y="364067"/>
                  </a:lnTo>
                  <a:lnTo>
                    <a:pt x="2387600" y="364067"/>
                  </a:lnTo>
                  <a:lnTo>
                    <a:pt x="2480734" y="254000"/>
                  </a:lnTo>
                  <a:lnTo>
                    <a:pt x="2582334" y="237067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6519333" y="3699933"/>
              <a:ext cx="1363134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endCxn id="9" idx="12"/>
            </p:cNvCxnSpPr>
            <p:nvPr/>
          </p:nvCxnSpPr>
          <p:spPr>
            <a:xfrm flipV="1">
              <a:off x="6443133" y="3589867"/>
              <a:ext cx="1540934" cy="16933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6430433" y="3462867"/>
              <a:ext cx="1553634" cy="2540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6430433" y="3369734"/>
              <a:ext cx="1629834" cy="1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2872" y="4322478"/>
            <a:ext cx="5635374" cy="641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987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6240" y="1566595"/>
            <a:ext cx="848868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δ</a:t>
            </a:r>
            <a:r>
              <a:rPr lang="en-US" sz="4400" b="1" baseline="30000" dirty="0"/>
              <a:t>18</a:t>
            </a:r>
            <a:r>
              <a:rPr lang="en-US" sz="4400" b="1" dirty="0"/>
              <a:t>O</a:t>
            </a:r>
            <a:r>
              <a:rPr lang="en-US" sz="4400" b="1" baseline="-25000" dirty="0"/>
              <a:t>BR</a:t>
            </a:r>
            <a:r>
              <a:rPr lang="en-US" sz="4400" b="1" dirty="0"/>
              <a:t> = </a:t>
            </a:r>
            <a:endParaRPr lang="en-US" sz="4400" b="1" dirty="0" smtClean="0"/>
          </a:p>
          <a:p>
            <a:r>
              <a:rPr lang="en-US" sz="4400" b="1" dirty="0">
                <a:solidFill>
                  <a:srgbClr val="7030A0"/>
                </a:solidFill>
              </a:rPr>
              <a:t>	</a:t>
            </a:r>
            <a:r>
              <a:rPr lang="en-US" sz="4400" b="1" dirty="0" err="1" smtClean="0">
                <a:solidFill>
                  <a:srgbClr val="7030A0"/>
                </a:solidFill>
              </a:rPr>
              <a:t>f</a:t>
            </a:r>
            <a:r>
              <a:rPr lang="en-US" sz="4400" b="1" baseline="-25000" dirty="0" err="1" smtClean="0">
                <a:solidFill>
                  <a:srgbClr val="7030A0"/>
                </a:solidFill>
              </a:rPr>
              <a:t>BRAA</a:t>
            </a:r>
            <a:r>
              <a:rPr lang="en-US" sz="4400" b="1" dirty="0" smtClean="0">
                <a:solidFill>
                  <a:srgbClr val="7030A0"/>
                </a:solidFill>
              </a:rPr>
              <a:t> </a:t>
            </a:r>
            <a:r>
              <a:rPr lang="en-US" sz="4400" b="1" dirty="0">
                <a:solidFill>
                  <a:srgbClr val="7030A0"/>
                </a:solidFill>
              </a:rPr>
              <a:t>δ</a:t>
            </a:r>
            <a:r>
              <a:rPr lang="en-US" sz="4400" b="1" baseline="30000" dirty="0">
                <a:solidFill>
                  <a:srgbClr val="7030A0"/>
                </a:solidFill>
              </a:rPr>
              <a:t>18</a:t>
            </a:r>
            <a:r>
              <a:rPr lang="en-US" sz="4400" b="1" dirty="0">
                <a:solidFill>
                  <a:srgbClr val="7030A0"/>
                </a:solidFill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</a:rPr>
              <a:t>BRAA</a:t>
            </a:r>
            <a:r>
              <a:rPr lang="en-US" sz="4400" b="1" dirty="0"/>
              <a:t> </a:t>
            </a:r>
            <a:endParaRPr lang="en-US" sz="4400" b="1" dirty="0" smtClean="0"/>
          </a:p>
          <a:p>
            <a:r>
              <a:rPr lang="en-US" sz="4400" b="1" dirty="0"/>
              <a:t>	</a:t>
            </a:r>
            <a:r>
              <a:rPr lang="en-US" sz="4400" b="1" dirty="0" smtClean="0"/>
              <a:t>+ </a:t>
            </a:r>
            <a:r>
              <a:rPr lang="en-US" sz="4400" b="1" dirty="0" err="1">
                <a:solidFill>
                  <a:schemeClr val="accent6">
                    <a:lumMod val="50000"/>
                  </a:schemeClr>
                </a:solidFill>
              </a:rPr>
              <a:t>f</a:t>
            </a:r>
            <a:r>
              <a:rPr lang="en-US" sz="4400" b="1" baseline="-25000" dirty="0" err="1">
                <a:solidFill>
                  <a:schemeClr val="accent6">
                    <a:lumMod val="50000"/>
                  </a:schemeClr>
                </a:solidFill>
              </a:rPr>
              <a:t>LW</a:t>
            </a:r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 δ</a:t>
            </a:r>
            <a:r>
              <a:rPr lang="en-US" sz="4400" b="1" baseline="30000" dirty="0">
                <a:solidFill>
                  <a:schemeClr val="accent6">
                    <a:lumMod val="50000"/>
                  </a:schemeClr>
                </a:solidFill>
              </a:rPr>
              <a:t>18</a:t>
            </a:r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O</a:t>
            </a:r>
            <a:r>
              <a:rPr lang="en-US" sz="4400" b="1" baseline="-25000" dirty="0">
                <a:solidFill>
                  <a:schemeClr val="accent6">
                    <a:lumMod val="50000"/>
                  </a:schemeClr>
                </a:solidFill>
              </a:rPr>
              <a:t>LW</a:t>
            </a:r>
            <a:r>
              <a:rPr lang="en-US" sz="4400" b="1" dirty="0"/>
              <a:t> </a:t>
            </a:r>
            <a:r>
              <a:rPr lang="en-US" sz="4400" dirty="0" smtClean="0"/>
              <a:t>(known f value)</a:t>
            </a:r>
          </a:p>
          <a:p>
            <a:r>
              <a:rPr lang="en-US" sz="4400" b="1" dirty="0"/>
              <a:t>	</a:t>
            </a:r>
            <a:r>
              <a:rPr lang="en-US" sz="4400" b="1" dirty="0" smtClean="0"/>
              <a:t>+ </a:t>
            </a:r>
            <a:r>
              <a:rPr lang="en-US" sz="4400" b="1" dirty="0" err="1">
                <a:solidFill>
                  <a:schemeClr val="accent3">
                    <a:lumMod val="50000"/>
                  </a:schemeClr>
                </a:solidFill>
              </a:rPr>
              <a:t>f</a:t>
            </a:r>
            <a:r>
              <a:rPr lang="en-US" sz="4400" b="1" baseline="-25000" dirty="0" err="1">
                <a:solidFill>
                  <a:schemeClr val="accent3">
                    <a:lumMod val="50000"/>
                  </a:schemeClr>
                </a:solidFill>
              </a:rPr>
              <a:t>LR</a:t>
            </a:r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 δ</a:t>
            </a:r>
            <a:r>
              <a:rPr lang="en-US" sz="4400" b="1" baseline="30000" dirty="0">
                <a:solidFill>
                  <a:schemeClr val="accent3">
                    <a:lumMod val="50000"/>
                  </a:schemeClr>
                </a:solidFill>
              </a:rPr>
              <a:t>18</a:t>
            </a:r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O</a:t>
            </a:r>
            <a:r>
              <a:rPr lang="en-US" sz="4400" b="1" baseline="-25000" dirty="0">
                <a:solidFill>
                  <a:schemeClr val="accent3">
                    <a:lumMod val="50000"/>
                  </a:schemeClr>
                </a:solidFill>
              </a:rPr>
              <a:t>LR </a:t>
            </a:r>
            <a:endParaRPr lang="en-US" sz="4400" b="1" baseline="-25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4400" b="1" baseline="-25000" dirty="0" smtClean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US" sz="4400" b="1" dirty="0" smtClean="0"/>
              <a:t>+ </a:t>
            </a:r>
            <a:r>
              <a:rPr lang="en-US" sz="4400" b="1" dirty="0" err="1">
                <a:solidFill>
                  <a:srgbClr val="0070C0"/>
                </a:solidFill>
              </a:rPr>
              <a:t>f</a:t>
            </a:r>
            <a:r>
              <a:rPr lang="en-US" sz="4400" b="1" baseline="-25000" dirty="0" err="1">
                <a:solidFill>
                  <a:srgbClr val="0070C0"/>
                </a:solidFill>
              </a:rPr>
              <a:t>RO</a:t>
            </a:r>
            <a:r>
              <a:rPr lang="en-US" sz="4400" b="1" dirty="0">
                <a:solidFill>
                  <a:srgbClr val="0070C0"/>
                </a:solidFill>
              </a:rPr>
              <a:t> </a:t>
            </a:r>
            <a:r>
              <a:rPr lang="en-US" sz="4400" b="1" dirty="0" smtClean="0">
                <a:solidFill>
                  <a:srgbClr val="0070C0"/>
                </a:solidFill>
              </a:rPr>
              <a:t>δ</a:t>
            </a:r>
            <a:r>
              <a:rPr lang="en-US" sz="4400" b="1" baseline="30000" dirty="0" smtClean="0">
                <a:solidFill>
                  <a:srgbClr val="0070C0"/>
                </a:solidFill>
              </a:rPr>
              <a:t>18</a:t>
            </a:r>
            <a:r>
              <a:rPr lang="en-US" sz="4400" b="1" dirty="0" smtClean="0">
                <a:solidFill>
                  <a:srgbClr val="0070C0"/>
                </a:solidFill>
              </a:rPr>
              <a:t>O</a:t>
            </a:r>
            <a:r>
              <a:rPr lang="en-US" sz="4400" b="1" baseline="-25000" dirty="0" smtClean="0">
                <a:solidFill>
                  <a:srgbClr val="0070C0"/>
                </a:solidFill>
              </a:rPr>
              <a:t>RO</a:t>
            </a:r>
            <a:r>
              <a:rPr lang="en-US" sz="4400" b="1" dirty="0">
                <a:solidFill>
                  <a:srgbClr val="0070C0"/>
                </a:solidFill>
              </a:rPr>
              <a:t> </a:t>
            </a:r>
            <a:endParaRPr lang="en-US" sz="4400" b="1" dirty="0" smtClean="0">
              <a:solidFill>
                <a:srgbClr val="0070C0"/>
              </a:solidFill>
            </a:endParaRPr>
          </a:p>
          <a:p>
            <a:r>
              <a:rPr lang="en-US" sz="4400" b="1" dirty="0">
                <a:solidFill>
                  <a:srgbClr val="0070C0"/>
                </a:solidFill>
              </a:rPr>
              <a:t>	</a:t>
            </a:r>
            <a:r>
              <a:rPr lang="en-US" sz="3600" dirty="0" smtClean="0"/>
              <a:t>(use average monthly rain </a:t>
            </a:r>
            <a:r>
              <a:rPr lang="en-US" sz="3200" dirty="0" smtClean="0"/>
              <a:t>δ</a:t>
            </a:r>
            <a:r>
              <a:rPr lang="en-US" sz="3200" baseline="30000" dirty="0" smtClean="0"/>
              <a:t>18</a:t>
            </a:r>
            <a:r>
              <a:rPr lang="en-US" sz="3200" dirty="0" smtClean="0"/>
              <a:t>O)</a:t>
            </a:r>
            <a:endParaRPr lang="en-US" sz="3600" dirty="0" smtClean="0">
              <a:solidFill>
                <a:srgbClr val="0070C0"/>
              </a:solidFill>
            </a:endParaRPr>
          </a:p>
          <a:p>
            <a:r>
              <a:rPr lang="en-US" sz="4400" b="1" dirty="0">
                <a:solidFill>
                  <a:srgbClr val="0070C0"/>
                </a:solidFill>
              </a:rPr>
              <a:t>	</a:t>
            </a:r>
            <a:r>
              <a:rPr lang="en-US" sz="4400" b="1" dirty="0" smtClean="0"/>
              <a:t>+ </a:t>
            </a:r>
            <a:r>
              <a:rPr lang="en-US" sz="4400" b="1" dirty="0">
                <a:solidFill>
                  <a:srgbClr val="C00000"/>
                </a:solidFill>
              </a:rPr>
              <a:t>Δ</a:t>
            </a:r>
            <a:r>
              <a:rPr lang="en-US" sz="4400" b="1" baseline="30000" dirty="0">
                <a:solidFill>
                  <a:srgbClr val="C00000"/>
                </a:solidFill>
              </a:rPr>
              <a:t>18</a:t>
            </a:r>
            <a:r>
              <a:rPr lang="en-US" sz="4400" b="1" dirty="0">
                <a:solidFill>
                  <a:srgbClr val="C00000"/>
                </a:solidFill>
              </a:rPr>
              <a:t>O</a:t>
            </a:r>
            <a:r>
              <a:rPr lang="en-US" sz="4400" b="1" baseline="-25000" dirty="0">
                <a:solidFill>
                  <a:srgbClr val="C00000"/>
                </a:solidFill>
              </a:rPr>
              <a:t>E</a:t>
            </a:r>
            <a:r>
              <a:rPr lang="en-US" sz="4400" b="1" dirty="0"/>
              <a:t>	</a:t>
            </a:r>
            <a:endParaRPr lang="en-US" sz="4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46760" y="460088"/>
            <a:ext cx="7985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Methods: Monthly Mixing Model – How well can we reconstruct δ</a:t>
            </a:r>
            <a:r>
              <a:rPr lang="en-US" sz="2800" b="1" baseline="30000" dirty="0" smtClean="0"/>
              <a:t>18</a:t>
            </a:r>
            <a:r>
              <a:rPr lang="en-US" sz="2800" b="1" dirty="0" smtClean="0"/>
              <a:t>O</a:t>
            </a:r>
            <a:r>
              <a:rPr lang="en-US" sz="2800" b="1" baseline="-25000" dirty="0" smtClean="0"/>
              <a:t>BR </a:t>
            </a:r>
            <a:r>
              <a:rPr lang="en-US" sz="2800" b="1" dirty="0" smtClean="0"/>
              <a:t>on a monthly basis?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13561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7292820"/>
              </p:ext>
            </p:extLst>
          </p:nvPr>
        </p:nvGraphicFramePr>
        <p:xfrm>
          <a:off x="872067" y="3539066"/>
          <a:ext cx="6434666" cy="2455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853267" y="314868"/>
            <a:ext cx="309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Results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115733" y="2252133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2012-2013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69733" y="5012266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2012-2013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1358281"/>
              </p:ext>
            </p:extLst>
          </p:nvPr>
        </p:nvGraphicFramePr>
        <p:xfrm>
          <a:off x="944881" y="669443"/>
          <a:ext cx="6361670" cy="2866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9455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4655715"/>
              </p:ext>
            </p:extLst>
          </p:nvPr>
        </p:nvGraphicFramePr>
        <p:xfrm>
          <a:off x="1328758" y="370128"/>
          <a:ext cx="6946562" cy="5969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256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6874</TotalTime>
  <Words>3720</Words>
  <Application>Microsoft Office PowerPoint</Application>
  <PresentationFormat>On-screen Show (4:3)</PresentationFormat>
  <Paragraphs>1036</Paragraphs>
  <Slides>50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TEXAS BRAZOS RIVER FLOW AND MUSSEL GROWTH RECONSTRUCTIONS USING STABLE OXYGEN, HYDROGEN, AND CARBON ISOTOPES AND TRACE ELEMENTS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TEXAS BRAZOS RIVER FLOW AND MUSSEL GROWTH RECONSTRUCTIONS USING STABLE OXYGEN, HYDROGEN, AND CARBON ISOTOPES AND TRACE ELEMENTS</dc:title>
  <dc:creator>Alex</dc:creator>
  <cp:lastModifiedBy>Editor</cp:lastModifiedBy>
  <cp:revision>195</cp:revision>
  <dcterms:created xsi:type="dcterms:W3CDTF">2015-10-08T19:32:30Z</dcterms:created>
  <dcterms:modified xsi:type="dcterms:W3CDTF">2016-07-01T18:22:13Z</dcterms:modified>
</cp:coreProperties>
</file>